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4" r:id="rId1"/>
  </p:sldMasterIdLst>
  <p:notesMasterIdLst>
    <p:notesMasterId r:id="rId13"/>
  </p:notesMasterIdLst>
  <p:sldIdLst>
    <p:sldId id="268" r:id="rId2"/>
    <p:sldId id="269" r:id="rId3"/>
    <p:sldId id="270" r:id="rId4"/>
    <p:sldId id="271" r:id="rId5"/>
    <p:sldId id="272" r:id="rId6"/>
    <p:sldId id="273" r:id="rId7"/>
    <p:sldId id="274" r:id="rId8"/>
    <p:sldId id="275" r:id="rId9"/>
    <p:sldId id="276" r:id="rId10"/>
    <p:sldId id="277" r:id="rId11"/>
    <p:sldId id="278"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Garamond" panose="02020404030301010803" pitchFamily="18" charset="0"/>
      <p:regular r:id="rId20"/>
      <p:bold r:id="rId21"/>
      <p: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B5F58-EFF4-4D26-94DF-F53D3086A6EB}" v="16" dt="2024-03-07T07:57:20.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9" d="100"/>
          <a:sy n="39" d="100"/>
        </p:scale>
        <p:origin x="94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patil" userId="f149e3356374ee0d" providerId="LiveId" clId="{C22B5F58-EFF4-4D26-94DF-F53D3086A6EB}"/>
    <pc:docChg chg="addSld delSld modSld">
      <pc:chgData name="manoj patil" userId="f149e3356374ee0d" providerId="LiveId" clId="{C22B5F58-EFF4-4D26-94DF-F53D3086A6EB}" dt="2024-02-22T08:12:22.212" v="64" actId="2711"/>
      <pc:docMkLst>
        <pc:docMk/>
      </pc:docMkLst>
      <pc:sldChg chg="del">
        <pc:chgData name="manoj patil" userId="f149e3356374ee0d" providerId="LiveId" clId="{C22B5F58-EFF4-4D26-94DF-F53D3086A6EB}" dt="2024-02-22T08:02:12.419" v="1" actId="2696"/>
        <pc:sldMkLst>
          <pc:docMk/>
          <pc:sldMk cId="0" sldId="256"/>
        </pc:sldMkLst>
      </pc:sldChg>
      <pc:sldChg chg="del">
        <pc:chgData name="manoj patil" userId="f149e3356374ee0d" providerId="LiveId" clId="{C22B5F58-EFF4-4D26-94DF-F53D3086A6EB}" dt="2024-02-22T08:02:26.621" v="3" actId="2696"/>
        <pc:sldMkLst>
          <pc:docMk/>
          <pc:sldMk cId="0" sldId="257"/>
        </pc:sldMkLst>
      </pc:sldChg>
      <pc:sldChg chg="del">
        <pc:chgData name="manoj patil" userId="f149e3356374ee0d" providerId="LiveId" clId="{C22B5F58-EFF4-4D26-94DF-F53D3086A6EB}" dt="2024-02-22T08:02:38.960" v="5" actId="2696"/>
        <pc:sldMkLst>
          <pc:docMk/>
          <pc:sldMk cId="0" sldId="258"/>
        </pc:sldMkLst>
      </pc:sldChg>
      <pc:sldChg chg="del">
        <pc:chgData name="manoj patil" userId="f149e3356374ee0d" providerId="LiveId" clId="{C22B5F58-EFF4-4D26-94DF-F53D3086A6EB}" dt="2024-02-22T08:02:48.915" v="7" actId="2696"/>
        <pc:sldMkLst>
          <pc:docMk/>
          <pc:sldMk cId="0" sldId="259"/>
        </pc:sldMkLst>
      </pc:sldChg>
      <pc:sldChg chg="del">
        <pc:chgData name="manoj patil" userId="f149e3356374ee0d" providerId="LiveId" clId="{C22B5F58-EFF4-4D26-94DF-F53D3086A6EB}" dt="2024-02-22T08:02:57.165" v="9" actId="2696"/>
        <pc:sldMkLst>
          <pc:docMk/>
          <pc:sldMk cId="0" sldId="260"/>
        </pc:sldMkLst>
      </pc:sldChg>
      <pc:sldChg chg="del">
        <pc:chgData name="manoj patil" userId="f149e3356374ee0d" providerId="LiveId" clId="{C22B5F58-EFF4-4D26-94DF-F53D3086A6EB}" dt="2024-02-22T08:03:04.434" v="11" actId="2696"/>
        <pc:sldMkLst>
          <pc:docMk/>
          <pc:sldMk cId="0" sldId="261"/>
        </pc:sldMkLst>
      </pc:sldChg>
      <pc:sldChg chg="del">
        <pc:chgData name="manoj patil" userId="f149e3356374ee0d" providerId="LiveId" clId="{C22B5F58-EFF4-4D26-94DF-F53D3086A6EB}" dt="2024-02-22T08:03:11.400" v="13" actId="2696"/>
        <pc:sldMkLst>
          <pc:docMk/>
          <pc:sldMk cId="0" sldId="262"/>
        </pc:sldMkLst>
      </pc:sldChg>
      <pc:sldChg chg="del">
        <pc:chgData name="manoj patil" userId="f149e3356374ee0d" providerId="LiveId" clId="{C22B5F58-EFF4-4D26-94DF-F53D3086A6EB}" dt="2024-02-22T08:03:18.065" v="15" actId="2696"/>
        <pc:sldMkLst>
          <pc:docMk/>
          <pc:sldMk cId="0" sldId="263"/>
        </pc:sldMkLst>
      </pc:sldChg>
      <pc:sldChg chg="del">
        <pc:chgData name="manoj patil" userId="f149e3356374ee0d" providerId="LiveId" clId="{C22B5F58-EFF4-4D26-94DF-F53D3086A6EB}" dt="2024-02-22T08:03:30.951" v="19" actId="2696"/>
        <pc:sldMkLst>
          <pc:docMk/>
          <pc:sldMk cId="0" sldId="265"/>
        </pc:sldMkLst>
      </pc:sldChg>
      <pc:sldChg chg="del">
        <pc:chgData name="manoj patil" userId="f149e3356374ee0d" providerId="LiveId" clId="{C22B5F58-EFF4-4D26-94DF-F53D3086A6EB}" dt="2024-02-22T08:03:37.422" v="21" actId="2696"/>
        <pc:sldMkLst>
          <pc:docMk/>
          <pc:sldMk cId="0" sldId="266"/>
        </pc:sldMkLst>
      </pc:sldChg>
      <pc:sldChg chg="del">
        <pc:chgData name="manoj patil" userId="f149e3356374ee0d" providerId="LiveId" clId="{C22B5F58-EFF4-4D26-94DF-F53D3086A6EB}" dt="2024-02-22T08:03:24.479" v="17" actId="2696"/>
        <pc:sldMkLst>
          <pc:docMk/>
          <pc:sldMk cId="2453851658" sldId="267"/>
        </pc:sldMkLst>
      </pc:sldChg>
      <pc:sldChg chg="modSp add mod">
        <pc:chgData name="manoj patil" userId="f149e3356374ee0d" providerId="LiveId" clId="{C22B5F58-EFF4-4D26-94DF-F53D3086A6EB}" dt="2024-02-22T08:10:18.552" v="53" actId="2711"/>
        <pc:sldMkLst>
          <pc:docMk/>
          <pc:sldMk cId="3310590274" sldId="268"/>
        </pc:sldMkLst>
        <pc:spChg chg="mod">
          <ac:chgData name="manoj patil" userId="f149e3356374ee0d" providerId="LiveId" clId="{C22B5F58-EFF4-4D26-94DF-F53D3086A6EB}" dt="2024-02-22T08:10:18.552" v="53" actId="2711"/>
          <ac:spMkLst>
            <pc:docMk/>
            <pc:sldMk cId="3310590274" sldId="268"/>
            <ac:spMk id="24" creationId="{F3C25741-9A20-4977-7448-CCC5AE59149A}"/>
          </ac:spMkLst>
        </pc:spChg>
      </pc:sldChg>
      <pc:sldChg chg="modSp add mod">
        <pc:chgData name="manoj patil" userId="f149e3356374ee0d" providerId="LiveId" clId="{C22B5F58-EFF4-4D26-94DF-F53D3086A6EB}" dt="2024-02-22T08:04:43.491" v="24" actId="2711"/>
        <pc:sldMkLst>
          <pc:docMk/>
          <pc:sldMk cId="2942323099" sldId="269"/>
        </pc:sldMkLst>
        <pc:spChg chg="mod">
          <ac:chgData name="manoj patil" userId="f149e3356374ee0d" providerId="LiveId" clId="{C22B5F58-EFF4-4D26-94DF-F53D3086A6EB}" dt="2024-02-22T08:04:43.491" v="24" actId="2711"/>
          <ac:spMkLst>
            <pc:docMk/>
            <pc:sldMk cId="2942323099" sldId="269"/>
            <ac:spMk id="3" creationId="{B19CBD0C-F7A0-9B8E-855F-26AE7DBB4491}"/>
          </ac:spMkLst>
        </pc:spChg>
        <pc:spChg chg="mod">
          <ac:chgData name="manoj patil" userId="f149e3356374ee0d" providerId="LiveId" clId="{C22B5F58-EFF4-4D26-94DF-F53D3086A6EB}" dt="2024-02-22T08:04:43.491" v="24" actId="2711"/>
          <ac:spMkLst>
            <pc:docMk/>
            <pc:sldMk cId="2942323099" sldId="269"/>
            <ac:spMk id="4" creationId="{E0133FF6-AF2F-191C-D358-07B81A7A6B5D}"/>
          </ac:spMkLst>
        </pc:spChg>
      </pc:sldChg>
      <pc:sldChg chg="modSp add mod">
        <pc:chgData name="manoj patil" userId="f149e3356374ee0d" providerId="LiveId" clId="{C22B5F58-EFF4-4D26-94DF-F53D3086A6EB}" dt="2024-02-22T08:10:35.436" v="54" actId="2711"/>
        <pc:sldMkLst>
          <pc:docMk/>
          <pc:sldMk cId="3325455629" sldId="270"/>
        </pc:sldMkLst>
        <pc:spChg chg="mod">
          <ac:chgData name="manoj patil" userId="f149e3356374ee0d" providerId="LiveId" clId="{C22B5F58-EFF4-4D26-94DF-F53D3086A6EB}" dt="2024-02-22T08:10:35.436" v="54" actId="2711"/>
          <ac:spMkLst>
            <pc:docMk/>
            <pc:sldMk cId="3325455629" sldId="270"/>
            <ac:spMk id="33" creationId="{F68C8133-98E8-9322-29A5-FA1B7F13812D}"/>
          </ac:spMkLst>
        </pc:spChg>
        <pc:spChg chg="mod">
          <ac:chgData name="manoj patil" userId="f149e3356374ee0d" providerId="LiveId" clId="{C22B5F58-EFF4-4D26-94DF-F53D3086A6EB}" dt="2024-02-22T08:04:59.065" v="25" actId="2711"/>
          <ac:spMkLst>
            <pc:docMk/>
            <pc:sldMk cId="3325455629" sldId="270"/>
            <ac:spMk id="34" creationId="{A0A8CF1C-00CE-9FC2-023A-BFDB44BEE59C}"/>
          </ac:spMkLst>
        </pc:spChg>
      </pc:sldChg>
      <pc:sldChg chg="modSp add mod">
        <pc:chgData name="manoj patil" userId="f149e3356374ee0d" providerId="LiveId" clId="{C22B5F58-EFF4-4D26-94DF-F53D3086A6EB}" dt="2024-02-22T08:10:47.820" v="55" actId="2711"/>
        <pc:sldMkLst>
          <pc:docMk/>
          <pc:sldMk cId="335766794" sldId="271"/>
        </pc:sldMkLst>
        <pc:spChg chg="mod">
          <ac:chgData name="manoj patil" userId="f149e3356374ee0d" providerId="LiveId" clId="{C22B5F58-EFF4-4D26-94DF-F53D3086A6EB}" dt="2024-02-22T08:10:47.820" v="55" actId="2711"/>
          <ac:spMkLst>
            <pc:docMk/>
            <pc:sldMk cId="335766794" sldId="271"/>
            <ac:spMk id="21" creationId="{F6A625CE-A0B0-76E9-1D7B-8E72FCB5DD50}"/>
          </ac:spMkLst>
        </pc:spChg>
        <pc:spChg chg="mod">
          <ac:chgData name="manoj patil" userId="f149e3356374ee0d" providerId="LiveId" clId="{C22B5F58-EFF4-4D26-94DF-F53D3086A6EB}" dt="2024-02-22T08:05:09.648" v="26" actId="2711"/>
          <ac:spMkLst>
            <pc:docMk/>
            <pc:sldMk cId="335766794" sldId="271"/>
            <ac:spMk id="22" creationId="{F2FE4EF8-B499-24EF-FF5C-CEE316D70994}"/>
          </ac:spMkLst>
        </pc:spChg>
      </pc:sldChg>
      <pc:sldChg chg="modSp add mod">
        <pc:chgData name="manoj patil" userId="f149e3356374ee0d" providerId="LiveId" clId="{C22B5F58-EFF4-4D26-94DF-F53D3086A6EB}" dt="2024-02-22T08:11:39.851" v="59" actId="2711"/>
        <pc:sldMkLst>
          <pc:docMk/>
          <pc:sldMk cId="2770000719" sldId="272"/>
        </pc:sldMkLst>
        <pc:spChg chg="mod">
          <ac:chgData name="manoj patil" userId="f149e3356374ee0d" providerId="LiveId" clId="{C22B5F58-EFF4-4D26-94DF-F53D3086A6EB}" dt="2024-02-22T08:11:25.947" v="56" actId="2711"/>
          <ac:spMkLst>
            <pc:docMk/>
            <pc:sldMk cId="2770000719" sldId="272"/>
            <ac:spMk id="32" creationId="{DC3FD906-EC8B-B63C-EF85-F9DB44A18C12}"/>
          </ac:spMkLst>
        </pc:spChg>
        <pc:spChg chg="mod">
          <ac:chgData name="manoj patil" userId="f149e3356374ee0d" providerId="LiveId" clId="{C22B5F58-EFF4-4D26-94DF-F53D3086A6EB}" dt="2024-02-22T08:11:31.494" v="57" actId="2711"/>
          <ac:spMkLst>
            <pc:docMk/>
            <pc:sldMk cId="2770000719" sldId="272"/>
            <ac:spMk id="33" creationId="{7BDB4301-61DC-4CCC-97BF-60E12FC1A9F0}"/>
          </ac:spMkLst>
        </pc:spChg>
        <pc:spChg chg="mod">
          <ac:chgData name="manoj patil" userId="f149e3356374ee0d" providerId="LiveId" clId="{C22B5F58-EFF4-4D26-94DF-F53D3086A6EB}" dt="2024-02-22T08:11:39.851" v="59" actId="2711"/>
          <ac:spMkLst>
            <pc:docMk/>
            <pc:sldMk cId="2770000719" sldId="272"/>
            <ac:spMk id="34" creationId="{154FF08B-14B0-66D8-6B64-5599543F1948}"/>
          </ac:spMkLst>
        </pc:spChg>
      </pc:sldChg>
      <pc:sldChg chg="modSp add mod">
        <pc:chgData name="manoj patil" userId="f149e3356374ee0d" providerId="LiveId" clId="{C22B5F58-EFF4-4D26-94DF-F53D3086A6EB}" dt="2024-02-22T08:12:22.212" v="64" actId="2711"/>
        <pc:sldMkLst>
          <pc:docMk/>
          <pc:sldMk cId="3414636026" sldId="273"/>
        </pc:sldMkLst>
        <pc:spChg chg="mod">
          <ac:chgData name="manoj patil" userId="f149e3356374ee0d" providerId="LiveId" clId="{C22B5F58-EFF4-4D26-94DF-F53D3086A6EB}" dt="2024-02-22T08:12:22.212" v="64" actId="2711"/>
          <ac:spMkLst>
            <pc:docMk/>
            <pc:sldMk cId="3414636026" sldId="273"/>
            <ac:spMk id="33" creationId="{92EE22F7-19D3-4BBB-C420-6FC9C395E1E4}"/>
          </ac:spMkLst>
        </pc:spChg>
        <pc:spChg chg="mod">
          <ac:chgData name="manoj patil" userId="f149e3356374ee0d" providerId="LiveId" clId="{C22B5F58-EFF4-4D26-94DF-F53D3086A6EB}" dt="2024-02-22T08:12:06.777" v="62" actId="2711"/>
          <ac:spMkLst>
            <pc:docMk/>
            <pc:sldMk cId="3414636026" sldId="273"/>
            <ac:spMk id="39" creationId="{55347855-F733-D45F-1980-62CC7A579232}"/>
          </ac:spMkLst>
        </pc:spChg>
        <pc:spChg chg="mod">
          <ac:chgData name="manoj patil" userId="f149e3356374ee0d" providerId="LiveId" clId="{C22B5F58-EFF4-4D26-94DF-F53D3086A6EB}" dt="2024-02-22T08:12:11.250" v="63" actId="2711"/>
          <ac:spMkLst>
            <pc:docMk/>
            <pc:sldMk cId="3414636026" sldId="273"/>
            <ac:spMk id="40" creationId="{5FF6296B-BF4A-EC45-7AC7-6880C25B065D}"/>
          </ac:spMkLst>
        </pc:spChg>
        <pc:spChg chg="mod">
          <ac:chgData name="manoj patil" userId="f149e3356374ee0d" providerId="LiveId" clId="{C22B5F58-EFF4-4D26-94DF-F53D3086A6EB}" dt="2024-02-22T08:05:59.225" v="32" actId="2711"/>
          <ac:spMkLst>
            <pc:docMk/>
            <pc:sldMk cId="3414636026" sldId="273"/>
            <ac:spMk id="41" creationId="{2AC7B5FE-E3F0-2991-3C2C-6CD2D0FF7A81}"/>
          </ac:spMkLst>
        </pc:spChg>
        <pc:spChg chg="mod">
          <ac:chgData name="manoj patil" userId="f149e3356374ee0d" providerId="LiveId" clId="{C22B5F58-EFF4-4D26-94DF-F53D3086A6EB}" dt="2024-02-22T08:06:10.830" v="33" actId="2711"/>
          <ac:spMkLst>
            <pc:docMk/>
            <pc:sldMk cId="3414636026" sldId="273"/>
            <ac:spMk id="43" creationId="{0D5331CC-33EF-BB19-17F7-05C5720C6182}"/>
          </ac:spMkLst>
        </pc:spChg>
      </pc:sldChg>
      <pc:sldChg chg="modSp add mod">
        <pc:chgData name="manoj patil" userId="f149e3356374ee0d" providerId="LiveId" clId="{C22B5F58-EFF4-4D26-94DF-F53D3086A6EB}" dt="2024-02-22T08:06:42.434" v="38" actId="2711"/>
        <pc:sldMkLst>
          <pc:docMk/>
          <pc:sldMk cId="3888272220" sldId="274"/>
        </pc:sldMkLst>
        <pc:spChg chg="mod">
          <ac:chgData name="manoj patil" userId="f149e3356374ee0d" providerId="LiveId" clId="{C22B5F58-EFF4-4D26-94DF-F53D3086A6EB}" dt="2024-02-22T08:06:28.367" v="35" actId="2711"/>
          <ac:spMkLst>
            <pc:docMk/>
            <pc:sldMk cId="3888272220" sldId="274"/>
            <ac:spMk id="3" creationId="{CEBFAF40-3BBD-65F8-E609-3F0FACF1EC1F}"/>
          </ac:spMkLst>
        </pc:spChg>
        <pc:spChg chg="mod">
          <ac:chgData name="manoj patil" userId="f149e3356374ee0d" providerId="LiveId" clId="{C22B5F58-EFF4-4D26-94DF-F53D3086A6EB}" dt="2024-02-22T08:06:32.947" v="36" actId="2711"/>
          <ac:spMkLst>
            <pc:docMk/>
            <pc:sldMk cId="3888272220" sldId="274"/>
            <ac:spMk id="15" creationId="{C1243A38-4D89-4D4D-3F7F-CD6D6EADCB39}"/>
          </ac:spMkLst>
        </pc:spChg>
        <pc:spChg chg="mod">
          <ac:chgData name="manoj patil" userId="f149e3356374ee0d" providerId="LiveId" clId="{C22B5F58-EFF4-4D26-94DF-F53D3086A6EB}" dt="2024-02-22T08:06:37.462" v="37" actId="2711"/>
          <ac:spMkLst>
            <pc:docMk/>
            <pc:sldMk cId="3888272220" sldId="274"/>
            <ac:spMk id="17" creationId="{84235E8C-2A69-FBEF-371A-9C5142924623}"/>
          </ac:spMkLst>
        </pc:spChg>
        <pc:spChg chg="mod">
          <ac:chgData name="manoj patil" userId="f149e3356374ee0d" providerId="LiveId" clId="{C22B5F58-EFF4-4D26-94DF-F53D3086A6EB}" dt="2024-02-22T08:06:42.434" v="38" actId="2711"/>
          <ac:spMkLst>
            <pc:docMk/>
            <pc:sldMk cId="3888272220" sldId="274"/>
            <ac:spMk id="19" creationId="{88707B37-82E5-B4CB-F981-6DB66046A08F}"/>
          </ac:spMkLst>
        </pc:spChg>
      </pc:sldChg>
      <pc:sldChg chg="modSp add">
        <pc:chgData name="manoj patil" userId="f149e3356374ee0d" providerId="LiveId" clId="{C22B5F58-EFF4-4D26-94DF-F53D3086A6EB}" dt="2024-02-22T08:07:15.311" v="42" actId="2711"/>
        <pc:sldMkLst>
          <pc:docMk/>
          <pc:sldMk cId="2581770551" sldId="275"/>
        </pc:sldMkLst>
        <pc:graphicFrameChg chg="mod">
          <ac:chgData name="manoj patil" userId="f149e3356374ee0d" providerId="LiveId" clId="{C22B5F58-EFF4-4D26-94DF-F53D3086A6EB}" dt="2024-02-22T08:07:15.311" v="42" actId="2711"/>
          <ac:graphicFrameMkLst>
            <pc:docMk/>
            <pc:sldMk cId="2581770551" sldId="275"/>
            <ac:graphicFrameMk id="28" creationId="{DEC53CF4-691A-5533-FE2D-06E7672B0288}"/>
          </ac:graphicFrameMkLst>
        </pc:graphicFrameChg>
      </pc:sldChg>
      <pc:sldChg chg="modSp add">
        <pc:chgData name="manoj patil" userId="f149e3356374ee0d" providerId="LiveId" clId="{C22B5F58-EFF4-4D26-94DF-F53D3086A6EB}" dt="2024-02-22T08:07:35.197" v="45" actId="2711"/>
        <pc:sldMkLst>
          <pc:docMk/>
          <pc:sldMk cId="3941149362" sldId="276"/>
        </pc:sldMkLst>
        <pc:graphicFrameChg chg="mod">
          <ac:chgData name="manoj patil" userId="f149e3356374ee0d" providerId="LiveId" clId="{C22B5F58-EFF4-4D26-94DF-F53D3086A6EB}" dt="2024-02-22T08:07:35.197" v="45" actId="2711"/>
          <ac:graphicFrameMkLst>
            <pc:docMk/>
            <pc:sldMk cId="3941149362" sldId="276"/>
            <ac:graphicFrameMk id="28" creationId="{00C512E0-1C6D-55F6-AE8F-1BAED01F1869}"/>
          </ac:graphicFrameMkLst>
        </pc:graphicFrameChg>
      </pc:sldChg>
      <pc:sldChg chg="modSp add mod">
        <pc:chgData name="manoj patil" userId="f149e3356374ee0d" providerId="LiveId" clId="{C22B5F58-EFF4-4D26-94DF-F53D3086A6EB}" dt="2024-02-22T08:09:13.532" v="52" actId="2711"/>
        <pc:sldMkLst>
          <pc:docMk/>
          <pc:sldMk cId="879186503" sldId="277"/>
        </pc:sldMkLst>
        <pc:spChg chg="mod">
          <ac:chgData name="manoj patil" userId="f149e3356374ee0d" providerId="LiveId" clId="{C22B5F58-EFF4-4D26-94DF-F53D3086A6EB}" dt="2024-02-22T08:07:45.254" v="46" actId="2711"/>
          <ac:spMkLst>
            <pc:docMk/>
            <pc:sldMk cId="879186503" sldId="277"/>
            <ac:spMk id="6" creationId="{48218182-3F37-EE67-030B-6EC6255125E9}"/>
          </ac:spMkLst>
        </pc:spChg>
        <pc:spChg chg="mod">
          <ac:chgData name="manoj patil" userId="f149e3356374ee0d" providerId="LiveId" clId="{C22B5F58-EFF4-4D26-94DF-F53D3086A6EB}" dt="2024-02-22T08:07:51.749" v="47" actId="2711"/>
          <ac:spMkLst>
            <pc:docMk/>
            <pc:sldMk cId="879186503" sldId="277"/>
            <ac:spMk id="26" creationId="{164B2562-BACF-03E2-6C61-95857545C803}"/>
          </ac:spMkLst>
        </pc:spChg>
        <pc:spChg chg="mod">
          <ac:chgData name="manoj patil" userId="f149e3356374ee0d" providerId="LiveId" clId="{C22B5F58-EFF4-4D26-94DF-F53D3086A6EB}" dt="2024-02-22T08:09:13.532" v="52" actId="2711"/>
          <ac:spMkLst>
            <pc:docMk/>
            <pc:sldMk cId="879186503" sldId="277"/>
            <ac:spMk id="27" creationId="{BBBC178B-33D3-C31D-974B-A1FA043018C1}"/>
          </ac:spMkLst>
        </pc:spChg>
        <pc:spChg chg="mod">
          <ac:chgData name="manoj patil" userId="f149e3356374ee0d" providerId="LiveId" clId="{C22B5F58-EFF4-4D26-94DF-F53D3086A6EB}" dt="2024-02-22T08:08:01.162" v="49" actId="2711"/>
          <ac:spMkLst>
            <pc:docMk/>
            <pc:sldMk cId="879186503" sldId="277"/>
            <ac:spMk id="28" creationId="{FDE26247-986D-1075-24EB-79977E6685DD}"/>
          </ac:spMkLst>
        </pc:spChg>
      </pc:sldChg>
      <pc:sldChg chg="modSp add mod">
        <pc:chgData name="manoj patil" userId="f149e3356374ee0d" providerId="LiveId" clId="{C22B5F58-EFF4-4D26-94DF-F53D3086A6EB}" dt="2024-02-22T08:09:00.520" v="51" actId="2711"/>
        <pc:sldMkLst>
          <pc:docMk/>
          <pc:sldMk cId="3201070321" sldId="278"/>
        </pc:sldMkLst>
        <pc:spChg chg="mod">
          <ac:chgData name="manoj patil" userId="f149e3356374ee0d" providerId="LiveId" clId="{C22B5F58-EFF4-4D26-94DF-F53D3086A6EB}" dt="2024-02-22T08:09:00.520" v="51" actId="2711"/>
          <ac:spMkLst>
            <pc:docMk/>
            <pc:sldMk cId="3201070321" sldId="278"/>
            <ac:spMk id="2" creationId="{236CC50A-DD03-739E-C218-99DAB02CFB0F}"/>
          </ac:spMkLst>
        </pc:spChg>
        <pc:spChg chg="mod">
          <ac:chgData name="manoj patil" userId="f149e3356374ee0d" providerId="LiveId" clId="{C22B5F58-EFF4-4D26-94DF-F53D3086A6EB}" dt="2024-02-22T08:08:11.904" v="50" actId="2711"/>
          <ac:spMkLst>
            <pc:docMk/>
            <pc:sldMk cId="3201070321" sldId="278"/>
            <ac:spMk id="7" creationId="{4AA8A804-64D6-AA51-A432-B975B602D85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Garamond" panose="02020404030301010803" pitchFamily="18" charset="0"/>
                <a:ea typeface="+mn-ea"/>
                <a:cs typeface="+mn-cs"/>
              </a:defRPr>
            </a:pPr>
            <a:r>
              <a:rPr lang="en-IN" sz="4000">
                <a:latin typeface="Garamond" panose="02020404030301010803" pitchFamily="18" charset="0"/>
              </a:rPr>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Garamond" panose="02020404030301010803" pitchFamily="18" charset="0"/>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Garamond" panose="02020404030301010803"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Garamond" panose="02020404030301010803" pitchFamily="18" charset="0"/>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Garamond" panose="02020404030301010803" pitchFamily="18" charset="0"/>
                    <a:ea typeface="+mn-ea"/>
                    <a:cs typeface="+mn-cs"/>
                  </a:defRPr>
                </a:pPr>
                <a:r>
                  <a:rPr lang="en-IN" sz="3200" b="1">
                    <a:solidFill>
                      <a:srgbClr val="002060"/>
                    </a:solidFill>
                    <a:latin typeface="Garamond" panose="02020404030301010803" pitchFamily="18" charset="0"/>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Garamond" panose="02020404030301010803" pitchFamily="18" charset="0"/>
                <a:ea typeface="+mn-ea"/>
                <a:cs typeface="+mn-cs"/>
              </a:defRPr>
            </a:pPr>
            <a:r>
              <a:rPr lang="en-US" sz="3200">
                <a:latin typeface="Garamond" panose="02020404030301010803" pitchFamily="18" charset="0"/>
              </a:rPr>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Garamond" panose="02020404030301010803" pitchFamily="18"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Garamond" panose="02020404030301010803" pitchFamily="18" charset="0"/>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Garamond" panose="02020404030301010803" pitchFamily="18" charset="0"/>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2F896-88EE-6029-B439-B5D35F0E981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AB88DC-F157-38C5-542F-07E25314899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6633B40D-88B6-1C09-56E3-BE718B6434F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9A072EED-56D7-FB35-1C25-9D678483DB00}"/>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8CC76883-991A-6BBD-A784-7516955FE68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Warm welcome, my name is Manoj Patil and today I will be presenting to you the results of the Data Analytics task.</a:t>
            </a:r>
          </a:p>
        </p:txBody>
      </p:sp>
      <p:sp>
        <p:nvSpPr>
          <p:cNvPr id="6" name="Footer Placeholder 5">
            <a:extLst>
              <a:ext uri="{FF2B5EF4-FFF2-40B4-BE49-F238E27FC236}">
                <a16:creationId xmlns:a16="http://schemas.microsoft.com/office/drawing/2014/main" id="{C79A46B3-FC32-6A15-1C59-11B524A655E4}"/>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69552F23-71C4-77C2-D7ED-9DAA8834152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extLst>
      <p:ext uri="{BB962C8B-B14F-4D97-AF65-F5344CB8AC3E}">
        <p14:creationId xmlns:p14="http://schemas.microsoft.com/office/powerpoint/2010/main" val="1367216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8C92C-C697-DC38-AF4C-D22A6E0932C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75AE6-88AD-CB25-C1F8-7A39BA703541}"/>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0F7B440A-A58B-6632-044F-7FCA6F01C9A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8B5E0D16-D426-A19E-7DA7-1B544984D220}"/>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70F2D69E-363C-11EF-DD93-5A0D0D07D2E1}"/>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a:extLst>
              <a:ext uri="{FF2B5EF4-FFF2-40B4-BE49-F238E27FC236}">
                <a16:creationId xmlns:a16="http://schemas.microsoft.com/office/drawing/2014/main" id="{BBE4DB05-C389-72BD-6947-5395993E0B0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BE9DB950-DE59-8153-8204-B3356D11D78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240539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8093E-16E7-EDB4-2A60-8A34A0B43AD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AE29AB-B2EE-3EBD-B9F3-295822B154FE}"/>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25562812-901D-C1EF-0936-50A5D849184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3739023D-13B4-78DF-025C-DAFAA732BA9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7964FD8F-C93F-1A89-217E-CF0EB9CE319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a:extLst>
              <a:ext uri="{FF2B5EF4-FFF2-40B4-BE49-F238E27FC236}">
                <a16:creationId xmlns:a16="http://schemas.microsoft.com/office/drawing/2014/main" id="{DD94EBAC-E64E-F56C-F3C8-20423F72F1C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6E523D9C-6270-4FE1-D3C7-0FA354A1715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val="414030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7D02-CD13-8973-7B3B-86727A81181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3E595C-21A2-ABEE-74A7-556DAD04DAD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D99EECE9-5C2E-A4BF-92F2-2DA9EFE0ADC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CD1CEC32-2901-F8EA-ECC6-69CC638AEAD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4E7C0B9F-5508-B724-B3A2-CD91B4FDD6CC}"/>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a:extLst>
              <a:ext uri="{FF2B5EF4-FFF2-40B4-BE49-F238E27FC236}">
                <a16:creationId xmlns:a16="http://schemas.microsoft.com/office/drawing/2014/main" id="{4C016B58-DA5A-BF16-DE1D-212DD4D47EC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E540D281-6FA3-6CFD-A226-A302D3A20364}"/>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extLst>
      <p:ext uri="{BB962C8B-B14F-4D97-AF65-F5344CB8AC3E}">
        <p14:creationId xmlns:p14="http://schemas.microsoft.com/office/powerpoint/2010/main" val="19471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B1F28-11A5-06CC-62F3-156F9124BB38}"/>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4F12CD-8CA6-7A6F-BDDA-88186A14F109}"/>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A354D6B1-B25E-36B4-BBA5-48B2555E254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095CBA79-61B9-3894-9E2D-B8E42B4474F0}"/>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B3D83AA7-88FB-BF5E-7005-D60D0C9B9F1B}"/>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a:extLst>
              <a:ext uri="{FF2B5EF4-FFF2-40B4-BE49-F238E27FC236}">
                <a16:creationId xmlns:a16="http://schemas.microsoft.com/office/drawing/2014/main" id="{23C98AFE-CB93-369E-BA70-55DA7CEF384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F1ECF771-44D5-B32A-D13C-35623648E374}"/>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extLst>
      <p:ext uri="{BB962C8B-B14F-4D97-AF65-F5344CB8AC3E}">
        <p14:creationId xmlns:p14="http://schemas.microsoft.com/office/powerpoint/2010/main" val="135802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D953C-8989-B497-4ED5-0F565FAD75A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BD1C29-AC40-F34B-C529-75617734D192}"/>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E50C1638-DEC1-023D-80A4-82E34F66BC2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05DD5695-3B0A-544E-D1A8-51D7338CDF9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3F860F89-56CB-DC6C-5BA6-D5D3FAA5DF1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a:extLst>
              <a:ext uri="{FF2B5EF4-FFF2-40B4-BE49-F238E27FC236}">
                <a16:creationId xmlns:a16="http://schemas.microsoft.com/office/drawing/2014/main" id="{CC1E800D-3C2F-FC25-E3F8-A3DDDAE6C18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3839ACC5-7B55-C755-6CF5-87BB1DB7524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extLst>
      <p:ext uri="{BB962C8B-B14F-4D97-AF65-F5344CB8AC3E}">
        <p14:creationId xmlns:p14="http://schemas.microsoft.com/office/powerpoint/2010/main" val="37469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EA60-CDBC-B98B-CEF4-973E39AC4D2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7C7DC7-C0D4-48CE-4A58-85E350BBF66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384548CD-687E-4016-BFB6-5C259B09DF0D}"/>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209A8C26-A87B-96B1-0D8E-02153CC7689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EE819F48-730F-329D-6E7C-24FA8A49C64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a:t>
            </a:r>
            <a:r>
              <a:rPr lang="en-GB" dirty="0"/>
              <a:t>; his expertise helped guide the team to produce high-quality</a:t>
            </a:r>
            <a:r>
              <a:rPr lang="en-US" dirty="0"/>
              <a:t>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I, Manoj Patil, was solely responsible for taking leadership guidance and delivering high-quality insights from the raw datasets and turning these into business decisions.</a:t>
            </a:r>
          </a:p>
          <a:p>
            <a:pPr lvl="0"/>
            <a:endParaRPr lang="en-US" dirty="0"/>
          </a:p>
        </p:txBody>
      </p:sp>
      <p:sp>
        <p:nvSpPr>
          <p:cNvPr id="6" name="Footer Placeholder 5">
            <a:extLst>
              <a:ext uri="{FF2B5EF4-FFF2-40B4-BE49-F238E27FC236}">
                <a16:creationId xmlns:a16="http://schemas.microsoft.com/office/drawing/2014/main" id="{D6831A9A-AFD1-1BB6-C38D-F8BE63D967B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026523DF-A843-E641-2024-951E780AFF3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extLst>
      <p:ext uri="{BB962C8B-B14F-4D97-AF65-F5344CB8AC3E}">
        <p14:creationId xmlns:p14="http://schemas.microsoft.com/office/powerpoint/2010/main" val="396468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BCA2-D917-15C8-218A-2ACF44E5041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BCFC8-D3AA-5105-2268-A17812B9377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72E4F80B-C2D3-033E-A54A-5E6735B542C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DCC7EA9F-AE3F-30CB-4B07-C796ED1BEE7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305A8218-CDE3-9D1D-FAF4-694D3686F179}"/>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a:extLst>
              <a:ext uri="{FF2B5EF4-FFF2-40B4-BE49-F238E27FC236}">
                <a16:creationId xmlns:a16="http://schemas.microsoft.com/office/drawing/2014/main" id="{D017611E-13EB-43FD-926B-7E68ED3CAAD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C7E593A8-03B8-A17B-A552-3EACEDFB43D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extLst>
      <p:ext uri="{BB962C8B-B14F-4D97-AF65-F5344CB8AC3E}">
        <p14:creationId xmlns:p14="http://schemas.microsoft.com/office/powerpoint/2010/main" val="134576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E6425-798B-BB02-01B6-FBE5EDC3E802}"/>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5D20FE-2EA4-1B0B-C144-3472F7ED3A9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493827C5-090D-E944-4610-A808099808FF}"/>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01D58A9C-02E7-8DDD-04FE-8F0B9C2FECD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19B3555E-9802-979B-578E-34B480D94EE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a:extLst>
              <a:ext uri="{FF2B5EF4-FFF2-40B4-BE49-F238E27FC236}">
                <a16:creationId xmlns:a16="http://schemas.microsoft.com/office/drawing/2014/main" id="{8BB22CD3-D3BC-CD2D-E6E6-FB3A09422F9A}"/>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FA0E7623-6B5C-2ED6-9627-2B81BD600436}"/>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extLst>
      <p:ext uri="{BB962C8B-B14F-4D97-AF65-F5344CB8AC3E}">
        <p14:creationId xmlns:p14="http://schemas.microsoft.com/office/powerpoint/2010/main" val="321836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6DE2-037C-2356-65A6-732FE7CAE903}"/>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3696DB-E20E-B8FC-242F-3B77D6E784C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908396F9-41DD-FAA4-47D3-083DAE608F4A}"/>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F4FE0DBB-4EC8-6ADE-E89B-2CFB33C5A8C6}"/>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106DBDC1-C028-7C09-7D9B-8BA92F15157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a:extLst>
              <a:ext uri="{FF2B5EF4-FFF2-40B4-BE49-F238E27FC236}">
                <a16:creationId xmlns:a16="http://schemas.microsoft.com/office/drawing/2014/main" id="{E6AFBCA5-6E85-30A8-E321-27178AD0A23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F20F5EC5-B32D-38CA-6480-8C1BF14BB191}"/>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123376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B958B-0A66-A4F5-90B4-1DB7DC0F6C90}"/>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D90536-FD8F-5709-BE45-0AE81EF6655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144C3A76-0BB3-D01F-72C4-D8B5E0CB853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07.03.2024</a:t>
            </a:fld>
            <a:endParaRPr lang="cs-CZ"/>
          </a:p>
        </p:txBody>
      </p:sp>
      <p:sp>
        <p:nvSpPr>
          <p:cNvPr id="4" name="Slide Image Placeholder 3">
            <a:extLst>
              <a:ext uri="{FF2B5EF4-FFF2-40B4-BE49-F238E27FC236}">
                <a16:creationId xmlns:a16="http://schemas.microsoft.com/office/drawing/2014/main" id="{1D26B5B9-7DE5-7422-275E-356BC7B67466}"/>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32C328F5-CAF5-DE79-AEE5-E2A9F0624A23}"/>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a:extLst>
              <a:ext uri="{FF2B5EF4-FFF2-40B4-BE49-F238E27FC236}">
                <a16:creationId xmlns:a16="http://schemas.microsoft.com/office/drawing/2014/main" id="{F51549DA-8BB7-2D57-C6F4-57071B190CA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70FC8A3C-B322-EB35-D960-7AFFF96F1D25}"/>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200433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048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995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392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725226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363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8159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359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363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013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77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977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0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170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94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543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609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23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3/7/2024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206213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3.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a:extLst>
            <a:ext uri="{FF2B5EF4-FFF2-40B4-BE49-F238E27FC236}">
              <a16:creationId xmlns:a16="http://schemas.microsoft.com/office/drawing/2014/main" id="{9467F853-E1FC-D141-F118-CDF32A8C500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0ED2F94-5681-099F-258D-5B39EE37D6E1}"/>
              </a:ext>
            </a:extLst>
          </p:cNvPr>
          <p:cNvSpPr/>
          <p:nvPr/>
        </p:nvSpPr>
        <p:spPr>
          <a:xfrm>
            <a:off x="16394731" y="0"/>
            <a:ext cx="1893269" cy="10287000"/>
          </a:xfrm>
          <a:prstGeom prst="rect">
            <a:avLst/>
          </a:prstGeom>
          <a:solidFill>
            <a:srgbClr val="FFFFFF"/>
          </a:solidFill>
        </p:spPr>
      </p:sp>
      <p:grpSp>
        <p:nvGrpSpPr>
          <p:cNvPr id="3" name="Group 3">
            <a:extLst>
              <a:ext uri="{FF2B5EF4-FFF2-40B4-BE49-F238E27FC236}">
                <a16:creationId xmlns:a16="http://schemas.microsoft.com/office/drawing/2014/main" id="{C9089AAD-4CD2-DFE6-7A1D-27EE2CA694B1}"/>
              </a:ext>
            </a:extLst>
          </p:cNvPr>
          <p:cNvGrpSpPr/>
          <p:nvPr/>
        </p:nvGrpSpPr>
        <p:grpSpPr>
          <a:xfrm>
            <a:off x="6545735" y="406153"/>
            <a:ext cx="10042534" cy="9474693"/>
            <a:chOff x="0" y="0"/>
            <a:chExt cx="13390046" cy="12632924"/>
          </a:xfrm>
        </p:grpSpPr>
        <p:pic>
          <p:nvPicPr>
            <p:cNvPr id="4" name="Picture 4">
              <a:extLst>
                <a:ext uri="{FF2B5EF4-FFF2-40B4-BE49-F238E27FC236}">
                  <a16:creationId xmlns:a16="http://schemas.microsoft.com/office/drawing/2014/main" id="{AB0B1543-907B-261D-A459-74E5EA3D6D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a:extLst>
                <a:ext uri="{FF2B5EF4-FFF2-40B4-BE49-F238E27FC236}">
                  <a16:creationId xmlns:a16="http://schemas.microsoft.com/office/drawing/2014/main" id="{05FE5E2C-6995-1341-C2B1-D43FB120159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a:extLst>
                <a:ext uri="{FF2B5EF4-FFF2-40B4-BE49-F238E27FC236}">
                  <a16:creationId xmlns:a16="http://schemas.microsoft.com/office/drawing/2014/main" id="{B5D5E91D-7524-DBE2-05DD-6DACD5C2920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a:extLst>
                <a:ext uri="{FF2B5EF4-FFF2-40B4-BE49-F238E27FC236}">
                  <a16:creationId xmlns:a16="http://schemas.microsoft.com/office/drawing/2014/main" id="{378FBDD8-3C9D-F14D-31A9-4A4EB9AD0FF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a:extLst>
                <a:ext uri="{FF2B5EF4-FFF2-40B4-BE49-F238E27FC236}">
                  <a16:creationId xmlns:a16="http://schemas.microsoft.com/office/drawing/2014/main" id="{8E4B5E92-2505-728C-7FEB-B36891F6624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a:extLst>
                <a:ext uri="{FF2B5EF4-FFF2-40B4-BE49-F238E27FC236}">
                  <a16:creationId xmlns:a16="http://schemas.microsoft.com/office/drawing/2014/main" id="{DC22D72B-07BA-CECB-3597-283A98D632D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a:extLst>
                <a:ext uri="{FF2B5EF4-FFF2-40B4-BE49-F238E27FC236}">
                  <a16:creationId xmlns:a16="http://schemas.microsoft.com/office/drawing/2014/main" id="{119608B0-4E2F-DFC9-6942-28C470339CD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a:extLst>
                <a:ext uri="{FF2B5EF4-FFF2-40B4-BE49-F238E27FC236}">
                  <a16:creationId xmlns:a16="http://schemas.microsoft.com/office/drawing/2014/main" id="{22CAAB7F-8D76-F1B3-B796-0A7C91EE7B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a:extLst>
                <a:ext uri="{FF2B5EF4-FFF2-40B4-BE49-F238E27FC236}">
                  <a16:creationId xmlns:a16="http://schemas.microsoft.com/office/drawing/2014/main" id="{E3B7BD08-0FC4-8CDF-1280-1F562F7C316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a:extLst>
                <a:ext uri="{FF2B5EF4-FFF2-40B4-BE49-F238E27FC236}">
                  <a16:creationId xmlns:a16="http://schemas.microsoft.com/office/drawing/2014/main" id="{E092C816-4AB2-4939-567D-1722A8E288C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a:extLst>
                <a:ext uri="{FF2B5EF4-FFF2-40B4-BE49-F238E27FC236}">
                  <a16:creationId xmlns:a16="http://schemas.microsoft.com/office/drawing/2014/main" id="{AC12E000-EE06-B299-E4DE-A4081BA10CE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a:extLst>
                <a:ext uri="{FF2B5EF4-FFF2-40B4-BE49-F238E27FC236}">
                  <a16:creationId xmlns:a16="http://schemas.microsoft.com/office/drawing/2014/main" id="{012CDEAE-E8D9-DFE0-69CF-A35063A5BA9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a:extLst>
                <a:ext uri="{FF2B5EF4-FFF2-40B4-BE49-F238E27FC236}">
                  <a16:creationId xmlns:a16="http://schemas.microsoft.com/office/drawing/2014/main" id="{FE5C3CA8-B9EF-711F-6852-22AF7D93047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a:extLst>
                <a:ext uri="{FF2B5EF4-FFF2-40B4-BE49-F238E27FC236}">
                  <a16:creationId xmlns:a16="http://schemas.microsoft.com/office/drawing/2014/main" id="{415AF21B-8256-6966-2360-E0F8527086F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a:extLst>
                <a:ext uri="{FF2B5EF4-FFF2-40B4-BE49-F238E27FC236}">
                  <a16:creationId xmlns:a16="http://schemas.microsoft.com/office/drawing/2014/main" id="{811CD964-0380-E537-4C26-BD1B780FDC9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a:extLst>
                <a:ext uri="{FF2B5EF4-FFF2-40B4-BE49-F238E27FC236}">
                  <a16:creationId xmlns:a16="http://schemas.microsoft.com/office/drawing/2014/main" id="{AF6476C4-3ACE-DAA3-0503-9DE2A977824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a:extLst>
              <a:ext uri="{FF2B5EF4-FFF2-40B4-BE49-F238E27FC236}">
                <a16:creationId xmlns:a16="http://schemas.microsoft.com/office/drawing/2014/main" id="{A988CCD4-F1C3-B51E-2C52-249B10FA8D3A}"/>
              </a:ext>
            </a:extLst>
          </p:cNvPr>
          <p:cNvGrpSpPr/>
          <p:nvPr/>
        </p:nvGrpSpPr>
        <p:grpSpPr>
          <a:xfrm>
            <a:off x="1104900" y="824285"/>
            <a:ext cx="8750843" cy="8318192"/>
            <a:chOff x="0" y="0"/>
            <a:chExt cx="11667791" cy="11090922"/>
          </a:xfrm>
        </p:grpSpPr>
        <p:grpSp>
          <p:nvGrpSpPr>
            <p:cNvPr id="21" name="Group 21">
              <a:extLst>
                <a:ext uri="{FF2B5EF4-FFF2-40B4-BE49-F238E27FC236}">
                  <a16:creationId xmlns:a16="http://schemas.microsoft.com/office/drawing/2014/main" id="{ADA0C31F-BC32-E32B-1852-B20A04B80D95}"/>
                </a:ext>
              </a:extLst>
            </p:cNvPr>
            <p:cNvGrpSpPr>
              <a:grpSpLocks noChangeAspect="1"/>
            </p:cNvGrpSpPr>
            <p:nvPr/>
          </p:nvGrpSpPr>
          <p:grpSpPr>
            <a:xfrm>
              <a:off x="1931835" y="1354967"/>
              <a:ext cx="9735956" cy="9735956"/>
              <a:chOff x="0" y="0"/>
              <a:chExt cx="6350000" cy="6350000"/>
            </a:xfrm>
          </p:grpSpPr>
          <p:sp>
            <p:nvSpPr>
              <p:cNvPr id="22" name="Freeform 22">
                <a:extLst>
                  <a:ext uri="{FF2B5EF4-FFF2-40B4-BE49-F238E27FC236}">
                    <a16:creationId xmlns:a16="http://schemas.microsoft.com/office/drawing/2014/main" id="{D27B9369-EE91-4E9C-1D5F-54E4BA81D4F9}"/>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a:extLst>
                <a:ext uri="{FF2B5EF4-FFF2-40B4-BE49-F238E27FC236}">
                  <a16:creationId xmlns:a16="http://schemas.microsoft.com/office/drawing/2014/main" id="{90273074-3597-3ACF-03DC-1BDDADDBA8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a:extLst>
              <a:ext uri="{FF2B5EF4-FFF2-40B4-BE49-F238E27FC236}">
                <a16:creationId xmlns:a16="http://schemas.microsoft.com/office/drawing/2014/main" id="{F3C25741-9A20-4977-7448-CCC5AE59149A}"/>
              </a:ext>
            </a:extLst>
          </p:cNvPr>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ramond" panose="02020404030301010803" pitchFamily="18" charset="0"/>
              </a:rPr>
              <a:t>Data</a:t>
            </a:r>
            <a:r>
              <a:rPr lang="en-US" sz="10533" spc="-105" dirty="0">
                <a:solidFill>
                  <a:srgbClr val="FFFFFF"/>
                </a:solidFill>
                <a:latin typeface="Graphik Regular" panose="020B0503030202060203" pitchFamily="34" charset="0"/>
              </a:rPr>
              <a:t> </a:t>
            </a:r>
            <a:r>
              <a:rPr lang="en-US" sz="10533" spc="-105" dirty="0">
                <a:solidFill>
                  <a:srgbClr val="FFFFFF"/>
                </a:solidFill>
                <a:latin typeface="Garamond" panose="02020404030301010803" pitchFamily="18" charset="0"/>
              </a:rPr>
              <a:t>Analysis</a:t>
            </a:r>
          </a:p>
        </p:txBody>
      </p:sp>
    </p:spTree>
    <p:extLst>
      <p:ext uri="{BB962C8B-B14F-4D97-AF65-F5344CB8AC3E}">
        <p14:creationId xmlns:p14="http://schemas.microsoft.com/office/powerpoint/2010/main" val="3310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6F7C4-B962-30E6-06A4-F31824795E7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999D6DC-68BF-606C-73BB-5B8CCF21F8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a:extLst>
              <a:ext uri="{FF2B5EF4-FFF2-40B4-BE49-F238E27FC236}">
                <a16:creationId xmlns:a16="http://schemas.microsoft.com/office/drawing/2014/main" id="{CB6A6462-F14D-44D1-881B-83A2DCB95C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a:extLst>
              <a:ext uri="{FF2B5EF4-FFF2-40B4-BE49-F238E27FC236}">
                <a16:creationId xmlns:a16="http://schemas.microsoft.com/office/drawing/2014/main" id="{EEBBE755-0A1B-2794-B962-A2E65F654E9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a:extLst>
              <a:ext uri="{FF2B5EF4-FFF2-40B4-BE49-F238E27FC236}">
                <a16:creationId xmlns:a16="http://schemas.microsoft.com/office/drawing/2014/main" id="{95A990C3-ACA4-89A7-F1B9-2BAE52ABCB99}"/>
              </a:ext>
            </a:extLst>
          </p:cNvPr>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a:extLst>
              <a:ext uri="{FF2B5EF4-FFF2-40B4-BE49-F238E27FC236}">
                <a16:creationId xmlns:a16="http://schemas.microsoft.com/office/drawing/2014/main" id="{48218182-3F37-EE67-030B-6EC6255125E9}"/>
              </a:ext>
            </a:extLst>
          </p:cNvPr>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aramond" panose="02020404030301010803" pitchFamily="18" charset="0"/>
              </a:rPr>
              <a:t>Summary</a:t>
            </a:r>
          </a:p>
        </p:txBody>
      </p:sp>
      <p:grpSp>
        <p:nvGrpSpPr>
          <p:cNvPr id="7" name="Group 7">
            <a:extLst>
              <a:ext uri="{FF2B5EF4-FFF2-40B4-BE49-F238E27FC236}">
                <a16:creationId xmlns:a16="http://schemas.microsoft.com/office/drawing/2014/main" id="{AB78FF18-CCEC-25C7-9105-DC3055632AE0}"/>
              </a:ext>
            </a:extLst>
          </p:cNvPr>
          <p:cNvGrpSpPr/>
          <p:nvPr/>
        </p:nvGrpSpPr>
        <p:grpSpPr>
          <a:xfrm>
            <a:off x="327032" y="9481425"/>
            <a:ext cx="9711338" cy="2017079"/>
            <a:chOff x="0" y="0"/>
            <a:chExt cx="12948451" cy="2689439"/>
          </a:xfrm>
        </p:grpSpPr>
        <p:pic>
          <p:nvPicPr>
            <p:cNvPr id="8" name="Picture 8">
              <a:extLst>
                <a:ext uri="{FF2B5EF4-FFF2-40B4-BE49-F238E27FC236}">
                  <a16:creationId xmlns:a16="http://schemas.microsoft.com/office/drawing/2014/main" id="{5E7DB0CD-3110-5E59-F01D-C7486FDC9D9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a:extLst>
                <a:ext uri="{FF2B5EF4-FFF2-40B4-BE49-F238E27FC236}">
                  <a16:creationId xmlns:a16="http://schemas.microsoft.com/office/drawing/2014/main" id="{DC9B0FDA-AD7D-9D54-2A3E-3BEB491E826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a:extLst>
                <a:ext uri="{FF2B5EF4-FFF2-40B4-BE49-F238E27FC236}">
                  <a16:creationId xmlns:a16="http://schemas.microsoft.com/office/drawing/2014/main" id="{D23B7943-4B16-EA8C-E416-D958AA52DF1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a:extLst>
                <a:ext uri="{FF2B5EF4-FFF2-40B4-BE49-F238E27FC236}">
                  <a16:creationId xmlns:a16="http://schemas.microsoft.com/office/drawing/2014/main" id="{AEA8A743-2485-27D4-1AD4-6FCBA1B4CDE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a:extLst>
              <a:ext uri="{FF2B5EF4-FFF2-40B4-BE49-F238E27FC236}">
                <a16:creationId xmlns:a16="http://schemas.microsoft.com/office/drawing/2014/main" id="{54AA26C5-DEF4-2F9D-1D8E-A429ED67B3C2}"/>
              </a:ext>
            </a:extLst>
          </p:cNvPr>
          <p:cNvGrpSpPr/>
          <p:nvPr/>
        </p:nvGrpSpPr>
        <p:grpSpPr>
          <a:xfrm>
            <a:off x="327032" y="-1179605"/>
            <a:ext cx="9711338" cy="2017079"/>
            <a:chOff x="0" y="0"/>
            <a:chExt cx="12948451" cy="2689439"/>
          </a:xfrm>
        </p:grpSpPr>
        <p:pic>
          <p:nvPicPr>
            <p:cNvPr id="13" name="Picture 13">
              <a:extLst>
                <a:ext uri="{FF2B5EF4-FFF2-40B4-BE49-F238E27FC236}">
                  <a16:creationId xmlns:a16="http://schemas.microsoft.com/office/drawing/2014/main" id="{55838F36-AA30-7B6D-34E9-71F52A6B7B1D}"/>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a:extLst>
                <a:ext uri="{FF2B5EF4-FFF2-40B4-BE49-F238E27FC236}">
                  <a16:creationId xmlns:a16="http://schemas.microsoft.com/office/drawing/2014/main" id="{33BB8B0A-6A5A-A064-C22E-11E78139661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a:extLst>
                <a:ext uri="{FF2B5EF4-FFF2-40B4-BE49-F238E27FC236}">
                  <a16:creationId xmlns:a16="http://schemas.microsoft.com/office/drawing/2014/main" id="{480CC17D-BAE4-B297-5511-463A0897560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a:extLst>
                <a:ext uri="{FF2B5EF4-FFF2-40B4-BE49-F238E27FC236}">
                  <a16:creationId xmlns:a16="http://schemas.microsoft.com/office/drawing/2014/main" id="{A164F2D6-C1D4-827F-274C-C1C29918676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5DD9321F-A264-BCCD-F4DA-61068A11D69A}"/>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42E769E7-C050-BEBB-F3E5-FE44FB53032C}"/>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BC9B20D7-E282-5A57-9FA9-53AEBC2C3384}"/>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55302355-11A0-BA29-78A1-891E71641CAC}"/>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EEDA6F80-6797-A8F0-3C40-CF6313FE68EE}"/>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6C955DF8-A830-8C60-9277-2F7CD6B1B64B}"/>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164B2562-BACF-03E2-6C61-95857545C803}"/>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latin typeface="Garamond" panose="02020404030301010803" pitchFamily="18" charset="0"/>
              </a:rPr>
              <a:t>Science</a:t>
            </a:r>
            <a:r>
              <a:rPr lang="en-US" sz="2400" dirty="0"/>
              <a:t>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BBBC178B-33D3-C31D-974B-A1FA043018C1}"/>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a:t>
            </a:r>
            <a:r>
              <a:rPr lang="en-US" sz="2400" dirty="0">
                <a:latin typeface="Garamond" panose="02020404030301010803" pitchFamily="18" charset="0"/>
              </a:rPr>
              <a:t>Science</a:t>
            </a:r>
            <a:r>
              <a:rPr lang="en-US" sz="2400" dirty="0"/>
              <a:t>” ranking the highest. This may give an indication to </a:t>
            </a:r>
            <a:r>
              <a:rPr lang="en-US" sz="2400" dirty="0">
                <a:latin typeface="Garamond" panose="02020404030301010803" pitchFamily="18" charset="0"/>
              </a:rPr>
              <a:t>the</a:t>
            </a:r>
            <a:r>
              <a:rPr lang="en-US" sz="2400" dirty="0"/>
              <a:t>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FDE26247-986D-1075-24EB-79977E6685DD}"/>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latin typeface="Garamond" panose="02020404030301010803" pitchFamily="18" charset="0"/>
            </a:endParaRPr>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extLst>
      <p:ext uri="{BB962C8B-B14F-4D97-AF65-F5344CB8AC3E}">
        <p14:creationId xmlns:p14="http://schemas.microsoft.com/office/powerpoint/2010/main" val="87918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a:extLst>
            <a:ext uri="{FF2B5EF4-FFF2-40B4-BE49-F238E27FC236}">
              <a16:creationId xmlns:a16="http://schemas.microsoft.com/office/drawing/2014/main" id="{C7255A6D-FEC7-62C8-B510-BA625D89C94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36CC50A-DD03-739E-C218-99DAB02CFB0F}"/>
              </a:ext>
            </a:extLst>
          </p:cNvPr>
          <p:cNvSpPr txBox="1"/>
          <p:nvPr/>
        </p:nvSpPr>
        <p:spPr>
          <a:xfrm>
            <a:off x="7162800" y="5905500"/>
            <a:ext cx="5385738" cy="439864"/>
          </a:xfrm>
          <a:prstGeom prst="rect">
            <a:avLst/>
          </a:prstGeom>
        </p:spPr>
        <p:txBody>
          <a:bodyPr lIns="0" tIns="0" rIns="0" bIns="0" rtlCol="0" anchor="t">
            <a:spAutoFit/>
          </a:bodyPr>
          <a:lstStyle/>
          <a:p>
            <a:pPr>
              <a:lnSpc>
                <a:spcPts val="3640"/>
              </a:lnSpc>
            </a:pPr>
            <a:r>
              <a:rPr lang="en-US" sz="2600" spc="-26" dirty="0">
                <a:solidFill>
                  <a:srgbClr val="FFFFFF"/>
                </a:solidFill>
                <a:latin typeface="Garamond" panose="02020404030301010803" pitchFamily="18" charset="0"/>
              </a:rPr>
              <a:t>ANY QUESTIONS?</a:t>
            </a:r>
          </a:p>
        </p:txBody>
      </p:sp>
      <p:grpSp>
        <p:nvGrpSpPr>
          <p:cNvPr id="3" name="Group 3">
            <a:extLst>
              <a:ext uri="{FF2B5EF4-FFF2-40B4-BE49-F238E27FC236}">
                <a16:creationId xmlns:a16="http://schemas.microsoft.com/office/drawing/2014/main" id="{7B6D2AE2-F1E8-BE2A-3B3E-ECEF6DFE71F0}"/>
              </a:ext>
            </a:extLst>
          </p:cNvPr>
          <p:cNvGrpSpPr/>
          <p:nvPr/>
        </p:nvGrpSpPr>
        <p:grpSpPr>
          <a:xfrm>
            <a:off x="728428" y="3599225"/>
            <a:ext cx="3546595" cy="3371248"/>
            <a:chOff x="0" y="0"/>
            <a:chExt cx="4728794" cy="4494997"/>
          </a:xfrm>
        </p:grpSpPr>
        <p:grpSp>
          <p:nvGrpSpPr>
            <p:cNvPr id="4" name="Group 4">
              <a:extLst>
                <a:ext uri="{FF2B5EF4-FFF2-40B4-BE49-F238E27FC236}">
                  <a16:creationId xmlns:a16="http://schemas.microsoft.com/office/drawing/2014/main" id="{E8432779-0A2C-6D75-5913-0F796AE714F8}"/>
                </a:ext>
              </a:extLst>
            </p:cNvPr>
            <p:cNvGrpSpPr>
              <a:grpSpLocks noChangeAspect="1"/>
            </p:cNvGrpSpPr>
            <p:nvPr/>
          </p:nvGrpSpPr>
          <p:grpSpPr>
            <a:xfrm>
              <a:off x="782946" y="549149"/>
              <a:ext cx="3945848" cy="3945848"/>
              <a:chOff x="0" y="0"/>
              <a:chExt cx="6350000" cy="6350000"/>
            </a:xfrm>
          </p:grpSpPr>
          <p:sp>
            <p:nvSpPr>
              <p:cNvPr id="5" name="Freeform 5">
                <a:extLst>
                  <a:ext uri="{FF2B5EF4-FFF2-40B4-BE49-F238E27FC236}">
                    <a16:creationId xmlns:a16="http://schemas.microsoft.com/office/drawing/2014/main" id="{0CCDDF8E-F08F-1300-10FA-C72263A0704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a:extLst>
                <a:ext uri="{FF2B5EF4-FFF2-40B4-BE49-F238E27FC236}">
                  <a16:creationId xmlns:a16="http://schemas.microsoft.com/office/drawing/2014/main" id="{61DE92D1-8A69-0FA4-E2D6-4F4F82CCF37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a:extLst>
              <a:ext uri="{FF2B5EF4-FFF2-40B4-BE49-F238E27FC236}">
                <a16:creationId xmlns:a16="http://schemas.microsoft.com/office/drawing/2014/main" id="{4AA8A804-64D6-AA51-A432-B975B602D857}"/>
              </a:ext>
            </a:extLst>
          </p:cNvPr>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ramond" panose="02020404030301010803" pitchFamily="18" charset="0"/>
              </a:rPr>
              <a:t>Thank</a:t>
            </a:r>
            <a:r>
              <a:rPr lang="en-US" sz="8000" spc="-80" dirty="0">
                <a:solidFill>
                  <a:srgbClr val="FFFFFF"/>
                </a:solidFill>
                <a:latin typeface="Graphik Regular" panose="020B0503030202060203" pitchFamily="34" charset="0"/>
              </a:rPr>
              <a:t> you!</a:t>
            </a:r>
          </a:p>
        </p:txBody>
      </p:sp>
      <p:grpSp>
        <p:nvGrpSpPr>
          <p:cNvPr id="8" name="Group 8">
            <a:extLst>
              <a:ext uri="{FF2B5EF4-FFF2-40B4-BE49-F238E27FC236}">
                <a16:creationId xmlns:a16="http://schemas.microsoft.com/office/drawing/2014/main" id="{C1DC8061-B2CB-3F7A-38B1-4D5564968647}"/>
              </a:ext>
            </a:extLst>
          </p:cNvPr>
          <p:cNvGrpSpPr/>
          <p:nvPr/>
        </p:nvGrpSpPr>
        <p:grpSpPr>
          <a:xfrm>
            <a:off x="517113" y="-1140306"/>
            <a:ext cx="17253775" cy="2017079"/>
            <a:chOff x="0" y="0"/>
            <a:chExt cx="23005033" cy="2689439"/>
          </a:xfrm>
        </p:grpSpPr>
        <p:pic>
          <p:nvPicPr>
            <p:cNvPr id="9" name="Picture 9">
              <a:extLst>
                <a:ext uri="{FF2B5EF4-FFF2-40B4-BE49-F238E27FC236}">
                  <a16:creationId xmlns:a16="http://schemas.microsoft.com/office/drawing/2014/main" id="{B8ADAA1F-34A5-A733-70BF-3568386B790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a:extLst>
                <a:ext uri="{FF2B5EF4-FFF2-40B4-BE49-F238E27FC236}">
                  <a16:creationId xmlns:a16="http://schemas.microsoft.com/office/drawing/2014/main" id="{D171F3E1-E334-5DBD-8356-4780422975E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a:extLst>
                <a:ext uri="{FF2B5EF4-FFF2-40B4-BE49-F238E27FC236}">
                  <a16:creationId xmlns:a16="http://schemas.microsoft.com/office/drawing/2014/main" id="{AD0183C3-FD48-B805-EC02-2906BDD24BAB}"/>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FE14FA5F-54F5-C6FF-3701-CCCBFEBB369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a:extLst>
                <a:ext uri="{FF2B5EF4-FFF2-40B4-BE49-F238E27FC236}">
                  <a16:creationId xmlns:a16="http://schemas.microsoft.com/office/drawing/2014/main" id="{8D9A3EC2-9197-5932-9921-ABFEB4C6EEA2}"/>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a:extLst>
                <a:ext uri="{FF2B5EF4-FFF2-40B4-BE49-F238E27FC236}">
                  <a16:creationId xmlns:a16="http://schemas.microsoft.com/office/drawing/2014/main" id="{7DF3D190-046F-A89E-A317-49C722B074B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a:extLst>
                <a:ext uri="{FF2B5EF4-FFF2-40B4-BE49-F238E27FC236}">
                  <a16:creationId xmlns:a16="http://schemas.microsoft.com/office/drawing/2014/main" id="{8EFCF65A-F0E1-15C5-8F21-E66BAC72B32C}"/>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a:extLst>
              <a:ext uri="{FF2B5EF4-FFF2-40B4-BE49-F238E27FC236}">
                <a16:creationId xmlns:a16="http://schemas.microsoft.com/office/drawing/2014/main" id="{0B28F0D6-D3E3-ECBC-AA57-0A1466CCEF18}"/>
              </a:ext>
            </a:extLst>
          </p:cNvPr>
          <p:cNvGrpSpPr/>
          <p:nvPr/>
        </p:nvGrpSpPr>
        <p:grpSpPr>
          <a:xfrm>
            <a:off x="517113" y="9394369"/>
            <a:ext cx="17253775" cy="2017079"/>
            <a:chOff x="0" y="0"/>
            <a:chExt cx="23005033" cy="2689439"/>
          </a:xfrm>
        </p:grpSpPr>
        <p:pic>
          <p:nvPicPr>
            <p:cNvPr id="17" name="Picture 17">
              <a:extLst>
                <a:ext uri="{FF2B5EF4-FFF2-40B4-BE49-F238E27FC236}">
                  <a16:creationId xmlns:a16="http://schemas.microsoft.com/office/drawing/2014/main" id="{494B2BDF-BEA0-2288-D087-BEC4735FC2A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a:extLst>
                <a:ext uri="{FF2B5EF4-FFF2-40B4-BE49-F238E27FC236}">
                  <a16:creationId xmlns:a16="http://schemas.microsoft.com/office/drawing/2014/main" id="{5EDEAAAC-E757-5472-F200-597E51695CBD}"/>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a:extLst>
                <a:ext uri="{FF2B5EF4-FFF2-40B4-BE49-F238E27FC236}">
                  <a16:creationId xmlns:a16="http://schemas.microsoft.com/office/drawing/2014/main" id="{E30C5EE9-8013-14C0-BC3D-F4CA547F52CC}"/>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a:extLst>
                <a:ext uri="{FF2B5EF4-FFF2-40B4-BE49-F238E27FC236}">
                  <a16:creationId xmlns:a16="http://schemas.microsoft.com/office/drawing/2014/main" id="{F598FCF9-86E4-8513-1061-DD558255D3F8}"/>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a:extLst>
                <a:ext uri="{FF2B5EF4-FFF2-40B4-BE49-F238E27FC236}">
                  <a16:creationId xmlns:a16="http://schemas.microsoft.com/office/drawing/2014/main" id="{86FD3067-B9E3-5D5F-C4C5-0FCE64EFEA2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a:extLst>
                <a:ext uri="{FF2B5EF4-FFF2-40B4-BE49-F238E27FC236}">
                  <a16:creationId xmlns:a16="http://schemas.microsoft.com/office/drawing/2014/main" id="{45C4D439-FCD2-4AE5-4696-FB17F0CCF777}"/>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a:extLst>
                <a:ext uri="{FF2B5EF4-FFF2-40B4-BE49-F238E27FC236}">
                  <a16:creationId xmlns:a16="http://schemas.microsoft.com/office/drawing/2014/main" id="{2C556D0B-3419-338E-6E18-02CA33499A98}"/>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extLst>
      <p:ext uri="{BB962C8B-B14F-4D97-AF65-F5344CB8AC3E}">
        <p14:creationId xmlns:p14="http://schemas.microsoft.com/office/powerpoint/2010/main" val="32010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FCD1C-0D3F-9ECA-6B49-3F95E249798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12900E0-6685-EC12-D383-E44EA3C74ED1}"/>
              </a:ext>
            </a:extLst>
          </p:cNvPr>
          <p:cNvGrpSpPr/>
          <p:nvPr/>
        </p:nvGrpSpPr>
        <p:grpSpPr>
          <a:xfrm>
            <a:off x="2921591" y="3285301"/>
            <a:ext cx="8673443" cy="5047612"/>
            <a:chOff x="0" y="0"/>
            <a:chExt cx="11564591" cy="6730147"/>
          </a:xfrm>
        </p:grpSpPr>
        <p:sp>
          <p:nvSpPr>
            <p:cNvPr id="3" name="TextBox 3">
              <a:extLst>
                <a:ext uri="{FF2B5EF4-FFF2-40B4-BE49-F238E27FC236}">
                  <a16:creationId xmlns:a16="http://schemas.microsoft.com/office/drawing/2014/main" id="{B19CBD0C-F7A0-9B8E-855F-26AE7DBB4491}"/>
                </a:ext>
              </a:extLst>
            </p:cNvPr>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aramond" panose="02020404030301010803" pitchFamily="18" charset="0"/>
                </a:rPr>
                <a:t>Today's agenda</a:t>
              </a:r>
            </a:p>
          </p:txBody>
        </p:sp>
        <p:sp>
          <p:nvSpPr>
            <p:cNvPr id="4" name="TextBox 4">
              <a:extLst>
                <a:ext uri="{FF2B5EF4-FFF2-40B4-BE49-F238E27FC236}">
                  <a16:creationId xmlns:a16="http://schemas.microsoft.com/office/drawing/2014/main" id="{E0133FF6-AF2F-191C-D358-07B81A7A6B5D}"/>
                </a:ext>
              </a:extLst>
            </p:cNvPr>
            <p:cNvSpPr txBox="1"/>
            <p:nvPr/>
          </p:nvSpPr>
          <p:spPr>
            <a:xfrm>
              <a:off x="0" y="2298166"/>
              <a:ext cx="11564591" cy="4431981"/>
            </a:xfrm>
            <a:prstGeom prst="rect">
              <a:avLst/>
            </a:prstGeom>
          </p:spPr>
          <p:txBody>
            <a:bodyPr lIns="0" tIns="0" rIns="0" bIns="0" rtlCol="0" anchor="t">
              <a:spAutoFit/>
            </a:bodyPr>
            <a:lstStyle/>
            <a:p>
              <a:pPr marL="742950" indent="-742950" algn="just">
                <a:buFont typeface="+mj-lt"/>
                <a:buAutoNum type="arabicPeriod"/>
              </a:pPr>
              <a:r>
                <a:rPr lang="en-US" sz="3600" spc="-19" dirty="0">
                  <a:solidFill>
                    <a:srgbClr val="000000"/>
                  </a:solidFill>
                  <a:latin typeface="Garamond" panose="02020404030301010803" pitchFamily="18" charset="0"/>
                </a:rPr>
                <a:t>Project recap</a:t>
              </a:r>
            </a:p>
            <a:p>
              <a:pPr marL="742950" indent="-742950" algn="just">
                <a:buFont typeface="+mj-lt"/>
                <a:buAutoNum type="arabicPeriod"/>
              </a:pPr>
              <a:r>
                <a:rPr lang="en-US" sz="3600" spc="-19" dirty="0">
                  <a:solidFill>
                    <a:srgbClr val="000000"/>
                  </a:solidFill>
                  <a:latin typeface="Garamond" panose="02020404030301010803" pitchFamily="18" charset="0"/>
                </a:rPr>
                <a:t>Problem</a:t>
              </a:r>
            </a:p>
            <a:p>
              <a:pPr marL="742950" indent="-742950" algn="just">
                <a:buFont typeface="+mj-lt"/>
                <a:buAutoNum type="arabicPeriod"/>
              </a:pPr>
              <a:r>
                <a:rPr lang="en-US" sz="3600" spc="-19" dirty="0">
                  <a:solidFill>
                    <a:srgbClr val="000000"/>
                  </a:solidFill>
                  <a:latin typeface="Garamond" panose="02020404030301010803" pitchFamily="18" charset="0"/>
                </a:rPr>
                <a:t>The Analytics team</a:t>
              </a:r>
            </a:p>
            <a:p>
              <a:pPr marL="742950" indent="-742950" algn="just">
                <a:buFont typeface="+mj-lt"/>
                <a:buAutoNum type="arabicPeriod"/>
              </a:pPr>
              <a:r>
                <a:rPr lang="en-US" sz="3600" spc="-19" dirty="0">
                  <a:solidFill>
                    <a:srgbClr val="000000"/>
                  </a:solidFill>
                  <a:latin typeface="Garamond" panose="02020404030301010803" pitchFamily="18" charset="0"/>
                </a:rPr>
                <a:t>Process</a:t>
              </a:r>
            </a:p>
            <a:p>
              <a:pPr marL="742950" indent="-742950" algn="just">
                <a:buFont typeface="+mj-lt"/>
                <a:buAutoNum type="arabicPeriod"/>
              </a:pPr>
              <a:r>
                <a:rPr lang="en-US" sz="3600" spc="-19" dirty="0">
                  <a:solidFill>
                    <a:srgbClr val="000000"/>
                  </a:solidFill>
                  <a:latin typeface="Garamond" panose="02020404030301010803" pitchFamily="18" charset="0"/>
                </a:rPr>
                <a:t>Insights</a:t>
              </a:r>
            </a:p>
            <a:p>
              <a:pPr marL="742950" indent="-742950" algn="just">
                <a:buFont typeface="+mj-lt"/>
                <a:buAutoNum type="arabicPeriod"/>
              </a:pPr>
              <a:r>
                <a:rPr lang="en-US" sz="3600" spc="-19" dirty="0">
                  <a:solidFill>
                    <a:srgbClr val="000000"/>
                  </a:solidFill>
                  <a:latin typeface="Garamond" panose="02020404030301010803" pitchFamily="18" charset="0"/>
                </a:rPr>
                <a:t>Summary</a:t>
              </a:r>
            </a:p>
          </p:txBody>
        </p:sp>
      </p:grpSp>
      <p:grpSp>
        <p:nvGrpSpPr>
          <p:cNvPr id="5" name="Group 5">
            <a:extLst>
              <a:ext uri="{FF2B5EF4-FFF2-40B4-BE49-F238E27FC236}">
                <a16:creationId xmlns:a16="http://schemas.microsoft.com/office/drawing/2014/main" id="{200C6DD9-D261-91AD-835F-A1E0A5876BDC}"/>
              </a:ext>
            </a:extLst>
          </p:cNvPr>
          <p:cNvGrpSpPr/>
          <p:nvPr/>
        </p:nvGrpSpPr>
        <p:grpSpPr>
          <a:xfrm>
            <a:off x="15307242" y="-1685151"/>
            <a:ext cx="3545508" cy="3370302"/>
            <a:chOff x="0" y="0"/>
            <a:chExt cx="4727344" cy="4493736"/>
          </a:xfrm>
        </p:grpSpPr>
        <p:grpSp>
          <p:nvGrpSpPr>
            <p:cNvPr id="6" name="Group 6">
              <a:extLst>
                <a:ext uri="{FF2B5EF4-FFF2-40B4-BE49-F238E27FC236}">
                  <a16:creationId xmlns:a16="http://schemas.microsoft.com/office/drawing/2014/main" id="{45FD654D-8DDC-B466-1FE2-BAA5AD95A303}"/>
                </a:ext>
              </a:extLst>
            </p:cNvPr>
            <p:cNvGrpSpPr>
              <a:grpSpLocks noChangeAspect="1"/>
            </p:cNvGrpSpPr>
            <p:nvPr/>
          </p:nvGrpSpPr>
          <p:grpSpPr>
            <a:xfrm>
              <a:off x="644072" y="410464"/>
              <a:ext cx="4083272" cy="4083272"/>
              <a:chOff x="0" y="0"/>
              <a:chExt cx="6350000" cy="6350000"/>
            </a:xfrm>
          </p:grpSpPr>
          <p:sp>
            <p:nvSpPr>
              <p:cNvPr id="7" name="Freeform 7">
                <a:extLst>
                  <a:ext uri="{FF2B5EF4-FFF2-40B4-BE49-F238E27FC236}">
                    <a16:creationId xmlns:a16="http://schemas.microsoft.com/office/drawing/2014/main" id="{684C7192-6F2C-30DD-0418-AA55DCADF47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a:extLst>
                <a:ext uri="{FF2B5EF4-FFF2-40B4-BE49-F238E27FC236}">
                  <a16:creationId xmlns:a16="http://schemas.microsoft.com/office/drawing/2014/main" id="{1F0EF25D-8AAA-FAEE-EC8D-1E8E9170934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a:extLst>
              <a:ext uri="{FF2B5EF4-FFF2-40B4-BE49-F238E27FC236}">
                <a16:creationId xmlns:a16="http://schemas.microsoft.com/office/drawing/2014/main" id="{DAB87D71-BAE6-C7D2-F1DC-706D388F6D4E}"/>
              </a:ext>
            </a:extLst>
          </p:cNvPr>
          <p:cNvGrpSpPr/>
          <p:nvPr/>
        </p:nvGrpSpPr>
        <p:grpSpPr>
          <a:xfrm>
            <a:off x="13610070" y="3458349"/>
            <a:ext cx="3545508" cy="3370302"/>
            <a:chOff x="0" y="0"/>
            <a:chExt cx="4727344" cy="4493736"/>
          </a:xfrm>
        </p:grpSpPr>
        <p:grpSp>
          <p:nvGrpSpPr>
            <p:cNvPr id="10" name="Group 10">
              <a:extLst>
                <a:ext uri="{FF2B5EF4-FFF2-40B4-BE49-F238E27FC236}">
                  <a16:creationId xmlns:a16="http://schemas.microsoft.com/office/drawing/2014/main" id="{AD7C02C4-0423-8971-1F0A-0AA47A2220F6}"/>
                </a:ext>
              </a:extLst>
            </p:cNvPr>
            <p:cNvGrpSpPr>
              <a:grpSpLocks noChangeAspect="1"/>
            </p:cNvGrpSpPr>
            <p:nvPr/>
          </p:nvGrpSpPr>
          <p:grpSpPr>
            <a:xfrm>
              <a:off x="644072" y="410464"/>
              <a:ext cx="4083272" cy="4083272"/>
              <a:chOff x="0" y="0"/>
              <a:chExt cx="6350000" cy="6350000"/>
            </a:xfrm>
          </p:grpSpPr>
          <p:sp>
            <p:nvSpPr>
              <p:cNvPr id="11" name="Freeform 11">
                <a:extLst>
                  <a:ext uri="{FF2B5EF4-FFF2-40B4-BE49-F238E27FC236}">
                    <a16:creationId xmlns:a16="http://schemas.microsoft.com/office/drawing/2014/main" id="{E6C87E0C-3FEF-DDC6-C4F6-79BB72BAD0E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a:extLst>
                <a:ext uri="{FF2B5EF4-FFF2-40B4-BE49-F238E27FC236}">
                  <a16:creationId xmlns:a16="http://schemas.microsoft.com/office/drawing/2014/main" id="{89660B63-DFC9-DD23-14C5-181A138808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a:extLst>
              <a:ext uri="{FF2B5EF4-FFF2-40B4-BE49-F238E27FC236}">
                <a16:creationId xmlns:a16="http://schemas.microsoft.com/office/drawing/2014/main" id="{DCA59EA9-B6E8-BC29-70B5-93745373A372}"/>
              </a:ext>
            </a:extLst>
          </p:cNvPr>
          <p:cNvGrpSpPr/>
          <p:nvPr/>
        </p:nvGrpSpPr>
        <p:grpSpPr>
          <a:xfrm>
            <a:off x="11912898" y="8601849"/>
            <a:ext cx="3545508" cy="3370302"/>
            <a:chOff x="0" y="0"/>
            <a:chExt cx="4727344" cy="4493736"/>
          </a:xfrm>
        </p:grpSpPr>
        <p:grpSp>
          <p:nvGrpSpPr>
            <p:cNvPr id="14" name="Group 14">
              <a:extLst>
                <a:ext uri="{FF2B5EF4-FFF2-40B4-BE49-F238E27FC236}">
                  <a16:creationId xmlns:a16="http://schemas.microsoft.com/office/drawing/2014/main" id="{9A6357E8-1ABC-7B6D-4FF3-CB7BC7023661}"/>
                </a:ext>
              </a:extLst>
            </p:cNvPr>
            <p:cNvGrpSpPr>
              <a:grpSpLocks noChangeAspect="1"/>
            </p:cNvGrpSpPr>
            <p:nvPr/>
          </p:nvGrpSpPr>
          <p:grpSpPr>
            <a:xfrm>
              <a:off x="644072" y="410464"/>
              <a:ext cx="4083272" cy="4083272"/>
              <a:chOff x="0" y="0"/>
              <a:chExt cx="6350000" cy="6350000"/>
            </a:xfrm>
          </p:grpSpPr>
          <p:sp>
            <p:nvSpPr>
              <p:cNvPr id="15" name="Freeform 15">
                <a:extLst>
                  <a:ext uri="{FF2B5EF4-FFF2-40B4-BE49-F238E27FC236}">
                    <a16:creationId xmlns:a16="http://schemas.microsoft.com/office/drawing/2014/main" id="{0A8B3443-D6E8-9C02-0CFD-8ED9FC78210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a:extLst>
                <a:ext uri="{FF2B5EF4-FFF2-40B4-BE49-F238E27FC236}">
                  <a16:creationId xmlns:a16="http://schemas.microsoft.com/office/drawing/2014/main" id="{D49124AD-0472-CC29-C889-51C85901E1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a:extLst>
              <a:ext uri="{FF2B5EF4-FFF2-40B4-BE49-F238E27FC236}">
                <a16:creationId xmlns:a16="http://schemas.microsoft.com/office/drawing/2014/main" id="{EB020E9E-048A-A7AC-9850-860EEC20EB95}"/>
              </a:ext>
            </a:extLst>
          </p:cNvPr>
          <p:cNvGrpSpPr/>
          <p:nvPr/>
        </p:nvGrpSpPr>
        <p:grpSpPr>
          <a:xfrm>
            <a:off x="-927557" y="406153"/>
            <a:ext cx="2253799" cy="9474693"/>
            <a:chOff x="0" y="0"/>
            <a:chExt cx="3005065" cy="12632924"/>
          </a:xfrm>
        </p:grpSpPr>
        <p:pic>
          <p:nvPicPr>
            <p:cNvPr id="18" name="Picture 18">
              <a:extLst>
                <a:ext uri="{FF2B5EF4-FFF2-40B4-BE49-F238E27FC236}">
                  <a16:creationId xmlns:a16="http://schemas.microsoft.com/office/drawing/2014/main" id="{05B460F4-77AF-2B8E-0121-6F50A22B7E6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a:extLst>
                <a:ext uri="{FF2B5EF4-FFF2-40B4-BE49-F238E27FC236}">
                  <a16:creationId xmlns:a16="http://schemas.microsoft.com/office/drawing/2014/main" id="{163E1DD3-465A-00AF-707D-E110E1A6DED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a:extLst>
                <a:ext uri="{FF2B5EF4-FFF2-40B4-BE49-F238E27FC236}">
                  <a16:creationId xmlns:a16="http://schemas.microsoft.com/office/drawing/2014/main" id="{4143B7EF-6C33-9BF6-D89B-B76285689C7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a:extLst>
                <a:ext uri="{FF2B5EF4-FFF2-40B4-BE49-F238E27FC236}">
                  <a16:creationId xmlns:a16="http://schemas.microsoft.com/office/drawing/2014/main" id="{1737A66B-35F1-04CA-38A1-94D31485242C}"/>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extLst>
      <p:ext uri="{BB962C8B-B14F-4D97-AF65-F5344CB8AC3E}">
        <p14:creationId xmlns:p14="http://schemas.microsoft.com/office/powerpoint/2010/main" val="294232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a:extLst>
            <a:ext uri="{FF2B5EF4-FFF2-40B4-BE49-F238E27FC236}">
              <a16:creationId xmlns:a16="http://schemas.microsoft.com/office/drawing/2014/main" id="{9692B4A6-04F5-28F2-4DC5-0535EACC859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B05DF5E-CD65-01A9-38A0-6F28D4727245}"/>
              </a:ext>
            </a:extLst>
          </p:cNvPr>
          <p:cNvGrpSpPr/>
          <p:nvPr/>
        </p:nvGrpSpPr>
        <p:grpSpPr>
          <a:xfrm>
            <a:off x="517112" y="584600"/>
            <a:ext cx="17253775" cy="9117799"/>
            <a:chOff x="0" y="0"/>
            <a:chExt cx="23005033" cy="12157065"/>
          </a:xfrm>
        </p:grpSpPr>
        <p:pic>
          <p:nvPicPr>
            <p:cNvPr id="3" name="Picture 3">
              <a:extLst>
                <a:ext uri="{FF2B5EF4-FFF2-40B4-BE49-F238E27FC236}">
                  <a16:creationId xmlns:a16="http://schemas.microsoft.com/office/drawing/2014/main" id="{55A2F81F-9EA7-C4D1-C77F-D321D8DC688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6ED176C5-4CF1-0773-9909-7E982A648C5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B925CB0E-8C1A-06E1-19D8-4C1999C4196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02468A93-2B9E-5A31-EBB3-0A5F6FC714A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25F900C1-7144-15CC-4FE2-1D0E429F0C9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6A928E76-9AB6-5A27-23D6-7EEFCCCEA6D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7D9FB40C-31DE-7C4E-574E-BE9764FBDDC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a:extLst>
                <a:ext uri="{FF2B5EF4-FFF2-40B4-BE49-F238E27FC236}">
                  <a16:creationId xmlns:a16="http://schemas.microsoft.com/office/drawing/2014/main" id="{E0490AF0-C4E8-1B8F-F40F-BF66458564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a:extLst>
                <a:ext uri="{FF2B5EF4-FFF2-40B4-BE49-F238E27FC236}">
                  <a16:creationId xmlns:a16="http://schemas.microsoft.com/office/drawing/2014/main" id="{E679E580-1A93-02F1-0921-A1010DCA001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E5D2F04B-20B5-394A-CFC2-BB7CF98C1AA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a:extLst>
                <a:ext uri="{FF2B5EF4-FFF2-40B4-BE49-F238E27FC236}">
                  <a16:creationId xmlns:a16="http://schemas.microsoft.com/office/drawing/2014/main" id="{48E7128D-CA1B-1359-CEEE-969DF16537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a:extLst>
                <a:ext uri="{FF2B5EF4-FFF2-40B4-BE49-F238E27FC236}">
                  <a16:creationId xmlns:a16="http://schemas.microsoft.com/office/drawing/2014/main" id="{2F995D8C-8679-7730-91C4-FD371EF1772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a:extLst>
                <a:ext uri="{FF2B5EF4-FFF2-40B4-BE49-F238E27FC236}">
                  <a16:creationId xmlns:a16="http://schemas.microsoft.com/office/drawing/2014/main" id="{D303DBF9-98B4-CA00-89E1-CA03D524C0B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a:extLst>
                <a:ext uri="{FF2B5EF4-FFF2-40B4-BE49-F238E27FC236}">
                  <a16:creationId xmlns:a16="http://schemas.microsoft.com/office/drawing/2014/main" id="{CB905E5A-7AB5-F0B7-6EB5-F629526E962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a:extLst>
                <a:ext uri="{FF2B5EF4-FFF2-40B4-BE49-F238E27FC236}">
                  <a16:creationId xmlns:a16="http://schemas.microsoft.com/office/drawing/2014/main" id="{262A360E-5482-7529-5D87-DDA2131322B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a:extLst>
                <a:ext uri="{FF2B5EF4-FFF2-40B4-BE49-F238E27FC236}">
                  <a16:creationId xmlns:a16="http://schemas.microsoft.com/office/drawing/2014/main" id="{0AC5C9D8-F1F0-D438-6F6B-AEAFAF693AC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a:extLst>
                <a:ext uri="{FF2B5EF4-FFF2-40B4-BE49-F238E27FC236}">
                  <a16:creationId xmlns:a16="http://schemas.microsoft.com/office/drawing/2014/main" id="{E0FC9B47-BE8C-C964-22D7-B8CEA75611C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007AC5FE-AE48-7F54-4EEC-6D13D146A74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a:extLst>
                <a:ext uri="{FF2B5EF4-FFF2-40B4-BE49-F238E27FC236}">
                  <a16:creationId xmlns:a16="http://schemas.microsoft.com/office/drawing/2014/main" id="{302540C2-6FD7-8FA7-156A-5C7D586416A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a:extLst>
                <a:ext uri="{FF2B5EF4-FFF2-40B4-BE49-F238E27FC236}">
                  <a16:creationId xmlns:a16="http://schemas.microsoft.com/office/drawing/2014/main" id="{9F86B441-317A-503A-ADC3-3034D060CFB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a:extLst>
                <a:ext uri="{FF2B5EF4-FFF2-40B4-BE49-F238E27FC236}">
                  <a16:creationId xmlns:a16="http://schemas.microsoft.com/office/drawing/2014/main" id="{692B6790-FA2C-DCD5-10E4-5D1A1B75C3E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a:extLst>
                <a:ext uri="{FF2B5EF4-FFF2-40B4-BE49-F238E27FC236}">
                  <a16:creationId xmlns:a16="http://schemas.microsoft.com/office/drawing/2014/main" id="{4E947DF6-DD71-DF4D-192D-A05312EDBE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a:extLst>
                <a:ext uri="{FF2B5EF4-FFF2-40B4-BE49-F238E27FC236}">
                  <a16:creationId xmlns:a16="http://schemas.microsoft.com/office/drawing/2014/main" id="{BF16A6F5-1623-4FFF-7A94-479A20210EC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a:extLst>
                <a:ext uri="{FF2B5EF4-FFF2-40B4-BE49-F238E27FC236}">
                  <a16:creationId xmlns:a16="http://schemas.microsoft.com/office/drawing/2014/main" id="{015E5588-CF72-5929-77C8-F2989E5195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a:extLst>
                <a:ext uri="{FF2B5EF4-FFF2-40B4-BE49-F238E27FC236}">
                  <a16:creationId xmlns:a16="http://schemas.microsoft.com/office/drawing/2014/main" id="{C7269CD5-36FA-2D3A-4669-889BB4B43F0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a:extLst>
                <a:ext uri="{FF2B5EF4-FFF2-40B4-BE49-F238E27FC236}">
                  <a16:creationId xmlns:a16="http://schemas.microsoft.com/office/drawing/2014/main" id="{3CC2E688-DB7B-AB0C-0790-A43D94BEC96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a:extLst>
                <a:ext uri="{FF2B5EF4-FFF2-40B4-BE49-F238E27FC236}">
                  <a16:creationId xmlns:a16="http://schemas.microsoft.com/office/drawing/2014/main" id="{F5AA6B0D-1C5F-EB96-6C62-39E3DC950CC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a:extLst>
                <a:ext uri="{FF2B5EF4-FFF2-40B4-BE49-F238E27FC236}">
                  <a16:creationId xmlns:a16="http://schemas.microsoft.com/office/drawing/2014/main" id="{BF4887E3-D4C8-E6B1-1803-41A53841A58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a:extLst>
              <a:ext uri="{FF2B5EF4-FFF2-40B4-BE49-F238E27FC236}">
                <a16:creationId xmlns:a16="http://schemas.microsoft.com/office/drawing/2014/main" id="{F036DB9B-5B20-88F0-9BF4-1154D7D60EAC}"/>
              </a:ext>
            </a:extLst>
          </p:cNvPr>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a:extLst>
              <a:ext uri="{FF2B5EF4-FFF2-40B4-BE49-F238E27FC236}">
                <a16:creationId xmlns:a16="http://schemas.microsoft.com/office/drawing/2014/main" id="{9BB10E51-F6B5-78B7-26F7-252B5B0096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a:extLst>
              <a:ext uri="{FF2B5EF4-FFF2-40B4-BE49-F238E27FC236}">
                <a16:creationId xmlns:a16="http://schemas.microsoft.com/office/drawing/2014/main" id="{F68C8133-98E8-9322-29A5-FA1B7F13812D}"/>
              </a:ext>
            </a:extLst>
          </p:cNvPr>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ramond" panose="02020404030301010803" pitchFamily="18" charset="0"/>
              </a:rPr>
              <a:t>Project</a:t>
            </a:r>
            <a:r>
              <a:rPr lang="en-US" sz="8000" spc="-80" dirty="0">
                <a:solidFill>
                  <a:srgbClr val="FFFFFF"/>
                </a:solidFill>
                <a:latin typeface="Graphik Regular" panose="020B0503030202060203" pitchFamily="34" charset="0"/>
              </a:rPr>
              <a:t> Recap</a:t>
            </a:r>
          </a:p>
        </p:txBody>
      </p:sp>
      <p:sp>
        <p:nvSpPr>
          <p:cNvPr id="34" name="TextBox 33">
            <a:extLst>
              <a:ext uri="{FF2B5EF4-FFF2-40B4-BE49-F238E27FC236}">
                <a16:creationId xmlns:a16="http://schemas.microsoft.com/office/drawing/2014/main" id="{A0A8CF1C-00CE-9FC2-023A-BFDB44BEE59C}"/>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latin typeface="Garamond" panose="02020404030301010803" pitchFamily="18" charset="0"/>
            </a:endParaRPr>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extLst>
      <p:ext uri="{BB962C8B-B14F-4D97-AF65-F5344CB8AC3E}">
        <p14:creationId xmlns:p14="http://schemas.microsoft.com/office/powerpoint/2010/main" val="332545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27524-1E24-EC95-DB8A-930C8481E2A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EBBCED8-43BA-2FBA-A9CD-D95FB16EF0DB}"/>
              </a:ext>
            </a:extLst>
          </p:cNvPr>
          <p:cNvGrpSpPr/>
          <p:nvPr/>
        </p:nvGrpSpPr>
        <p:grpSpPr>
          <a:xfrm>
            <a:off x="9144000" y="8195696"/>
            <a:ext cx="3545508" cy="3370302"/>
            <a:chOff x="0" y="0"/>
            <a:chExt cx="4727344" cy="4493736"/>
          </a:xfrm>
        </p:grpSpPr>
        <p:grpSp>
          <p:nvGrpSpPr>
            <p:cNvPr id="3" name="Group 3">
              <a:extLst>
                <a:ext uri="{FF2B5EF4-FFF2-40B4-BE49-F238E27FC236}">
                  <a16:creationId xmlns:a16="http://schemas.microsoft.com/office/drawing/2014/main" id="{D48DCC63-C684-587C-721D-8AB7885106DD}"/>
                </a:ext>
              </a:extLst>
            </p:cNvPr>
            <p:cNvGrpSpPr>
              <a:grpSpLocks noChangeAspect="1"/>
            </p:cNvGrpSpPr>
            <p:nvPr/>
          </p:nvGrpSpPr>
          <p:grpSpPr>
            <a:xfrm>
              <a:off x="644072" y="410464"/>
              <a:ext cx="4083272" cy="4083272"/>
              <a:chOff x="0" y="0"/>
              <a:chExt cx="6350000" cy="6350000"/>
            </a:xfrm>
          </p:grpSpPr>
          <p:sp>
            <p:nvSpPr>
              <p:cNvPr id="4" name="Freeform 4">
                <a:extLst>
                  <a:ext uri="{FF2B5EF4-FFF2-40B4-BE49-F238E27FC236}">
                    <a16:creationId xmlns:a16="http://schemas.microsoft.com/office/drawing/2014/main" id="{A2FF93F0-5175-8A48-E1DE-5611C2FC0B7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a:extLst>
                <a:ext uri="{FF2B5EF4-FFF2-40B4-BE49-F238E27FC236}">
                  <a16:creationId xmlns:a16="http://schemas.microsoft.com/office/drawing/2014/main" id="{76ADB3FB-E686-87F0-AAB9-F2D1C19E6B2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a:extLst>
              <a:ext uri="{FF2B5EF4-FFF2-40B4-BE49-F238E27FC236}">
                <a16:creationId xmlns:a16="http://schemas.microsoft.com/office/drawing/2014/main" id="{35147599-9BE5-4BAD-0F2F-DB677F5FD149}"/>
              </a:ext>
            </a:extLst>
          </p:cNvPr>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a:extLst>
              <a:ext uri="{FF2B5EF4-FFF2-40B4-BE49-F238E27FC236}">
                <a16:creationId xmlns:a16="http://schemas.microsoft.com/office/drawing/2014/main" id="{15C1FDD6-BA3C-BF00-420D-91862D692F1D}"/>
              </a:ext>
            </a:extLst>
          </p:cNvPr>
          <p:cNvGrpSpPr/>
          <p:nvPr/>
        </p:nvGrpSpPr>
        <p:grpSpPr>
          <a:xfrm>
            <a:off x="-146279" y="406153"/>
            <a:ext cx="2253799" cy="9474693"/>
            <a:chOff x="0" y="0"/>
            <a:chExt cx="3005065" cy="12632924"/>
          </a:xfrm>
        </p:grpSpPr>
        <p:pic>
          <p:nvPicPr>
            <p:cNvPr id="8" name="Picture 8">
              <a:extLst>
                <a:ext uri="{FF2B5EF4-FFF2-40B4-BE49-F238E27FC236}">
                  <a16:creationId xmlns:a16="http://schemas.microsoft.com/office/drawing/2014/main" id="{9AF1123A-19B3-6499-32B2-C6E34431A24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a:extLst>
                <a:ext uri="{FF2B5EF4-FFF2-40B4-BE49-F238E27FC236}">
                  <a16:creationId xmlns:a16="http://schemas.microsoft.com/office/drawing/2014/main" id="{EC9258A6-057C-A146-EADF-6E55DCB29DED}"/>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a:extLst>
                <a:ext uri="{FF2B5EF4-FFF2-40B4-BE49-F238E27FC236}">
                  <a16:creationId xmlns:a16="http://schemas.microsoft.com/office/drawing/2014/main" id="{3FDB9DE2-F565-4678-FFF1-AE4DB19BB01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a:extLst>
                <a:ext uri="{FF2B5EF4-FFF2-40B4-BE49-F238E27FC236}">
                  <a16:creationId xmlns:a16="http://schemas.microsoft.com/office/drawing/2014/main" id="{3BC7EB3C-CD62-BD65-26A2-AD6A40CB448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a:extLst>
              <a:ext uri="{FF2B5EF4-FFF2-40B4-BE49-F238E27FC236}">
                <a16:creationId xmlns:a16="http://schemas.microsoft.com/office/drawing/2014/main" id="{78EF86F1-C456-0734-1B3A-65C018551A46}"/>
              </a:ext>
            </a:extLst>
          </p:cNvPr>
          <p:cNvGrpSpPr/>
          <p:nvPr/>
        </p:nvGrpSpPr>
        <p:grpSpPr>
          <a:xfrm>
            <a:off x="1298688" y="1464558"/>
            <a:ext cx="3438614" cy="3297100"/>
            <a:chOff x="0" y="154662"/>
            <a:chExt cx="4584818" cy="4396135"/>
          </a:xfrm>
        </p:grpSpPr>
        <p:grpSp>
          <p:nvGrpSpPr>
            <p:cNvPr id="13" name="Group 13">
              <a:extLst>
                <a:ext uri="{FF2B5EF4-FFF2-40B4-BE49-F238E27FC236}">
                  <a16:creationId xmlns:a16="http://schemas.microsoft.com/office/drawing/2014/main" id="{0157FD2E-FD08-C4BC-5669-4BF34904CD78}"/>
                </a:ext>
              </a:extLst>
            </p:cNvPr>
            <p:cNvGrpSpPr>
              <a:grpSpLocks noChangeAspect="1"/>
            </p:cNvGrpSpPr>
            <p:nvPr/>
          </p:nvGrpSpPr>
          <p:grpSpPr>
            <a:xfrm>
              <a:off x="0" y="656398"/>
              <a:ext cx="3894399" cy="3894399"/>
              <a:chOff x="0" y="0"/>
              <a:chExt cx="6350000" cy="6350000"/>
            </a:xfrm>
          </p:grpSpPr>
          <p:sp>
            <p:nvSpPr>
              <p:cNvPr id="14" name="Freeform 14">
                <a:extLst>
                  <a:ext uri="{FF2B5EF4-FFF2-40B4-BE49-F238E27FC236}">
                    <a16:creationId xmlns:a16="http://schemas.microsoft.com/office/drawing/2014/main" id="{43FF7E72-9372-57E6-735B-DD62DFFA9D1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a:extLst>
                <a:ext uri="{FF2B5EF4-FFF2-40B4-BE49-F238E27FC236}">
                  <a16:creationId xmlns:a16="http://schemas.microsoft.com/office/drawing/2014/main" id="{820CD5C8-5525-3203-D054-A4C31A3F5D2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a:extLst>
              <a:ext uri="{FF2B5EF4-FFF2-40B4-BE49-F238E27FC236}">
                <a16:creationId xmlns:a16="http://schemas.microsoft.com/office/drawing/2014/main" id="{D8A0FEDE-E8C2-B1CF-E1C5-06C32A518F1F}"/>
              </a:ext>
            </a:extLst>
          </p:cNvPr>
          <p:cNvGrpSpPr/>
          <p:nvPr/>
        </p:nvGrpSpPr>
        <p:grpSpPr>
          <a:xfrm>
            <a:off x="15986267" y="-1061348"/>
            <a:ext cx="3545508" cy="3370302"/>
            <a:chOff x="0" y="0"/>
            <a:chExt cx="4727344" cy="4493736"/>
          </a:xfrm>
        </p:grpSpPr>
        <p:grpSp>
          <p:nvGrpSpPr>
            <p:cNvPr id="17" name="Group 17">
              <a:extLst>
                <a:ext uri="{FF2B5EF4-FFF2-40B4-BE49-F238E27FC236}">
                  <a16:creationId xmlns:a16="http://schemas.microsoft.com/office/drawing/2014/main" id="{857D3652-FCA0-35BB-A92D-D513981186E9}"/>
                </a:ext>
              </a:extLst>
            </p:cNvPr>
            <p:cNvGrpSpPr>
              <a:grpSpLocks noChangeAspect="1"/>
            </p:cNvGrpSpPr>
            <p:nvPr/>
          </p:nvGrpSpPr>
          <p:grpSpPr>
            <a:xfrm>
              <a:off x="644072" y="410464"/>
              <a:ext cx="4083272" cy="4083272"/>
              <a:chOff x="0" y="0"/>
              <a:chExt cx="6350000" cy="6350000"/>
            </a:xfrm>
          </p:grpSpPr>
          <p:sp>
            <p:nvSpPr>
              <p:cNvPr id="18" name="Freeform 18">
                <a:extLst>
                  <a:ext uri="{FF2B5EF4-FFF2-40B4-BE49-F238E27FC236}">
                    <a16:creationId xmlns:a16="http://schemas.microsoft.com/office/drawing/2014/main" id="{EC0CA4F4-35FF-08D8-E787-20F23A8C73F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a:extLst>
                <a:ext uri="{FF2B5EF4-FFF2-40B4-BE49-F238E27FC236}">
                  <a16:creationId xmlns:a16="http://schemas.microsoft.com/office/drawing/2014/main" id="{D9210151-2C3F-62F4-5234-12C0DEF4F8A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a:extLst>
              <a:ext uri="{FF2B5EF4-FFF2-40B4-BE49-F238E27FC236}">
                <a16:creationId xmlns:a16="http://schemas.microsoft.com/office/drawing/2014/main" id="{AD0CBD5B-2363-48E6-D3E5-EAFF2BA934CB}"/>
              </a:ext>
            </a:extLst>
          </p:cNvPr>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a:extLst>
              <a:ext uri="{FF2B5EF4-FFF2-40B4-BE49-F238E27FC236}">
                <a16:creationId xmlns:a16="http://schemas.microsoft.com/office/drawing/2014/main" id="{F6A625CE-A0B0-76E9-1D7B-8E72FCB5DD50}"/>
              </a:ext>
            </a:extLst>
          </p:cNvPr>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1">
            <a:extLst>
              <a:ext uri="{FF2B5EF4-FFF2-40B4-BE49-F238E27FC236}">
                <a16:creationId xmlns:a16="http://schemas.microsoft.com/office/drawing/2014/main" id="{F2FE4EF8-B499-24EF-FF5C-CEE316D70994}"/>
              </a:ext>
            </a:extLst>
          </p:cNvPr>
          <p:cNvSpPr txBox="1"/>
          <p:nvPr/>
        </p:nvSpPr>
        <p:spPr>
          <a:xfrm>
            <a:off x="2507087" y="5021200"/>
            <a:ext cx="7457395" cy="4893647"/>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latin typeface="Garamond" panose="02020404030301010803" pitchFamily="18" charset="0"/>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extLst>
      <p:ext uri="{BB962C8B-B14F-4D97-AF65-F5344CB8AC3E}">
        <p14:creationId xmlns:p14="http://schemas.microsoft.com/office/powerpoint/2010/main" val="33576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1016-C87E-39AF-1265-CCAFFA9B48C6}"/>
            </a:ext>
          </a:extLst>
        </p:cNvPr>
        <p:cNvGrpSpPr/>
        <p:nvPr/>
      </p:nvGrpSpPr>
      <p:grpSpPr>
        <a:xfrm>
          <a:off x="0" y="0"/>
          <a:ext cx="0" cy="0"/>
          <a:chOff x="0" y="0"/>
          <a:chExt cx="0" cy="0"/>
        </a:xfrm>
      </p:grpSpPr>
      <p:grpSp>
        <p:nvGrpSpPr>
          <p:cNvPr id="26" name="Group 26">
            <a:extLst>
              <a:ext uri="{FF2B5EF4-FFF2-40B4-BE49-F238E27FC236}">
                <a16:creationId xmlns:a16="http://schemas.microsoft.com/office/drawing/2014/main" id="{AEB924E8-9640-0784-9F99-9F34BD055A55}"/>
              </a:ext>
            </a:extLst>
          </p:cNvPr>
          <p:cNvGrpSpPr>
            <a:grpSpLocks noChangeAspect="1"/>
          </p:cNvGrpSpPr>
          <p:nvPr/>
        </p:nvGrpSpPr>
        <p:grpSpPr>
          <a:xfrm>
            <a:off x="11734800" y="1333500"/>
            <a:ext cx="2085137" cy="2085137"/>
            <a:chOff x="0" y="0"/>
            <a:chExt cx="6350000" cy="6350000"/>
          </a:xfrm>
        </p:grpSpPr>
        <p:sp>
          <p:nvSpPr>
            <p:cNvPr id="27" name="Freeform 27">
              <a:extLst>
                <a:ext uri="{FF2B5EF4-FFF2-40B4-BE49-F238E27FC236}">
                  <a16:creationId xmlns:a16="http://schemas.microsoft.com/office/drawing/2014/main" id="{9DECA9DD-CDBE-8CD9-C5E4-FC2CF93C94F9}"/>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a:extLst>
              <a:ext uri="{FF2B5EF4-FFF2-40B4-BE49-F238E27FC236}">
                <a16:creationId xmlns:a16="http://schemas.microsoft.com/office/drawing/2014/main" id="{5D40DC12-E3CE-B208-2FDB-0B5779C57781}"/>
              </a:ext>
            </a:extLst>
          </p:cNvPr>
          <p:cNvGrpSpPr/>
          <p:nvPr/>
        </p:nvGrpSpPr>
        <p:grpSpPr>
          <a:xfrm>
            <a:off x="506723" y="406153"/>
            <a:ext cx="9939843" cy="9474693"/>
            <a:chOff x="0" y="0"/>
            <a:chExt cx="13253124" cy="12632924"/>
          </a:xfrm>
        </p:grpSpPr>
        <p:pic>
          <p:nvPicPr>
            <p:cNvPr id="3" name="Picture 3">
              <a:extLst>
                <a:ext uri="{FF2B5EF4-FFF2-40B4-BE49-F238E27FC236}">
                  <a16:creationId xmlns:a16="http://schemas.microsoft.com/office/drawing/2014/main" id="{9AAD3FC6-F792-86D6-9FE9-E4D435AF1C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a:extLst>
                <a:ext uri="{FF2B5EF4-FFF2-40B4-BE49-F238E27FC236}">
                  <a16:creationId xmlns:a16="http://schemas.microsoft.com/office/drawing/2014/main" id="{BE73F1DB-A9FC-1A00-E292-3BEC1DC4091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a:extLst>
                <a:ext uri="{FF2B5EF4-FFF2-40B4-BE49-F238E27FC236}">
                  <a16:creationId xmlns:a16="http://schemas.microsoft.com/office/drawing/2014/main" id="{24E64A3A-69F6-24AB-1AB1-70CD3F35F27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a:extLst>
                <a:ext uri="{FF2B5EF4-FFF2-40B4-BE49-F238E27FC236}">
                  <a16:creationId xmlns:a16="http://schemas.microsoft.com/office/drawing/2014/main" id="{D0ACE988-108C-F67C-6925-39076CF430D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a:extLst>
                <a:ext uri="{FF2B5EF4-FFF2-40B4-BE49-F238E27FC236}">
                  <a16:creationId xmlns:a16="http://schemas.microsoft.com/office/drawing/2014/main" id="{83179E9C-4F1B-1C98-F193-48829B7AD05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a:extLst>
                <a:ext uri="{FF2B5EF4-FFF2-40B4-BE49-F238E27FC236}">
                  <a16:creationId xmlns:a16="http://schemas.microsoft.com/office/drawing/2014/main" id="{12F4E9A8-0301-6684-E7A7-84D101A918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a:extLst>
                <a:ext uri="{FF2B5EF4-FFF2-40B4-BE49-F238E27FC236}">
                  <a16:creationId xmlns:a16="http://schemas.microsoft.com/office/drawing/2014/main" id="{0F63BECB-7FA0-7882-880A-8A6E48B6DF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a:extLst>
                <a:ext uri="{FF2B5EF4-FFF2-40B4-BE49-F238E27FC236}">
                  <a16:creationId xmlns:a16="http://schemas.microsoft.com/office/drawing/2014/main" id="{817CD4F8-EE6B-0BD7-05BD-A23D054109E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a:extLst>
                <a:ext uri="{FF2B5EF4-FFF2-40B4-BE49-F238E27FC236}">
                  <a16:creationId xmlns:a16="http://schemas.microsoft.com/office/drawing/2014/main" id="{CCFEA647-3CA5-109F-7914-6D3B4A1344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a:extLst>
                <a:ext uri="{FF2B5EF4-FFF2-40B4-BE49-F238E27FC236}">
                  <a16:creationId xmlns:a16="http://schemas.microsoft.com/office/drawing/2014/main" id="{DBC53845-48BE-07E5-A08C-40DE9EB91CF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a:extLst>
                <a:ext uri="{FF2B5EF4-FFF2-40B4-BE49-F238E27FC236}">
                  <a16:creationId xmlns:a16="http://schemas.microsoft.com/office/drawing/2014/main" id="{0945DA03-0946-C108-F797-7EA3B02A4F2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a:extLst>
                <a:ext uri="{FF2B5EF4-FFF2-40B4-BE49-F238E27FC236}">
                  <a16:creationId xmlns:a16="http://schemas.microsoft.com/office/drawing/2014/main" id="{1D3CF16D-88C6-B9A7-6C47-E5EAE1235B9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a:extLst>
              <a:ext uri="{FF2B5EF4-FFF2-40B4-BE49-F238E27FC236}">
                <a16:creationId xmlns:a16="http://schemas.microsoft.com/office/drawing/2014/main" id="{81FE3DB7-63ED-6F93-F4D2-5CB733B39E5E}"/>
              </a:ext>
            </a:extLst>
          </p:cNvPr>
          <p:cNvSpPr/>
          <p:nvPr/>
        </p:nvSpPr>
        <p:spPr>
          <a:xfrm>
            <a:off x="2110745" y="1860355"/>
            <a:ext cx="6750815" cy="6635945"/>
          </a:xfrm>
          <a:prstGeom prst="rect">
            <a:avLst/>
          </a:prstGeom>
          <a:solidFill>
            <a:srgbClr val="FFFFFF"/>
          </a:solidFill>
        </p:spPr>
      </p:sp>
      <p:grpSp>
        <p:nvGrpSpPr>
          <p:cNvPr id="16" name="Group 16">
            <a:extLst>
              <a:ext uri="{FF2B5EF4-FFF2-40B4-BE49-F238E27FC236}">
                <a16:creationId xmlns:a16="http://schemas.microsoft.com/office/drawing/2014/main" id="{DD9B34EB-16C4-C3F2-A70E-A3B952EDB509}"/>
              </a:ext>
            </a:extLst>
          </p:cNvPr>
          <p:cNvGrpSpPr>
            <a:grpSpLocks noChangeAspect="1"/>
          </p:cNvGrpSpPr>
          <p:nvPr/>
        </p:nvGrpSpPr>
        <p:grpSpPr>
          <a:xfrm>
            <a:off x="11811000" y="7353300"/>
            <a:ext cx="2085137" cy="2085137"/>
            <a:chOff x="0" y="0"/>
            <a:chExt cx="6350000" cy="6350000"/>
          </a:xfrm>
        </p:grpSpPr>
        <p:sp>
          <p:nvSpPr>
            <p:cNvPr id="17" name="Freeform 17">
              <a:extLst>
                <a:ext uri="{FF2B5EF4-FFF2-40B4-BE49-F238E27FC236}">
                  <a16:creationId xmlns:a16="http://schemas.microsoft.com/office/drawing/2014/main" id="{76F9ACEB-685E-0C52-C2FA-35E9B27C868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a:extLst>
              <a:ext uri="{FF2B5EF4-FFF2-40B4-BE49-F238E27FC236}">
                <a16:creationId xmlns:a16="http://schemas.microsoft.com/office/drawing/2014/main" id="{CE2BF12A-6F9B-0486-40FE-1010A4CDF9FE}"/>
              </a:ext>
            </a:extLst>
          </p:cNvPr>
          <p:cNvGrpSpPr>
            <a:grpSpLocks noChangeAspect="1"/>
          </p:cNvGrpSpPr>
          <p:nvPr/>
        </p:nvGrpSpPr>
        <p:grpSpPr>
          <a:xfrm>
            <a:off x="11277600" y="1181100"/>
            <a:ext cx="2174041" cy="2165548"/>
            <a:chOff x="0" y="0"/>
            <a:chExt cx="6502400" cy="6477000"/>
          </a:xfrm>
        </p:grpSpPr>
        <p:sp>
          <p:nvSpPr>
            <p:cNvPr id="19" name="Freeform 19">
              <a:extLst>
                <a:ext uri="{FF2B5EF4-FFF2-40B4-BE49-F238E27FC236}">
                  <a16:creationId xmlns:a16="http://schemas.microsoft.com/office/drawing/2014/main" id="{5C76E9EF-AA59-01BF-3B32-12D8E0B17E38}"/>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a:extLst>
                <a:ext uri="{FF2B5EF4-FFF2-40B4-BE49-F238E27FC236}">
                  <a16:creationId xmlns:a16="http://schemas.microsoft.com/office/drawing/2014/main" id="{470CB32E-EFAB-0C9A-E329-0E1AC7AAB5F7}"/>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a:extLst>
              <a:ext uri="{FF2B5EF4-FFF2-40B4-BE49-F238E27FC236}">
                <a16:creationId xmlns:a16="http://schemas.microsoft.com/office/drawing/2014/main" id="{F487425C-E5F3-476D-09DF-4F6E36ED7447}"/>
              </a:ext>
            </a:extLst>
          </p:cNvPr>
          <p:cNvGrpSpPr>
            <a:grpSpLocks noChangeAspect="1"/>
          </p:cNvGrpSpPr>
          <p:nvPr/>
        </p:nvGrpSpPr>
        <p:grpSpPr>
          <a:xfrm>
            <a:off x="11825795" y="4274206"/>
            <a:ext cx="2085137" cy="2085137"/>
            <a:chOff x="0" y="0"/>
            <a:chExt cx="6350000" cy="6350000"/>
          </a:xfrm>
        </p:grpSpPr>
        <p:sp>
          <p:nvSpPr>
            <p:cNvPr id="22" name="Freeform 22">
              <a:extLst>
                <a:ext uri="{FF2B5EF4-FFF2-40B4-BE49-F238E27FC236}">
                  <a16:creationId xmlns:a16="http://schemas.microsoft.com/office/drawing/2014/main" id="{BED30495-6B57-DD7A-A3B1-AE2CB349025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a:extLst>
              <a:ext uri="{FF2B5EF4-FFF2-40B4-BE49-F238E27FC236}">
                <a16:creationId xmlns:a16="http://schemas.microsoft.com/office/drawing/2014/main" id="{176B4CAA-57E9-6B29-3400-C3F31EB2937E}"/>
              </a:ext>
            </a:extLst>
          </p:cNvPr>
          <p:cNvGrpSpPr>
            <a:grpSpLocks noChangeAspect="1"/>
          </p:cNvGrpSpPr>
          <p:nvPr/>
        </p:nvGrpSpPr>
        <p:grpSpPr>
          <a:xfrm>
            <a:off x="11411515" y="4002073"/>
            <a:ext cx="2187334" cy="2123082"/>
            <a:chOff x="-23042" y="66269"/>
            <a:chExt cx="6542158" cy="6349987"/>
          </a:xfrm>
        </p:grpSpPr>
        <p:sp>
          <p:nvSpPr>
            <p:cNvPr id="24" name="Freeform 24">
              <a:extLst>
                <a:ext uri="{FF2B5EF4-FFF2-40B4-BE49-F238E27FC236}">
                  <a16:creationId xmlns:a16="http://schemas.microsoft.com/office/drawing/2014/main" id="{5468580C-C7BB-19C0-DF98-01868BA91129}"/>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a:extLst>
                <a:ext uri="{FF2B5EF4-FFF2-40B4-BE49-F238E27FC236}">
                  <a16:creationId xmlns:a16="http://schemas.microsoft.com/office/drawing/2014/main" id="{EA9FDD7F-599B-D904-599A-37FA5F17A2E8}"/>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a:extLst>
              <a:ext uri="{FF2B5EF4-FFF2-40B4-BE49-F238E27FC236}">
                <a16:creationId xmlns:a16="http://schemas.microsoft.com/office/drawing/2014/main" id="{74814CC1-D8D4-C262-810F-DA1CB67875F9}"/>
              </a:ext>
            </a:extLst>
          </p:cNvPr>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DC3FD906-EC8B-B63C-EF85-F9DB44A18C12}"/>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a:t>
            </a:r>
            <a:r>
              <a:rPr lang="en-US" sz="2400" b="1" dirty="0">
                <a:latin typeface="+mj-lt"/>
              </a:rPr>
              <a:t>Technology</a:t>
            </a:r>
            <a:r>
              <a:rPr lang="en-US" sz="2400" b="1" dirty="0"/>
              <a:t> Architect</a:t>
            </a:r>
            <a:endParaRPr lang="en-IN" sz="2400" b="1" dirty="0"/>
          </a:p>
        </p:txBody>
      </p:sp>
      <p:sp>
        <p:nvSpPr>
          <p:cNvPr id="33" name="TextBox 32">
            <a:extLst>
              <a:ext uri="{FF2B5EF4-FFF2-40B4-BE49-F238E27FC236}">
                <a16:creationId xmlns:a16="http://schemas.microsoft.com/office/drawing/2014/main" id="{7BDB4301-61DC-4CCC-97BF-60E12FC1A9F0}"/>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a:t>
            </a:r>
            <a:r>
              <a:rPr lang="en-US" sz="2400" b="1" dirty="0">
                <a:latin typeface="+mj-lt"/>
              </a:rPr>
              <a:t>Principal</a:t>
            </a:r>
            <a:endParaRPr lang="en-IN" sz="2400" b="1" dirty="0">
              <a:latin typeface="+mj-lt"/>
            </a:endParaRPr>
          </a:p>
        </p:txBody>
      </p:sp>
      <p:sp>
        <p:nvSpPr>
          <p:cNvPr id="34" name="TextBox 33">
            <a:extLst>
              <a:ext uri="{FF2B5EF4-FFF2-40B4-BE49-F238E27FC236}">
                <a16:creationId xmlns:a16="http://schemas.microsoft.com/office/drawing/2014/main" id="{154FF08B-14B0-66D8-6B64-5599543F1948}"/>
              </a:ext>
            </a:extLst>
          </p:cNvPr>
          <p:cNvSpPr txBox="1"/>
          <p:nvPr/>
        </p:nvSpPr>
        <p:spPr>
          <a:xfrm>
            <a:off x="14542853" y="7567606"/>
            <a:ext cx="2667000" cy="830997"/>
          </a:xfrm>
          <a:prstGeom prst="rect">
            <a:avLst/>
          </a:prstGeom>
          <a:noFill/>
        </p:spPr>
        <p:txBody>
          <a:bodyPr wrap="square" rtlCol="0">
            <a:spAutoFit/>
          </a:bodyPr>
          <a:lstStyle/>
          <a:p>
            <a:r>
              <a:rPr lang="en-US" sz="2400" b="1" dirty="0"/>
              <a:t>MANOJ </a:t>
            </a:r>
            <a:r>
              <a:rPr lang="en-US" sz="2400" b="1" dirty="0">
                <a:latin typeface="+mj-lt"/>
              </a:rPr>
              <a:t>PATIL</a:t>
            </a:r>
          </a:p>
          <a:p>
            <a:r>
              <a:rPr lang="en-US" sz="2400" b="1" dirty="0"/>
              <a:t>Data Analyst</a:t>
            </a:r>
            <a:endParaRPr lang="en-IN" sz="2400" b="1" dirty="0"/>
          </a:p>
        </p:txBody>
      </p:sp>
      <p:pic>
        <p:nvPicPr>
          <p:cNvPr id="35" name="Picture 34">
            <a:extLst>
              <a:ext uri="{FF2B5EF4-FFF2-40B4-BE49-F238E27FC236}">
                <a16:creationId xmlns:a16="http://schemas.microsoft.com/office/drawing/2014/main" id="{8A868026-33F3-EEE5-954A-73DFE3BB2296}"/>
              </a:ext>
            </a:extLst>
          </p:cNvPr>
          <p:cNvPicPr>
            <a:picLocks noChangeAspect="1"/>
          </p:cNvPicPr>
          <p:nvPr/>
        </p:nvPicPr>
        <p:blipFill>
          <a:blip r:embed="rId7"/>
          <a:stretch>
            <a:fillRect/>
          </a:stretch>
        </p:blipFill>
        <p:spPr>
          <a:xfrm>
            <a:off x="11471161" y="7101449"/>
            <a:ext cx="2127688" cy="2121592"/>
          </a:xfrm>
          <a:prstGeom prst="rect">
            <a:avLst/>
          </a:prstGeom>
        </p:spPr>
      </p:pic>
    </p:spTree>
    <p:extLst>
      <p:ext uri="{BB962C8B-B14F-4D97-AF65-F5344CB8AC3E}">
        <p14:creationId xmlns:p14="http://schemas.microsoft.com/office/powerpoint/2010/main" val="277000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a:extLst>
            <a:ext uri="{FF2B5EF4-FFF2-40B4-BE49-F238E27FC236}">
              <a16:creationId xmlns:a16="http://schemas.microsoft.com/office/drawing/2014/main" id="{BF41C73F-09D4-732E-34BF-7F9101C5274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427D9F4-8BB9-1E4D-1F97-679239420128}"/>
              </a:ext>
            </a:extLst>
          </p:cNvPr>
          <p:cNvGrpSpPr/>
          <p:nvPr/>
        </p:nvGrpSpPr>
        <p:grpSpPr>
          <a:xfrm>
            <a:off x="445296" y="406153"/>
            <a:ext cx="10042534" cy="9474693"/>
            <a:chOff x="0" y="0"/>
            <a:chExt cx="13390046" cy="12632924"/>
          </a:xfrm>
        </p:grpSpPr>
        <p:pic>
          <p:nvPicPr>
            <p:cNvPr id="3" name="Picture 3">
              <a:extLst>
                <a:ext uri="{FF2B5EF4-FFF2-40B4-BE49-F238E27FC236}">
                  <a16:creationId xmlns:a16="http://schemas.microsoft.com/office/drawing/2014/main" id="{6E84EFBF-DE41-549E-5392-18D41759184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a:extLst>
                <a:ext uri="{FF2B5EF4-FFF2-40B4-BE49-F238E27FC236}">
                  <a16:creationId xmlns:a16="http://schemas.microsoft.com/office/drawing/2014/main" id="{EDCFD245-7CDD-BFB1-D976-06CB817410C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a:extLst>
                <a:ext uri="{FF2B5EF4-FFF2-40B4-BE49-F238E27FC236}">
                  <a16:creationId xmlns:a16="http://schemas.microsoft.com/office/drawing/2014/main" id="{1D44554C-346C-7FA0-3398-CB647514AE6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a:extLst>
                <a:ext uri="{FF2B5EF4-FFF2-40B4-BE49-F238E27FC236}">
                  <a16:creationId xmlns:a16="http://schemas.microsoft.com/office/drawing/2014/main" id="{38C39847-D65A-CAF7-B60D-7D92B569C06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a:extLst>
                <a:ext uri="{FF2B5EF4-FFF2-40B4-BE49-F238E27FC236}">
                  <a16:creationId xmlns:a16="http://schemas.microsoft.com/office/drawing/2014/main" id="{4F3AF029-2D5F-04A2-2AAF-B717E119EBA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a:extLst>
                <a:ext uri="{FF2B5EF4-FFF2-40B4-BE49-F238E27FC236}">
                  <a16:creationId xmlns:a16="http://schemas.microsoft.com/office/drawing/2014/main" id="{231C0B0C-A518-B395-3186-A329C59B360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a:extLst>
                <a:ext uri="{FF2B5EF4-FFF2-40B4-BE49-F238E27FC236}">
                  <a16:creationId xmlns:a16="http://schemas.microsoft.com/office/drawing/2014/main" id="{B685B937-9259-92C4-000A-B13B7B2FC2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a:extLst>
                <a:ext uri="{FF2B5EF4-FFF2-40B4-BE49-F238E27FC236}">
                  <a16:creationId xmlns:a16="http://schemas.microsoft.com/office/drawing/2014/main" id="{8450BFB3-461E-31AD-5DEF-9168B674647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a:extLst>
                <a:ext uri="{FF2B5EF4-FFF2-40B4-BE49-F238E27FC236}">
                  <a16:creationId xmlns:a16="http://schemas.microsoft.com/office/drawing/2014/main" id="{5754277A-4060-296A-C240-2A357107FC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a:extLst>
                <a:ext uri="{FF2B5EF4-FFF2-40B4-BE49-F238E27FC236}">
                  <a16:creationId xmlns:a16="http://schemas.microsoft.com/office/drawing/2014/main" id="{F4719E93-B254-B101-35DF-93F6455CF4A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a:extLst>
              <a:ext uri="{FF2B5EF4-FFF2-40B4-BE49-F238E27FC236}">
                <a16:creationId xmlns:a16="http://schemas.microsoft.com/office/drawing/2014/main" id="{0A7C4038-3221-9E80-3470-6C9668D7985E}"/>
              </a:ext>
            </a:extLst>
          </p:cNvPr>
          <p:cNvGrpSpPr/>
          <p:nvPr/>
        </p:nvGrpSpPr>
        <p:grpSpPr>
          <a:xfrm>
            <a:off x="1903391" y="1027892"/>
            <a:ext cx="1854962" cy="1781248"/>
            <a:chOff x="0" y="0"/>
            <a:chExt cx="2473282" cy="2374997"/>
          </a:xfrm>
        </p:grpSpPr>
        <p:grpSp>
          <p:nvGrpSpPr>
            <p:cNvPr id="14" name="Group 14">
              <a:extLst>
                <a:ext uri="{FF2B5EF4-FFF2-40B4-BE49-F238E27FC236}">
                  <a16:creationId xmlns:a16="http://schemas.microsoft.com/office/drawing/2014/main" id="{9798F7B3-70C2-8A4E-A172-28AD344823DF}"/>
                </a:ext>
              </a:extLst>
            </p:cNvPr>
            <p:cNvGrpSpPr>
              <a:grpSpLocks noChangeAspect="1"/>
            </p:cNvGrpSpPr>
            <p:nvPr/>
          </p:nvGrpSpPr>
          <p:grpSpPr>
            <a:xfrm>
              <a:off x="0" y="342565"/>
              <a:ext cx="2032432" cy="2032432"/>
              <a:chOff x="0" y="0"/>
              <a:chExt cx="6350000" cy="6350000"/>
            </a:xfrm>
          </p:grpSpPr>
          <p:sp>
            <p:nvSpPr>
              <p:cNvPr id="15" name="Freeform 15">
                <a:extLst>
                  <a:ext uri="{FF2B5EF4-FFF2-40B4-BE49-F238E27FC236}">
                    <a16:creationId xmlns:a16="http://schemas.microsoft.com/office/drawing/2014/main" id="{D46F19C9-2A20-FE5C-E09A-BE1EB5D103F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a:extLst>
                <a:ext uri="{FF2B5EF4-FFF2-40B4-BE49-F238E27FC236}">
                  <a16:creationId xmlns:a16="http://schemas.microsoft.com/office/drawing/2014/main" id="{C7DEE900-F768-5959-FBDF-9444F5C71E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a:extLst>
              <a:ext uri="{FF2B5EF4-FFF2-40B4-BE49-F238E27FC236}">
                <a16:creationId xmlns:a16="http://schemas.microsoft.com/office/drawing/2014/main" id="{61C895E9-A22C-9539-B149-CC4EFFC41DEE}"/>
              </a:ext>
            </a:extLst>
          </p:cNvPr>
          <p:cNvGrpSpPr/>
          <p:nvPr/>
        </p:nvGrpSpPr>
        <p:grpSpPr>
          <a:xfrm>
            <a:off x="3758754" y="2639980"/>
            <a:ext cx="1854962" cy="1781248"/>
            <a:chOff x="0" y="0"/>
            <a:chExt cx="2473282" cy="2374997"/>
          </a:xfrm>
        </p:grpSpPr>
        <p:grpSp>
          <p:nvGrpSpPr>
            <p:cNvPr id="18" name="Group 18">
              <a:extLst>
                <a:ext uri="{FF2B5EF4-FFF2-40B4-BE49-F238E27FC236}">
                  <a16:creationId xmlns:a16="http://schemas.microsoft.com/office/drawing/2014/main" id="{DB087B7B-061A-3843-A5B1-39FE2030A406}"/>
                </a:ext>
              </a:extLst>
            </p:cNvPr>
            <p:cNvGrpSpPr>
              <a:grpSpLocks noChangeAspect="1"/>
            </p:cNvGrpSpPr>
            <p:nvPr/>
          </p:nvGrpSpPr>
          <p:grpSpPr>
            <a:xfrm>
              <a:off x="0" y="342565"/>
              <a:ext cx="2032432" cy="2032432"/>
              <a:chOff x="0" y="0"/>
              <a:chExt cx="6350000" cy="6350000"/>
            </a:xfrm>
          </p:grpSpPr>
          <p:sp>
            <p:nvSpPr>
              <p:cNvPr id="19" name="Freeform 19">
                <a:extLst>
                  <a:ext uri="{FF2B5EF4-FFF2-40B4-BE49-F238E27FC236}">
                    <a16:creationId xmlns:a16="http://schemas.microsoft.com/office/drawing/2014/main" id="{C6F4BB40-03F9-37B9-5DEA-309BE14CC65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a:extLst>
                <a:ext uri="{FF2B5EF4-FFF2-40B4-BE49-F238E27FC236}">
                  <a16:creationId xmlns:a16="http://schemas.microsoft.com/office/drawing/2014/main" id="{4C2C3A30-BDBA-807E-DCF4-E16AA9BD12F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a:extLst>
              <a:ext uri="{FF2B5EF4-FFF2-40B4-BE49-F238E27FC236}">
                <a16:creationId xmlns:a16="http://schemas.microsoft.com/office/drawing/2014/main" id="{18207D3C-4832-79EE-AF57-D9D70ABB3C49}"/>
              </a:ext>
            </a:extLst>
          </p:cNvPr>
          <p:cNvGrpSpPr/>
          <p:nvPr/>
        </p:nvGrpSpPr>
        <p:grpSpPr>
          <a:xfrm>
            <a:off x="5614117" y="4252068"/>
            <a:ext cx="1854962" cy="1781248"/>
            <a:chOff x="0" y="0"/>
            <a:chExt cx="2473282" cy="2374997"/>
          </a:xfrm>
        </p:grpSpPr>
        <p:grpSp>
          <p:nvGrpSpPr>
            <p:cNvPr id="22" name="Group 22">
              <a:extLst>
                <a:ext uri="{FF2B5EF4-FFF2-40B4-BE49-F238E27FC236}">
                  <a16:creationId xmlns:a16="http://schemas.microsoft.com/office/drawing/2014/main" id="{ABCBA3E1-4A61-11F5-18AA-864DFF0133B3}"/>
                </a:ext>
              </a:extLst>
            </p:cNvPr>
            <p:cNvGrpSpPr>
              <a:grpSpLocks noChangeAspect="1"/>
            </p:cNvGrpSpPr>
            <p:nvPr/>
          </p:nvGrpSpPr>
          <p:grpSpPr>
            <a:xfrm>
              <a:off x="0" y="342565"/>
              <a:ext cx="2032432" cy="2032432"/>
              <a:chOff x="0" y="0"/>
              <a:chExt cx="6350000" cy="6350000"/>
            </a:xfrm>
          </p:grpSpPr>
          <p:sp>
            <p:nvSpPr>
              <p:cNvPr id="23" name="Freeform 23">
                <a:extLst>
                  <a:ext uri="{FF2B5EF4-FFF2-40B4-BE49-F238E27FC236}">
                    <a16:creationId xmlns:a16="http://schemas.microsoft.com/office/drawing/2014/main" id="{E0C6DABA-3E81-B5C3-2AEB-387E34CF5FC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a:extLst>
                <a:ext uri="{FF2B5EF4-FFF2-40B4-BE49-F238E27FC236}">
                  <a16:creationId xmlns:a16="http://schemas.microsoft.com/office/drawing/2014/main" id="{C35E3975-1F54-005F-8393-43357437145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a:extLst>
              <a:ext uri="{FF2B5EF4-FFF2-40B4-BE49-F238E27FC236}">
                <a16:creationId xmlns:a16="http://schemas.microsoft.com/office/drawing/2014/main" id="{F2F11C42-D0E3-13FD-77B5-EECA09A85B6C}"/>
              </a:ext>
            </a:extLst>
          </p:cNvPr>
          <p:cNvGrpSpPr/>
          <p:nvPr/>
        </p:nvGrpSpPr>
        <p:grpSpPr>
          <a:xfrm>
            <a:off x="7469480" y="5864156"/>
            <a:ext cx="1854962" cy="1781248"/>
            <a:chOff x="0" y="0"/>
            <a:chExt cx="2473282" cy="2374997"/>
          </a:xfrm>
        </p:grpSpPr>
        <p:grpSp>
          <p:nvGrpSpPr>
            <p:cNvPr id="26" name="Group 26">
              <a:extLst>
                <a:ext uri="{FF2B5EF4-FFF2-40B4-BE49-F238E27FC236}">
                  <a16:creationId xmlns:a16="http://schemas.microsoft.com/office/drawing/2014/main" id="{CE86A28B-5350-2D57-2DA6-EC0DB8A05E3D}"/>
                </a:ext>
              </a:extLst>
            </p:cNvPr>
            <p:cNvGrpSpPr>
              <a:grpSpLocks noChangeAspect="1"/>
            </p:cNvGrpSpPr>
            <p:nvPr/>
          </p:nvGrpSpPr>
          <p:grpSpPr>
            <a:xfrm>
              <a:off x="0" y="342565"/>
              <a:ext cx="2032432" cy="2032432"/>
              <a:chOff x="0" y="0"/>
              <a:chExt cx="6350000" cy="6350000"/>
            </a:xfrm>
          </p:grpSpPr>
          <p:sp>
            <p:nvSpPr>
              <p:cNvPr id="27" name="Freeform 27">
                <a:extLst>
                  <a:ext uri="{FF2B5EF4-FFF2-40B4-BE49-F238E27FC236}">
                    <a16:creationId xmlns:a16="http://schemas.microsoft.com/office/drawing/2014/main" id="{00CF81D5-79C1-C973-BEA6-380C9445474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a:extLst>
                <a:ext uri="{FF2B5EF4-FFF2-40B4-BE49-F238E27FC236}">
                  <a16:creationId xmlns:a16="http://schemas.microsoft.com/office/drawing/2014/main" id="{E8B093F4-5A9F-D6CE-20EF-BC0E193E242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a:extLst>
              <a:ext uri="{FF2B5EF4-FFF2-40B4-BE49-F238E27FC236}">
                <a16:creationId xmlns:a16="http://schemas.microsoft.com/office/drawing/2014/main" id="{D81995C1-7C76-4E64-0459-E2FFD01BBF8C}"/>
              </a:ext>
            </a:extLst>
          </p:cNvPr>
          <p:cNvGrpSpPr/>
          <p:nvPr/>
        </p:nvGrpSpPr>
        <p:grpSpPr>
          <a:xfrm>
            <a:off x="9324843" y="7476244"/>
            <a:ext cx="1854962" cy="1781248"/>
            <a:chOff x="0" y="0"/>
            <a:chExt cx="2473282" cy="2374997"/>
          </a:xfrm>
        </p:grpSpPr>
        <p:grpSp>
          <p:nvGrpSpPr>
            <p:cNvPr id="30" name="Group 30">
              <a:extLst>
                <a:ext uri="{FF2B5EF4-FFF2-40B4-BE49-F238E27FC236}">
                  <a16:creationId xmlns:a16="http://schemas.microsoft.com/office/drawing/2014/main" id="{A704F7C5-0374-9674-82BA-93E416DA3DCE}"/>
                </a:ext>
              </a:extLst>
            </p:cNvPr>
            <p:cNvGrpSpPr>
              <a:grpSpLocks noChangeAspect="1"/>
            </p:cNvGrpSpPr>
            <p:nvPr/>
          </p:nvGrpSpPr>
          <p:grpSpPr>
            <a:xfrm>
              <a:off x="0" y="342565"/>
              <a:ext cx="2032432" cy="2032432"/>
              <a:chOff x="0" y="0"/>
              <a:chExt cx="6350000" cy="6350000"/>
            </a:xfrm>
          </p:grpSpPr>
          <p:sp>
            <p:nvSpPr>
              <p:cNvPr id="31" name="Freeform 31">
                <a:extLst>
                  <a:ext uri="{FF2B5EF4-FFF2-40B4-BE49-F238E27FC236}">
                    <a16:creationId xmlns:a16="http://schemas.microsoft.com/office/drawing/2014/main" id="{D1F4ECB8-A2BE-C39F-2A6B-BFB0A40045A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a:extLst>
                <a:ext uri="{FF2B5EF4-FFF2-40B4-BE49-F238E27FC236}">
                  <a16:creationId xmlns:a16="http://schemas.microsoft.com/office/drawing/2014/main" id="{0D899692-EA64-E169-AB4B-1C10F114F9B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a:extLst>
              <a:ext uri="{FF2B5EF4-FFF2-40B4-BE49-F238E27FC236}">
                <a16:creationId xmlns:a16="http://schemas.microsoft.com/office/drawing/2014/main" id="{92EE22F7-19D3-4BBB-C420-6FC9C395E1E4}"/>
              </a:ext>
            </a:extLst>
          </p:cNvPr>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rPr>
              <a:t>Process</a:t>
            </a:r>
          </a:p>
        </p:txBody>
      </p:sp>
      <p:sp>
        <p:nvSpPr>
          <p:cNvPr id="34" name="TextBox 34">
            <a:extLst>
              <a:ext uri="{FF2B5EF4-FFF2-40B4-BE49-F238E27FC236}">
                <a16:creationId xmlns:a16="http://schemas.microsoft.com/office/drawing/2014/main" id="{D15AD3A0-890B-F450-2E1F-F38ADDA83121}"/>
              </a:ext>
            </a:extLst>
          </p:cNvPr>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a:extLst>
              <a:ext uri="{FF2B5EF4-FFF2-40B4-BE49-F238E27FC236}">
                <a16:creationId xmlns:a16="http://schemas.microsoft.com/office/drawing/2014/main" id="{8731B10D-FF3C-E7CC-57E5-1F1786EE0D95}"/>
              </a:ext>
            </a:extLst>
          </p:cNvPr>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a:extLst>
              <a:ext uri="{FF2B5EF4-FFF2-40B4-BE49-F238E27FC236}">
                <a16:creationId xmlns:a16="http://schemas.microsoft.com/office/drawing/2014/main" id="{55C54CDF-6FC9-CC24-CFF1-B6E8329C5611}"/>
              </a:ext>
            </a:extLst>
          </p:cNvPr>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a:extLst>
              <a:ext uri="{FF2B5EF4-FFF2-40B4-BE49-F238E27FC236}">
                <a16:creationId xmlns:a16="http://schemas.microsoft.com/office/drawing/2014/main" id="{54CB8D2C-9904-9A09-D41B-0F9F98106CE3}"/>
              </a:ext>
            </a:extLst>
          </p:cNvPr>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a:extLst>
              <a:ext uri="{FF2B5EF4-FFF2-40B4-BE49-F238E27FC236}">
                <a16:creationId xmlns:a16="http://schemas.microsoft.com/office/drawing/2014/main" id="{70D09D36-06CB-3747-B1B1-4734D08DDA9E}"/>
              </a:ext>
            </a:extLst>
          </p:cNvPr>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5347855-F733-D45F-1980-62CC7A579232}"/>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5FF6296B-BF4A-EC45-7AC7-6880C25B065D}"/>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latin typeface="Garamond" panose="02020404030301010803" pitchFamily="18" charset="0"/>
              </a:rPr>
              <a:t>Data</a:t>
            </a:r>
            <a:r>
              <a:rPr lang="en-US" sz="2800" dirty="0">
                <a:solidFill>
                  <a:schemeClr val="bg1"/>
                </a:solidFill>
              </a:rPr>
              <a:t> Cleaning</a:t>
            </a:r>
            <a:endParaRPr lang="en-IN" sz="2800" dirty="0">
              <a:solidFill>
                <a:schemeClr val="bg1"/>
              </a:solidFill>
            </a:endParaRPr>
          </a:p>
        </p:txBody>
      </p:sp>
      <p:sp>
        <p:nvSpPr>
          <p:cNvPr id="41" name="TextBox 40">
            <a:extLst>
              <a:ext uri="{FF2B5EF4-FFF2-40B4-BE49-F238E27FC236}">
                <a16:creationId xmlns:a16="http://schemas.microsoft.com/office/drawing/2014/main" id="{2AC7B5FE-E3F0-2991-3C2C-6CD2D0FF7A81}"/>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latin typeface="Garamond" panose="02020404030301010803" pitchFamily="18" charset="0"/>
              </a:rPr>
              <a:t>Data</a:t>
            </a:r>
            <a:r>
              <a:rPr lang="en-US" sz="2800" dirty="0">
                <a:solidFill>
                  <a:schemeClr val="bg1"/>
                </a:solidFill>
              </a:rPr>
              <a:t> Modelling</a:t>
            </a:r>
            <a:endParaRPr lang="en-IN" sz="2800" dirty="0">
              <a:solidFill>
                <a:schemeClr val="bg1"/>
              </a:solidFill>
            </a:endParaRPr>
          </a:p>
        </p:txBody>
      </p:sp>
      <p:sp>
        <p:nvSpPr>
          <p:cNvPr id="42" name="TextBox 41">
            <a:extLst>
              <a:ext uri="{FF2B5EF4-FFF2-40B4-BE49-F238E27FC236}">
                <a16:creationId xmlns:a16="http://schemas.microsoft.com/office/drawing/2014/main" id="{1597EEEF-80F4-24D9-6FAC-820F8B2D2D3C}"/>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0D5331CC-33EF-BB19-17F7-05C5720C6182}"/>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a:t>
            </a:r>
            <a:r>
              <a:rPr lang="en-US" sz="2800" dirty="0">
                <a:solidFill>
                  <a:schemeClr val="bg1"/>
                </a:solidFill>
                <a:latin typeface="Garamond" panose="02020404030301010803" pitchFamily="18" charset="0"/>
              </a:rPr>
              <a:t>Insights</a:t>
            </a:r>
            <a:endParaRPr lang="en-IN" sz="28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41463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770C2-EC0C-7348-D068-B1AD8C8A29D7}"/>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FD5EB10-23BD-2DDF-DA3D-BA36701A26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a:extLst>
              <a:ext uri="{FF2B5EF4-FFF2-40B4-BE49-F238E27FC236}">
                <a16:creationId xmlns:a16="http://schemas.microsoft.com/office/drawing/2014/main" id="{CEBFAF40-3BBD-65F8-E609-3F0FACF1EC1F}"/>
              </a:ext>
            </a:extLst>
          </p:cNvPr>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aramond" panose="02020404030301010803" pitchFamily="18" charset="0"/>
              </a:rPr>
              <a:t>Insights</a:t>
            </a:r>
          </a:p>
        </p:txBody>
      </p:sp>
      <p:grpSp>
        <p:nvGrpSpPr>
          <p:cNvPr id="4" name="Group 4">
            <a:extLst>
              <a:ext uri="{FF2B5EF4-FFF2-40B4-BE49-F238E27FC236}">
                <a16:creationId xmlns:a16="http://schemas.microsoft.com/office/drawing/2014/main" id="{54AE3317-EA4A-1E4F-D77E-79236CEFAF94}"/>
              </a:ext>
            </a:extLst>
          </p:cNvPr>
          <p:cNvGrpSpPr/>
          <p:nvPr/>
        </p:nvGrpSpPr>
        <p:grpSpPr>
          <a:xfrm>
            <a:off x="517112" y="7810500"/>
            <a:ext cx="17253775" cy="2017079"/>
            <a:chOff x="0" y="0"/>
            <a:chExt cx="23005033" cy="2689439"/>
          </a:xfrm>
        </p:grpSpPr>
        <p:pic>
          <p:nvPicPr>
            <p:cNvPr id="5" name="Picture 5">
              <a:extLst>
                <a:ext uri="{FF2B5EF4-FFF2-40B4-BE49-F238E27FC236}">
                  <a16:creationId xmlns:a16="http://schemas.microsoft.com/office/drawing/2014/main" id="{9A4AEA99-226C-3FB8-E86B-5E67D8DAC85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a:extLst>
                <a:ext uri="{FF2B5EF4-FFF2-40B4-BE49-F238E27FC236}">
                  <a16:creationId xmlns:a16="http://schemas.microsoft.com/office/drawing/2014/main" id="{5C4F4C22-9C96-B354-A003-A920BFD5B2C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a:extLst>
                <a:ext uri="{FF2B5EF4-FFF2-40B4-BE49-F238E27FC236}">
                  <a16:creationId xmlns:a16="http://schemas.microsoft.com/office/drawing/2014/main" id="{77988705-6C39-0F9D-E430-231DF820714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a:extLst>
                <a:ext uri="{FF2B5EF4-FFF2-40B4-BE49-F238E27FC236}">
                  <a16:creationId xmlns:a16="http://schemas.microsoft.com/office/drawing/2014/main" id="{264A132E-85D6-A487-8ACA-7989D1E1E2E7}"/>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a:extLst>
                <a:ext uri="{FF2B5EF4-FFF2-40B4-BE49-F238E27FC236}">
                  <a16:creationId xmlns:a16="http://schemas.microsoft.com/office/drawing/2014/main" id="{B42D7808-5195-9324-AF3A-E835336566E8}"/>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a:extLst>
                <a:ext uri="{FF2B5EF4-FFF2-40B4-BE49-F238E27FC236}">
                  <a16:creationId xmlns:a16="http://schemas.microsoft.com/office/drawing/2014/main" id="{64771525-9182-85CA-5396-B9C6C949BBC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a:extLst>
                <a:ext uri="{FF2B5EF4-FFF2-40B4-BE49-F238E27FC236}">
                  <a16:creationId xmlns:a16="http://schemas.microsoft.com/office/drawing/2014/main" id="{754354FD-D5B6-3EC5-B100-AC923E67F8A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a:extLst>
              <a:ext uri="{FF2B5EF4-FFF2-40B4-BE49-F238E27FC236}">
                <a16:creationId xmlns:a16="http://schemas.microsoft.com/office/drawing/2014/main" id="{100C3DAC-592E-3464-8D20-CDB92B706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a:extLst>
              <a:ext uri="{FF2B5EF4-FFF2-40B4-BE49-F238E27FC236}">
                <a16:creationId xmlns:a16="http://schemas.microsoft.com/office/drawing/2014/main" id="{7FC492CB-A299-3BA4-9271-B579504BC2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C1243A38-4D89-4D4D-3F7F-CD6D6EADCB39}"/>
              </a:ext>
            </a:extLst>
          </p:cNvPr>
          <p:cNvSpPr txBox="1"/>
          <p:nvPr/>
        </p:nvSpPr>
        <p:spPr>
          <a:xfrm>
            <a:off x="2851268" y="4058699"/>
            <a:ext cx="1524000" cy="2400657"/>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latin typeface="Garamond" panose="02020404030301010803" pitchFamily="18" charset="0"/>
              </a:rPr>
              <a:t>Unique</a:t>
            </a:r>
            <a:r>
              <a:rPr lang="en-US" sz="2400" dirty="0"/>
              <a:t> Categories</a:t>
            </a:r>
            <a:endParaRPr lang="en-IN" sz="2400" dirty="0"/>
          </a:p>
        </p:txBody>
      </p:sp>
      <p:sp>
        <p:nvSpPr>
          <p:cNvPr id="17" name="TextBox 16">
            <a:extLst>
              <a:ext uri="{FF2B5EF4-FFF2-40B4-BE49-F238E27FC236}">
                <a16:creationId xmlns:a16="http://schemas.microsoft.com/office/drawing/2014/main" id="{84235E8C-2A69-FBEF-371A-9C5142924623}"/>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latin typeface="Garamond" panose="02020404030301010803" pitchFamily="18" charset="0"/>
            </a:endParaRPr>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6C525A6A-F007-8927-5C87-C1B9CC18AFC5}"/>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88707B37-82E5-B4CB-F981-6DB66046A08F}"/>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latin typeface="Garamond" panose="02020404030301010803" pitchFamily="18" charset="0"/>
              </a:rPr>
              <a:t>February</a:t>
            </a:r>
          </a:p>
          <a:p>
            <a:pPr algn="ctr"/>
            <a:endParaRPr lang="en-US" sz="2400" dirty="0"/>
          </a:p>
          <a:p>
            <a:pPr algn="ctr"/>
            <a:r>
              <a:rPr lang="en-US" sz="2400" dirty="0"/>
              <a:t>Month with</a:t>
            </a:r>
          </a:p>
          <a:p>
            <a:pPr algn="ctr"/>
            <a:r>
              <a:rPr lang="en-US" sz="2400" dirty="0"/>
              <a:t> most posts</a:t>
            </a:r>
            <a:endParaRPr lang="en-IN" sz="2400" dirty="0"/>
          </a:p>
        </p:txBody>
      </p:sp>
    </p:spTree>
    <p:extLst>
      <p:ext uri="{BB962C8B-B14F-4D97-AF65-F5344CB8AC3E}">
        <p14:creationId xmlns:p14="http://schemas.microsoft.com/office/powerpoint/2010/main" val="388827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3790C-A777-EBF5-4086-82698D8D3B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046C65B-BB23-0B75-94B1-FAC663B98C11}"/>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630EFF64-2FB7-DAE0-7620-573F707F63A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F4B19FAD-8333-7AAE-B67D-9B2A0BF4005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6AF4086A-7BC0-550E-1C65-6D465CA1159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10A2430D-89BD-9B1C-9130-8D97AD0FC8C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89B42829-47C8-50C8-34F7-3154AFEE04F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4D7CB05F-1D6B-9836-53F8-C7B48441795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D10F674F-639D-E990-ECC4-4431A35DE3A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1EA91954-1B2D-D159-D23B-E4D39028C73B}"/>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CDBFDB96-89A2-9765-CAFE-AE928B09BEA9}"/>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38EE5E80-336F-F505-6209-3FE6058640D0}"/>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9C655AC9-FD79-F3BA-5266-4D4CCDB5238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FE0F1E6B-909A-A653-2C58-55BD27E671A8}"/>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46D11A87-8C9C-C057-08FA-D4836CBF074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250CCF61-459E-A9D5-031D-EF00E16DD5E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2CD76249-02BF-EDF6-6FEE-48EF5C00687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2B3E14C9-B679-A153-989F-E5A97151ED1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269BA849-865F-4A7B-3DD8-6C44D1AF9AF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C8CDC303-DB75-AD86-B1A5-4298FDE346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69850C4F-4D4A-A175-3B31-5F9623D71D0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C8C580D4-E349-49FB-02CB-684CADEB1B34}"/>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952B1B15-0029-A65E-18F1-E4825BD340B5}"/>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D8F2B698-62C7-B4AF-6DBB-96440FB5128A}"/>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1CFD19A3-49B9-572E-7069-F21BC96B889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AB3D1ED2-D110-298D-2056-22C80FF372A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DEC53CF4-691A-5533-FE2D-06E7672B0288}"/>
              </a:ext>
            </a:extLst>
          </p:cNvPr>
          <p:cNvGraphicFramePr>
            <a:graphicFrameLocks/>
          </p:cNvGraphicFramePr>
          <p:nvPr>
            <p:extLst>
              <p:ext uri="{D42A27DB-BD31-4B8C-83A1-F6EECF244321}">
                <p14:modId xmlns:p14="http://schemas.microsoft.com/office/powerpoint/2010/main" val="534353595"/>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817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C1395-6979-8231-C70F-648446FE2B6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D47809E-54F8-EA26-837A-D187003E9895}"/>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21E686F0-A2C4-262C-8FF0-34E7017BE00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80F1070D-D4FA-C805-7CB3-501B8751031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D0BC9F5E-43AF-ACE3-6B1A-AD1452DE3D1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6C239CDC-C412-5B0B-B4F6-2F9DEBEBBD2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BDB25A79-0E2F-4C3D-9798-D57CF42439C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C803DE33-6D48-3D19-409E-5A2579FC072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1719E125-1541-5B31-02EC-20AECED1470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3C9868EA-33EB-8C41-F243-39268D0AF820}"/>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B943A624-7888-BF4B-F5FF-69ED784AB56B}"/>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9CD54B87-5E74-F2E3-A2B6-8E26186AE070}"/>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790CA6C4-F8F8-34F0-98C2-9DC39FCDC5E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5DBF5F02-C202-B5C1-625A-ED490197D88C}"/>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F8FE9D6E-8B6B-8318-D2C2-935985A770B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7EED84F2-7AC2-29CA-1456-2B7F21D0984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938460E9-C135-4724-2290-1C6ECC80B8D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A5B64D89-65CF-0789-BF58-E85BFB34765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8355478E-5252-EEDF-7DD4-68F860191C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27CBA046-5D9B-D501-1C52-59ACF60A9B3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3FED4E2E-CA4F-F8EE-5101-1CE9FAF333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A41321F3-3592-38F2-7E39-B19A3A63FF88}"/>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64CEDFB6-7AB3-107C-D975-A83C806F4908}"/>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C6438ED5-08FC-A81B-83FB-AE8DE6A4198C}"/>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AA947CE2-230B-4A34-C483-D2CA76012FC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88431758-09A2-9247-A645-F5081A34222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00C512E0-1C6D-55F6-AE8F-1BAED01F1869}"/>
              </a:ext>
            </a:extLst>
          </p:cNvPr>
          <p:cNvGraphicFramePr>
            <a:graphicFrameLocks/>
          </p:cNvGraphicFramePr>
          <p:nvPr>
            <p:extLst>
              <p:ext uri="{D42A27DB-BD31-4B8C-83A1-F6EECF244321}">
                <p14:modId xmlns:p14="http://schemas.microsoft.com/office/powerpoint/2010/main" val="3470591415"/>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41149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237</TotalTime>
  <Words>1677</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Garamond</vt:lpstr>
      <vt:lpstr>Graphik Regular</vt:lpstr>
      <vt:lpstr>Arial</vt:lpstr>
      <vt:lpstr>Gadugi</vt:lpstr>
      <vt:lpstr>Century Gothic</vt:lpstr>
      <vt:lpstr>Wingdings 3</vt:lpstr>
      <vt:lpstr>Clear Sans Regular Bold</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manoj patil</cp:lastModifiedBy>
  <cp:revision>30</cp:revision>
  <dcterms:created xsi:type="dcterms:W3CDTF">2006-08-16T00:00:00Z</dcterms:created>
  <dcterms:modified xsi:type="dcterms:W3CDTF">2024-03-07T07:57:30Z</dcterms:modified>
  <dc:identifier>DAEhDyfaYKE</dc:identifier>
</cp:coreProperties>
</file>