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DB66-2E13-C230-0C95-2504AC0E5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E870-48A1-89E9-83A6-3030F1F23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884FC-C7D5-BD19-AD95-A505BBB1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D83F-36A2-4FDA-9B12-C60A37851A0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A707-F163-BD8F-538C-2AB7BF0A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15A27-0F47-4FDB-BE27-B01F4C1D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83A-7239-4C66-B773-08BF88F47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1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83C6-31C2-1572-2F04-6AEB7648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FA4B0-EA24-59D9-9A06-FF3B8D46C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DC5D-5029-1F82-7FD1-2B8C5E84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D83F-36A2-4FDA-9B12-C60A37851A0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C996-764A-30F2-0508-B21A1155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0C327-437F-BA9A-1A4E-B8924F0B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83A-7239-4C66-B773-08BF88F47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47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ECBC0-4021-2717-351E-F0A27851D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C4423-CBD3-AB06-CE92-82646E21D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D2C5C-E5B0-C1AC-95B3-14A4579D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D83F-36A2-4FDA-9B12-C60A37851A0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09B00-F2BA-61DA-3456-8D348CC2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4F4B5-B37E-93D0-5E34-FF98B330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83A-7239-4C66-B773-08BF88F47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14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BEBE-1E80-7EF9-92CD-83DD417B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6CE8-09F5-CD24-525E-8B0B6E19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87AA-944F-B922-50D0-3EC6DC04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D83F-36A2-4FDA-9B12-C60A37851A0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356DC-A68C-D503-9958-26E34085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0D44A-28F8-4423-188D-08376703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83A-7239-4C66-B773-08BF88F47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4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83BE-731C-2771-B776-8571B242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1BE1C-6585-07C1-F398-27D1CB864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8BC82-09CA-DBBB-D75B-21ECD4D5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D83F-36A2-4FDA-9B12-C60A37851A0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4694-95E8-4787-837A-9D89FBCD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F637B-1D2B-055C-7071-A02B9F81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83A-7239-4C66-B773-08BF88F47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2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BA31-215E-4A17-B24B-803BD257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C2E8-6E6D-7B37-FB82-EF5981A34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6D4DB-22F4-6D58-FDD6-79CD50E63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4D76A-EBB2-3156-84C9-1B2E5EB0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D83F-36A2-4FDA-9B12-C60A37851A0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DBCEB-2226-2D01-381E-522909E7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0FF3F-0BF8-334B-42B2-8F70B04F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83A-7239-4C66-B773-08BF88F47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72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A084-C8B4-FEB2-8F20-CFF9E81B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F132-5957-DF5B-045F-A1A933898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AB3F-CFEF-172D-8BEF-102C0EFDD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E9330-0224-2E2D-07B9-32713C459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58A82-0957-0815-B02D-500098E67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E31C9-0512-C3B0-266A-6E9D182E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D83F-36A2-4FDA-9B12-C60A37851A0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09D56-34A7-EA0F-3A80-127B4696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8F534-58D1-B366-1E16-C45AE5F6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83A-7239-4C66-B773-08BF88F47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55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6461-1B12-B5E7-D7F4-D7C8D43F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E07BC-756F-9371-BFF7-2FCCC3E0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D83F-36A2-4FDA-9B12-C60A37851A0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9E120-B5BE-870D-226D-557D0615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6F220-4A1C-6330-3F29-8E428DD4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83A-7239-4C66-B773-08BF88F47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5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8DF06-B6F9-18EC-9050-82A6C455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D83F-36A2-4FDA-9B12-C60A37851A0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42EC8-53EC-2907-0C95-09BC2ECF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C6148-85A1-03D8-10D2-87D2C74F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83A-7239-4C66-B773-08BF88F47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31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663F-869C-AD5E-24C4-461206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5FD7-57EF-2C8B-8BAF-6F154B14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D1CB8-CED6-4E29-CCA7-5C9DA98E4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F4C10-FA61-69AE-4C3A-91CE55AC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D83F-36A2-4FDA-9B12-C60A37851A0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ADD41-924B-2962-97AB-3C61B791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A188F-099A-538F-BF70-8022C985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83A-7239-4C66-B773-08BF88F47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3609-4935-0950-233D-B0509896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6A053-4B37-EC0F-0155-011E2D9E0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B8A95-1F43-8581-0C59-D2D9C03C8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4AF-51C1-F3B5-A122-2A183C23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D83F-36A2-4FDA-9B12-C60A37851A0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EBEA5-296C-207B-FDCE-D304F140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FC97F-C52A-18D8-A60A-D4C2E0B5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83A-7239-4C66-B773-08BF88F47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89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9A4EE-947C-B37A-13EA-4F73AF20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C3E2A-6FC3-060D-7265-2C30B979B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3957-DEB2-E1B4-4749-97B0EA57D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BD83F-36A2-4FDA-9B12-C60A37851A03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A40D4-B655-5C6C-F318-8A1F3F6E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A5933-5EC4-3210-EAA2-AA962D1C7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AC83A-7239-4C66-B773-08BF88F47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8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jp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1156053" y="4099275"/>
            <a:ext cx="9915465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>
            <a:off x="1124939" y="2498668"/>
            <a:ext cx="9888686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algn="l"/>
            <a:r>
              <a:rPr lang="en-IN" sz="5400" b="1" i="0" dirty="0">
                <a:effectLst/>
                <a:highlight>
                  <a:srgbClr val="FFFFFF"/>
                </a:highlight>
              </a:rPr>
              <a:t>Applied Data Science Capstone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4939" y="4055920"/>
            <a:ext cx="5908984" cy="47897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spcBef>
                <a:spcPts val="855"/>
              </a:spcBef>
            </a:pPr>
            <a:r>
              <a:rPr lang="en-US" sz="2400" kern="1200" spc="-175" dirty="0">
                <a:solidFill>
                  <a:srgbClr val="4C593B"/>
                </a:solidFill>
                <a:latin typeface="Arial"/>
                <a:ea typeface="+mn-ea"/>
                <a:cs typeface="Arial"/>
              </a:rPr>
              <a:t>Manoj Sai Maguluri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  <a:prstGeom prst="rect">
            <a:avLst/>
          </a:prstGeom>
        </p:spPr>
        <p:txBody>
          <a:bodyPr vert="horz" lIns="0" tIns="626618" rIns="0" bIns="0" rtlCol="0" anchor="b">
            <a:normAutofit/>
          </a:bodyPr>
          <a:lstStyle/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IN" sz="2500" u="heavy" spc="-190">
                <a:solidFill>
                  <a:schemeClr val="tx2"/>
                </a:solidFill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bject 3"/>
          <p:cNvSpPr/>
          <p:nvPr/>
        </p:nvSpPr>
        <p:spPr>
          <a:xfrm>
            <a:off x="6429378" y="3417586"/>
            <a:ext cx="1544032" cy="1198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85125" y="3260527"/>
            <a:ext cx="1463712" cy="14148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5476" indent="-118872" defTabSz="475488">
              <a:spcBef>
                <a:spcPts val="413"/>
              </a:spcBef>
              <a:buFont typeface="Arial"/>
              <a:buChar char="•"/>
              <a:tabLst>
                <a:tab pos="125146" algn="l"/>
                <a:tab pos="125476" algn="l"/>
              </a:tabLst>
            </a:pPr>
            <a:r>
              <a:rPr lang="en-US" sz="1144" kern="1200" spc="-16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Executive </a:t>
            </a:r>
            <a:r>
              <a:rPr lang="en-US" sz="1144" kern="1200" spc="-8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Summary</a:t>
            </a:r>
            <a:r>
              <a:rPr lang="en-US" sz="1144" kern="1200" spc="-5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 </a:t>
            </a:r>
            <a:r>
              <a:rPr lang="en-US" sz="1144" kern="1200" spc="-8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(3)</a:t>
            </a:r>
            <a:endParaRPr lang="en-US" sz="1144" kern="1200">
              <a:solidFill>
                <a:schemeClr val="tx1"/>
              </a:solidFill>
              <a:latin typeface="Carlito"/>
              <a:ea typeface="+mn-ea"/>
              <a:cs typeface="+mn-cs"/>
            </a:endParaRPr>
          </a:p>
          <a:p>
            <a:pPr marL="125476" indent="-118872" defTabSz="475488">
              <a:spcBef>
                <a:spcPts val="361"/>
              </a:spcBef>
              <a:buFont typeface="Arial"/>
              <a:buChar char="•"/>
              <a:tabLst>
                <a:tab pos="125146" algn="l"/>
                <a:tab pos="125476" algn="l"/>
              </a:tabLst>
            </a:pPr>
            <a:r>
              <a:rPr lang="en-US" sz="1144" kern="1200" spc="-13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Introduction</a:t>
            </a:r>
            <a:r>
              <a:rPr lang="en-US" sz="1144" kern="1200" spc="-21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 </a:t>
            </a:r>
            <a:r>
              <a:rPr lang="en-US" sz="1144" kern="1200" spc="-5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(4)</a:t>
            </a:r>
            <a:endParaRPr lang="en-US" sz="1144" kern="1200">
              <a:solidFill>
                <a:schemeClr val="tx1"/>
              </a:solidFill>
              <a:latin typeface="Carlito"/>
              <a:ea typeface="+mn-ea"/>
              <a:cs typeface="+mn-cs"/>
            </a:endParaRPr>
          </a:p>
          <a:p>
            <a:pPr marL="125476" indent="-118872" defTabSz="475488">
              <a:spcBef>
                <a:spcPts val="364"/>
              </a:spcBef>
              <a:buFont typeface="Arial"/>
              <a:buChar char="•"/>
              <a:tabLst>
                <a:tab pos="125146" algn="l"/>
                <a:tab pos="125476" algn="l"/>
              </a:tabLst>
            </a:pPr>
            <a:r>
              <a:rPr lang="en-US" sz="1144" kern="1200" spc="-3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Methodology</a:t>
            </a:r>
            <a:r>
              <a:rPr lang="en-US" sz="1144" kern="1200" spc="-31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 </a:t>
            </a:r>
            <a:r>
              <a:rPr lang="en-US" sz="1144" kern="1200" spc="-8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(6)</a:t>
            </a:r>
            <a:endParaRPr lang="en-US" sz="1144" kern="1200">
              <a:solidFill>
                <a:schemeClr val="tx1"/>
              </a:solidFill>
              <a:latin typeface="Carlito"/>
              <a:ea typeface="+mn-ea"/>
              <a:cs typeface="+mn-cs"/>
            </a:endParaRPr>
          </a:p>
          <a:p>
            <a:pPr marL="125476" indent="-118872" defTabSz="475488">
              <a:spcBef>
                <a:spcPts val="369"/>
              </a:spcBef>
              <a:buFont typeface="Arial"/>
              <a:buChar char="•"/>
              <a:tabLst>
                <a:tab pos="125146" algn="l"/>
                <a:tab pos="125476" algn="l"/>
              </a:tabLst>
            </a:pPr>
            <a:r>
              <a:rPr lang="en-US" sz="1144" kern="1200" spc="-13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Results</a:t>
            </a:r>
            <a:r>
              <a:rPr lang="en-US" sz="1144" kern="1200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 </a:t>
            </a:r>
            <a:r>
              <a:rPr lang="en-US" sz="1144" kern="1200" spc="-8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(16)</a:t>
            </a:r>
            <a:endParaRPr lang="en-US" sz="1144" kern="1200">
              <a:solidFill>
                <a:schemeClr val="tx1"/>
              </a:solidFill>
              <a:latin typeface="Carlito"/>
              <a:ea typeface="+mn-ea"/>
              <a:cs typeface="+mn-cs"/>
            </a:endParaRPr>
          </a:p>
          <a:p>
            <a:pPr marL="125476" indent="-118872" defTabSz="475488">
              <a:spcBef>
                <a:spcPts val="361"/>
              </a:spcBef>
              <a:buFont typeface="Arial"/>
              <a:buChar char="•"/>
              <a:tabLst>
                <a:tab pos="125146" algn="l"/>
                <a:tab pos="125476" algn="l"/>
              </a:tabLst>
            </a:pPr>
            <a:r>
              <a:rPr lang="en-US" sz="1144" kern="1200" spc="-5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Conclusion</a:t>
            </a:r>
            <a:r>
              <a:rPr lang="en-US" sz="1144" kern="1200" spc="-42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 </a:t>
            </a:r>
            <a:r>
              <a:rPr lang="en-US" sz="1144" kern="1200" spc="-8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(46)</a:t>
            </a:r>
            <a:endParaRPr lang="en-US" sz="1144" kern="1200">
              <a:solidFill>
                <a:schemeClr val="tx1"/>
              </a:solidFill>
              <a:latin typeface="Carlito"/>
              <a:ea typeface="+mn-ea"/>
              <a:cs typeface="+mn-cs"/>
            </a:endParaRPr>
          </a:p>
          <a:p>
            <a:pPr marL="125476" indent="-118872" defTabSz="475488">
              <a:spcBef>
                <a:spcPts val="361"/>
              </a:spcBef>
              <a:buFont typeface="Arial"/>
              <a:buChar char="•"/>
              <a:tabLst>
                <a:tab pos="125146" algn="l"/>
                <a:tab pos="125476" algn="l"/>
              </a:tabLst>
            </a:pPr>
            <a:r>
              <a:rPr lang="en-US" sz="1144" kern="1200" spc="-3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Appendix</a:t>
            </a:r>
            <a:r>
              <a:rPr lang="en-US" sz="1144" kern="1200" spc="-47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 </a:t>
            </a:r>
            <a:r>
              <a:rPr lang="en-US" sz="1144" kern="1200" spc="-8">
                <a:solidFill>
                  <a:srgbClr val="9A3200"/>
                </a:solidFill>
                <a:latin typeface="Carlito"/>
                <a:ea typeface="+mn-ea"/>
                <a:cs typeface="+mn-cs"/>
              </a:rPr>
              <a:t>(47)</a:t>
            </a:r>
            <a:endParaRPr lang="en-US"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8772" y="5549004"/>
            <a:ext cx="75299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2" defTabSz="475488">
              <a:lnSpc>
                <a:spcPts val="572"/>
              </a:lnSpc>
              <a:spcAft>
                <a:spcPts val="600"/>
              </a:spcAft>
            </a:pPr>
            <a:fld id="{81D60167-4931-47E6-BA6A-407CBD079E47}" type="slidenum">
              <a:rPr lang="en-IN" sz="546" kern="1200" dirty="0">
                <a:solidFill>
                  <a:srgbClr val="555555"/>
                </a:solidFill>
                <a:latin typeface="Carlito"/>
                <a:ea typeface="+mn-ea"/>
                <a:cs typeface="+mn-cs"/>
              </a:rPr>
              <a:pPr marL="19812" defTabSz="475488">
                <a:lnSpc>
                  <a:spcPts val="572"/>
                </a:lnSpc>
                <a:spcAft>
                  <a:spcPts val="600"/>
                </a:spcAft>
              </a:pPr>
              <a:t>2</a:t>
            </a:fld>
            <a:endParaRPr lang="en-IN"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52259" y="1200467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2523</Words>
  <Application>Microsoft Office PowerPoint</Application>
  <PresentationFormat>Widescreen</PresentationFormat>
  <Paragraphs>259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Aptos</vt:lpstr>
      <vt:lpstr>Aptos Display</vt:lpstr>
      <vt:lpstr>Arial</vt:lpstr>
      <vt:lpstr>Bahnschrift Condensed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Sai Maguluri</dc:creator>
  <cp:lastModifiedBy>Manoj Sai Maguluri</cp:lastModifiedBy>
  <cp:revision>1</cp:revision>
  <dcterms:created xsi:type="dcterms:W3CDTF">2024-05-12T05:30:19Z</dcterms:created>
  <dcterms:modified xsi:type="dcterms:W3CDTF">2024-05-12T05:50:19Z</dcterms:modified>
</cp:coreProperties>
</file>