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94" r:id="rId5"/>
    <p:sldId id="279" r:id="rId6"/>
    <p:sldId id="284" r:id="rId7"/>
    <p:sldId id="285" r:id="rId8"/>
    <p:sldId id="286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NTSC,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362200"/>
            <a:ext cx="829297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Image processing using </a:t>
            </a:r>
            <a:r>
              <a:rPr lang="en-US" sz="4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OpenCV</a:t>
            </a:r>
            <a:endParaRPr lang="en-US" sz="4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6386" name="AutoShape 2" descr="OpenCV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581400"/>
            <a:ext cx="2362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  <a:latin typeface="Berlin Sans FB Demi" pitchFamily="34" charset="0"/>
              </a:rPr>
              <a:t>Counting objects</a:t>
            </a:r>
            <a:endParaRPr lang="en-US" sz="4800" b="1" dirty="0">
              <a:solidFill>
                <a:srgbClr val="0070C0"/>
              </a:solidFill>
              <a:latin typeface="Berlin Sans FB Dem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600200"/>
            <a:ext cx="8458200" cy="4525963"/>
          </a:xfrm>
        </p:spPr>
        <p:txBody>
          <a:bodyPr>
            <a:normAutofit/>
          </a:bodyPr>
          <a:lstStyle/>
          <a:p>
            <a:pPr lvl="1"/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338" name="AutoShape 2" descr="../../../_images/justnumber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../../../_images/justnumber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905000"/>
            <a:ext cx="45910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Arguments</a:t>
            </a:r>
            <a:endParaRPr lang="en-US" sz="4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6580187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038600" y="4191000"/>
            <a:ext cx="4953000" cy="2509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Converting an image to grayscale</a:t>
            </a:r>
            <a:endParaRPr lang="en-US" sz="4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69040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743200"/>
            <a:ext cx="5181600" cy="302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Edge detection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3810000"/>
            <a:ext cx="47815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981200"/>
            <a:ext cx="6477000" cy="126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Thresholding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3657600"/>
            <a:ext cx="47434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0" y="1752600"/>
            <a:ext cx="867477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Detecting and drawing contours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228013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733800"/>
            <a:ext cx="475297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Final output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3810000"/>
            <a:ext cx="47339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00200"/>
            <a:ext cx="8686800" cy="1590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work\banner\jpg\Thank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0"/>
            <a:ext cx="4495800" cy="2362200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Contact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A.Arul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Prabahar</a:t>
            </a:r>
            <a:r>
              <a:rPr lang="en-US" b="1" dirty="0" smtClean="0">
                <a:solidFill>
                  <a:srgbClr val="0070C0"/>
                </a:solidFill>
              </a:rPr>
              <a:t>,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Deputy Manager,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NTSC, </a:t>
            </a:r>
            <a:r>
              <a:rPr lang="en-US" b="1" dirty="0" err="1" smtClean="0">
                <a:solidFill>
                  <a:srgbClr val="0070C0"/>
                </a:solidFill>
              </a:rPr>
              <a:t>Ekkadu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thangal</a:t>
            </a:r>
            <a:r>
              <a:rPr lang="en-US" b="1" dirty="0" smtClean="0">
                <a:solidFill>
                  <a:srgbClr val="0070C0"/>
                </a:solidFill>
              </a:rPr>
              <a:t>,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Chennai -32.</a:t>
            </a:r>
          </a:p>
          <a:p>
            <a:pPr lvl="1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Mob: 8754871885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E-mail: arulprabahar@gmail.com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</TotalTime>
  <Words>22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Berlin Sans FB Demi</vt:lpstr>
      <vt:lpstr>Calibri</vt:lpstr>
      <vt:lpstr>Office Theme</vt:lpstr>
      <vt:lpstr>PowerPoint Presentation</vt:lpstr>
      <vt:lpstr>Counting objects</vt:lpstr>
      <vt:lpstr>Arguments</vt:lpstr>
      <vt:lpstr>Converting an image to grayscale</vt:lpstr>
      <vt:lpstr>Edge detection</vt:lpstr>
      <vt:lpstr>Thresholding</vt:lpstr>
      <vt:lpstr>Detecting and drawing contours</vt:lpstr>
      <vt:lpstr>Final 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KUTTY</dc:creator>
  <cp:lastModifiedBy>hp</cp:lastModifiedBy>
  <cp:revision>250</cp:revision>
  <dcterms:created xsi:type="dcterms:W3CDTF">2006-08-16T00:00:00Z</dcterms:created>
  <dcterms:modified xsi:type="dcterms:W3CDTF">2021-04-13T04:57:19Z</dcterms:modified>
</cp:coreProperties>
</file>