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94" r:id="rId5"/>
    <p:sldId id="279" r:id="rId6"/>
    <p:sldId id="265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9" d="100"/>
          <a:sy n="69" d="100"/>
        </p:scale>
        <p:origin x="-1194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4" d="100"/>
        <a:sy n="94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Day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NTSC, Chennai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2362200"/>
            <a:ext cx="829297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Image processing using </a:t>
            </a:r>
            <a:r>
              <a:rPr lang="en-US" sz="48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OpenCV</a:t>
            </a:r>
            <a:endParaRPr lang="en-US" sz="48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16386" name="AutoShape 2" descr="OpenCV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3581400"/>
            <a:ext cx="23622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0070C0"/>
                </a:solidFill>
                <a:latin typeface="Berlin Sans FB Demi" pitchFamily="34" charset="0"/>
              </a:rPr>
              <a:t>Finding brightest spot</a:t>
            </a:r>
            <a:endParaRPr lang="en-US" sz="4800" b="1" dirty="0">
              <a:solidFill>
                <a:srgbClr val="0070C0"/>
              </a:solidFill>
              <a:latin typeface="Berlin Sans FB Dem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600200"/>
            <a:ext cx="8458200" cy="4525963"/>
          </a:xfrm>
        </p:spPr>
        <p:txBody>
          <a:bodyPr>
            <a:normAutofit/>
          </a:bodyPr>
          <a:lstStyle/>
          <a:p>
            <a:pPr lvl="1"/>
            <a:endParaRPr lang="en-US" b="1" dirty="0" smtClean="0">
              <a:solidFill>
                <a:schemeClr val="bg1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4338" name="AutoShape 2" descr="../../../_images/justnumbers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0" name="AutoShape 4" descr="../../../_images/justnumbers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447800"/>
            <a:ext cx="6022975" cy="4952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Arguments</a:t>
            </a:r>
            <a:endParaRPr lang="en-US" sz="4800" b="1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76400"/>
            <a:ext cx="8839200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800" b="1" dirty="0" smtClean="0"/>
              <a:t>Converting an image to grayscale</a:t>
            </a:r>
            <a:endParaRPr lang="en-US" sz="4800" b="1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752600"/>
            <a:ext cx="7299808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4800" y="3124200"/>
            <a:ext cx="4038600" cy="325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Finding brightest spot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447800"/>
            <a:ext cx="8001000" cy="2063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6200" y="3048000"/>
            <a:ext cx="4191000" cy="3392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E:\work\banner\jpg\Thank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0"/>
            <a:ext cx="4495800" cy="2362200"/>
          </a:xfrm>
          <a:prstGeom prst="rect">
            <a:avLst/>
          </a:prstGeom>
          <a:noFill/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25963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Contact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0070C0"/>
                </a:solidFill>
              </a:rPr>
              <a:t>	</a:t>
            </a:r>
            <a:r>
              <a:rPr lang="en-US" b="1" dirty="0" err="1" smtClean="0">
                <a:solidFill>
                  <a:srgbClr val="0070C0"/>
                </a:solidFill>
              </a:rPr>
              <a:t>A.Arul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Prabahar</a:t>
            </a:r>
            <a:r>
              <a:rPr lang="en-US" b="1" dirty="0" smtClean="0">
                <a:solidFill>
                  <a:srgbClr val="0070C0"/>
                </a:solidFill>
              </a:rPr>
              <a:t>,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0070C0"/>
                </a:solidFill>
              </a:rPr>
              <a:t>    Deputy Manager,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0070C0"/>
                </a:solidFill>
              </a:rPr>
              <a:t>    NTSC, </a:t>
            </a:r>
            <a:r>
              <a:rPr lang="en-US" b="1" dirty="0" err="1" smtClean="0">
                <a:solidFill>
                  <a:srgbClr val="0070C0"/>
                </a:solidFill>
              </a:rPr>
              <a:t>Ekkadu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thangal</a:t>
            </a:r>
            <a:r>
              <a:rPr lang="en-US" b="1" dirty="0" smtClean="0">
                <a:solidFill>
                  <a:srgbClr val="0070C0"/>
                </a:solidFill>
              </a:rPr>
              <a:t>,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0070C0"/>
                </a:solidFill>
              </a:rPr>
              <a:t>    Chennai -32.</a:t>
            </a:r>
          </a:p>
          <a:p>
            <a:pPr lvl="1">
              <a:buNone/>
            </a:pPr>
            <a:endParaRPr lang="en-US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en-US" b="1" dirty="0" smtClean="0">
                <a:solidFill>
                  <a:srgbClr val="0070C0"/>
                </a:solidFill>
              </a:rPr>
              <a:t>Mob: 8754871885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0070C0"/>
                </a:solidFill>
              </a:rPr>
              <a:t>E-mail: arulprabahar@gmail.com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2542</TotalTime>
  <Words>17</Words>
  <Application>Microsoft Office PowerPoint</Application>
  <PresentationFormat>On-screen Show (4:3)</PresentationFormat>
  <Paragraphs>16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Finding brightest spot</vt:lpstr>
      <vt:lpstr>Arguments</vt:lpstr>
      <vt:lpstr>Converting an image to grayscale</vt:lpstr>
      <vt:lpstr>Finding brightest spot</vt:lpstr>
      <vt:lpstr>Slide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KUTTY</dc:creator>
  <cp:lastModifiedBy>gifta raj kumar</cp:lastModifiedBy>
  <cp:revision>253</cp:revision>
  <dcterms:created xsi:type="dcterms:W3CDTF">2006-08-16T00:00:00Z</dcterms:created>
  <dcterms:modified xsi:type="dcterms:W3CDTF">2021-03-23T16:36:39Z</dcterms:modified>
</cp:coreProperties>
</file>