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4" r:id="rId5"/>
    <p:sldId id="279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1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NTSC,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362200"/>
            <a:ext cx="82929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Image processing using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OpenCV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6386" name="AutoShape 2" descr="OpenCV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581400"/>
            <a:ext cx="2362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Realtime</a:t>
            </a:r>
            <a:r>
              <a:rPr lang="en-US" b="1" dirty="0" smtClean="0"/>
              <a:t> detection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604875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Realtime</a:t>
            </a:r>
            <a:r>
              <a:rPr lang="en-US" b="1" dirty="0" smtClean="0"/>
              <a:t> detection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5915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blobFromImage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23835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Showing the output frame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81456"/>
            <a:ext cx="5972175" cy="269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Final cleanup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40" y="2362200"/>
            <a:ext cx="882646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work\banner\jpg\Than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4495800" cy="2362200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Contact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A.Arul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Prabahar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Deputy Manager,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NTSC, </a:t>
            </a:r>
            <a:r>
              <a:rPr lang="en-US" b="1" dirty="0" err="1" smtClean="0">
                <a:solidFill>
                  <a:srgbClr val="0070C0"/>
                </a:solidFill>
              </a:rPr>
              <a:t>Ekkadu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thangal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Chennai -32.</a:t>
            </a:r>
          </a:p>
          <a:p>
            <a:pPr lvl="1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Mob: 8754871885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E-mail: arulprabahar@gmail.com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erlin Sans FB Demi" pitchFamily="34" charset="0"/>
              </a:rPr>
              <a:t>Object detection</a:t>
            </a:r>
            <a:endParaRPr lang="en-US" sz="4800" b="1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25963"/>
          </a:xfrm>
        </p:spPr>
        <p:txBody>
          <a:bodyPr>
            <a:norm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338" name="AutoShape 2" descr="../../../_images/justnumber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../../../_images/justnumber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1"/>
            <a:ext cx="743712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Arguments</a:t>
            </a:r>
            <a:endParaRPr lang="en-US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439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Class Labels of </a:t>
            </a:r>
            <a:r>
              <a:rPr lang="en-US" sz="4800" b="1" dirty="0" err="1" smtClean="0"/>
              <a:t>Mobilenet</a:t>
            </a:r>
            <a:r>
              <a:rPr lang="en-US" sz="4800" b="1" dirty="0" smtClean="0"/>
              <a:t> SSD</a:t>
            </a:r>
            <a:endParaRPr lang="en-US" sz="4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534400" cy="15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blobFromImage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676400"/>
            <a:ext cx="831272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detections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4124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detections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4124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Final output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848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Final output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60102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33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Object detection</vt:lpstr>
      <vt:lpstr>Arguments</vt:lpstr>
      <vt:lpstr>Class Labels of Mobilenet SSD</vt:lpstr>
      <vt:lpstr>blobFromImage</vt:lpstr>
      <vt:lpstr>Object detections</vt:lpstr>
      <vt:lpstr>Object detections</vt:lpstr>
      <vt:lpstr>Final output</vt:lpstr>
      <vt:lpstr>Final output</vt:lpstr>
      <vt:lpstr>Realtime detection</vt:lpstr>
      <vt:lpstr>Realtime detection</vt:lpstr>
      <vt:lpstr>blobFromImage</vt:lpstr>
      <vt:lpstr>Showing the output frame</vt:lpstr>
      <vt:lpstr>Final cleanup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KUTTY</dc:creator>
  <cp:lastModifiedBy>gifta raj kumar</cp:lastModifiedBy>
  <cp:revision>258</cp:revision>
  <dcterms:created xsi:type="dcterms:W3CDTF">2006-08-16T00:00:00Z</dcterms:created>
  <dcterms:modified xsi:type="dcterms:W3CDTF">2021-03-24T17:03:22Z</dcterms:modified>
</cp:coreProperties>
</file>