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95" r:id="rId6"/>
    <p:sldId id="297" r:id="rId7"/>
    <p:sldId id="29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NTSC,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292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Image processing using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OpenCV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386" name="AutoShape 2" descr="OpenCV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581400"/>
            <a:ext cx="236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erlin Sans FB Demi" pitchFamily="34" charset="0"/>
              </a:rPr>
              <a:t>Face </a:t>
            </a:r>
            <a:r>
              <a:rPr lang="en-US" sz="4800" b="1" dirty="0" smtClean="0">
                <a:solidFill>
                  <a:srgbClr val="0070C0"/>
                </a:solidFill>
                <a:latin typeface="Berlin Sans FB Demi" pitchFamily="34" charset="0"/>
              </a:rPr>
              <a:t>detection</a:t>
            </a:r>
            <a:endParaRPr lang="en-US" sz="4800" b="1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8" name="AutoShape 2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371600"/>
            <a:ext cx="43053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Arguments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752600"/>
            <a:ext cx="84772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blobFromImage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63817"/>
            <a:ext cx="8091488" cy="146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detections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7838"/>
            <a:ext cx="5237135" cy="99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output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2" y="1600200"/>
            <a:ext cx="871633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 output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47799"/>
            <a:ext cx="5724525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banner\jpg\Than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495800" cy="2362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Contact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A.Arul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Prabahar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Deputy Manager,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NTSC, </a:t>
            </a:r>
            <a:r>
              <a:rPr lang="en-US" b="1" dirty="0" err="1" smtClean="0">
                <a:solidFill>
                  <a:srgbClr val="0070C0"/>
                </a:solidFill>
              </a:rPr>
              <a:t>Ekkadu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thangal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Chennai -32.</a:t>
            </a: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Mob: 8754871885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E-mail: arulprabahar@gmail.com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Berlin Sans FB Demi</vt:lpstr>
      <vt:lpstr>Calibri</vt:lpstr>
      <vt:lpstr>Office Theme</vt:lpstr>
      <vt:lpstr>PowerPoint Presentation</vt:lpstr>
      <vt:lpstr>Face detection</vt:lpstr>
      <vt:lpstr>Arguments</vt:lpstr>
      <vt:lpstr>blobFromImage</vt:lpstr>
      <vt:lpstr>Object detections</vt:lpstr>
      <vt:lpstr>Final output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KUTTY</dc:creator>
  <cp:lastModifiedBy>hp</cp:lastModifiedBy>
  <cp:revision>259</cp:revision>
  <dcterms:created xsi:type="dcterms:W3CDTF">2006-08-16T00:00:00Z</dcterms:created>
  <dcterms:modified xsi:type="dcterms:W3CDTF">2021-10-21T06:24:59Z</dcterms:modified>
</cp:coreProperties>
</file>