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j Prajapati" userId="fe7a6df7bf676260" providerId="LiveId" clId="{FFE80F58-D871-41B7-91BF-6176DC46481F}"/>
    <pc:docChg chg="custSel modSld">
      <pc:chgData name="manoj Prajapati" userId="fe7a6df7bf676260" providerId="LiveId" clId="{FFE80F58-D871-41B7-91BF-6176DC46481F}" dt="2024-05-30T02:01:36.180" v="29" actId="478"/>
      <pc:docMkLst>
        <pc:docMk/>
      </pc:docMkLst>
      <pc:sldChg chg="delSp modSp mod">
        <pc:chgData name="manoj Prajapati" userId="fe7a6df7bf676260" providerId="LiveId" clId="{FFE80F58-D871-41B7-91BF-6176DC46481F}" dt="2024-05-30T02:01:36.180" v="29" actId="478"/>
        <pc:sldMkLst>
          <pc:docMk/>
          <pc:sldMk cId="2039691170" sldId="267"/>
        </pc:sldMkLst>
        <pc:spChg chg="del">
          <ac:chgData name="manoj Prajapati" userId="fe7a6df7bf676260" providerId="LiveId" clId="{FFE80F58-D871-41B7-91BF-6176DC46481F}" dt="2024-05-30T02:01:36.180" v="29" actId="478"/>
          <ac:spMkLst>
            <pc:docMk/>
            <pc:sldMk cId="2039691170" sldId="267"/>
            <ac:spMk id="2" creationId="{C81322E3-ADEC-400F-A389-05CE7E9955B6}"/>
          </ac:spMkLst>
        </pc:spChg>
        <pc:spChg chg="mod">
          <ac:chgData name="manoj Prajapati" userId="fe7a6df7bf676260" providerId="LiveId" clId="{FFE80F58-D871-41B7-91BF-6176DC46481F}" dt="2024-05-30T02:01:32.057" v="28" actId="14100"/>
          <ac:spMkLst>
            <pc:docMk/>
            <pc:sldMk cId="2039691170" sldId="267"/>
            <ac:spMk id="3" creationId="{3947775B-CBAC-488F-B07C-E9C3813603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42DC-581D-48B4-B93A-99F41C74662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E6B36F-AF98-4B1D-AB4E-E25DE954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4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42DC-581D-48B4-B93A-99F41C74662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6B36F-AF98-4B1D-AB4E-E25DE954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6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42DC-581D-48B4-B93A-99F41C74662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6B36F-AF98-4B1D-AB4E-E25DE95412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4718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42DC-581D-48B4-B93A-99F41C74662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6B36F-AF98-4B1D-AB4E-E25DE954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15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42DC-581D-48B4-B93A-99F41C74662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6B36F-AF98-4B1D-AB4E-E25DE954128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6192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42DC-581D-48B4-B93A-99F41C74662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6B36F-AF98-4B1D-AB4E-E25DE954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93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42DC-581D-48B4-B93A-99F41C74662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B36F-AF98-4B1D-AB4E-E25DE954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54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42DC-581D-48B4-B93A-99F41C74662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B36F-AF98-4B1D-AB4E-E25DE954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8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42DC-581D-48B4-B93A-99F41C74662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B36F-AF98-4B1D-AB4E-E25DE954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7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42DC-581D-48B4-B93A-99F41C74662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6B36F-AF98-4B1D-AB4E-E25DE954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3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42DC-581D-48B4-B93A-99F41C74662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E6B36F-AF98-4B1D-AB4E-E25DE954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9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42DC-581D-48B4-B93A-99F41C74662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E6B36F-AF98-4B1D-AB4E-E25DE954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42DC-581D-48B4-B93A-99F41C74662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B36F-AF98-4B1D-AB4E-E25DE954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0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42DC-581D-48B4-B93A-99F41C74662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B36F-AF98-4B1D-AB4E-E25DE954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42DC-581D-48B4-B93A-99F41C74662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B36F-AF98-4B1D-AB4E-E25DE954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2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42DC-581D-48B4-B93A-99F41C74662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6B36F-AF98-4B1D-AB4E-E25DE954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5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642DC-581D-48B4-B93A-99F41C74662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E6B36F-AF98-4B1D-AB4E-E25DE954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7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15E11-6A0E-4C3F-AF8C-25342AEC1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530" y="1830574"/>
            <a:ext cx="9144000" cy="1244319"/>
          </a:xfrm>
        </p:spPr>
        <p:txBody>
          <a:bodyPr>
            <a:normAutofit fontScale="90000"/>
          </a:bodyPr>
          <a:lstStyle/>
          <a:p>
            <a:r>
              <a:rPr lang="en-US" sz="7200" b="1" dirty="0"/>
              <a:t>Cost Of Living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8E089-7B4E-488D-84E5-1092056BB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305" y="3429000"/>
            <a:ext cx="9144000" cy="88031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Under </a:t>
            </a:r>
            <a:r>
              <a:rPr lang="en-US" sz="2000" b="1" dirty="0" err="1"/>
              <a:t>Mentorness</a:t>
            </a:r>
            <a:r>
              <a:rPr lang="en-US" sz="2000" b="1" dirty="0"/>
              <a:t> Internship Program </a:t>
            </a:r>
          </a:p>
          <a:p>
            <a:pPr algn="ctr"/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4E7CD-8042-4550-8B27-C493CBB8AFAF}"/>
              </a:ext>
            </a:extLst>
          </p:cNvPr>
          <p:cNvSpPr txBox="1"/>
          <p:nvPr/>
        </p:nvSpPr>
        <p:spPr>
          <a:xfrm flipH="1">
            <a:off x="9242612" y="5952564"/>
            <a:ext cx="2886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Date: 30/05/2024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 Manoj Prajapati</a:t>
            </a:r>
          </a:p>
        </p:txBody>
      </p:sp>
    </p:spTree>
    <p:extLst>
      <p:ext uri="{BB962C8B-B14F-4D97-AF65-F5344CB8AC3E}">
        <p14:creationId xmlns:p14="http://schemas.microsoft.com/office/powerpoint/2010/main" val="926325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7775B-CBAC-488F-B07C-E9C381360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2133600"/>
            <a:ext cx="10814330" cy="3777622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969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7C73-E16E-4391-9D90-73B5D1C6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800" y="857193"/>
            <a:ext cx="9559271" cy="872996"/>
          </a:xfrm>
        </p:spPr>
        <p:txBody>
          <a:bodyPr/>
          <a:lstStyle/>
          <a:p>
            <a:pPr algn="ctr"/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AFBF9-E74F-4F71-81C0-CA1C6CDB0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494" y="1990165"/>
            <a:ext cx="9699812" cy="39210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the cities and countries with the highest and lowest costs of living?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the major cost components contributing to the overall cost of living in a region?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 factors like average salary, housing costs, and transportation expenses correlate with the cost of living?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there any trends or patterns in the data that can help individuals and organizations make strategic decisions? </a:t>
            </a:r>
          </a:p>
        </p:txBody>
      </p:sp>
    </p:spTree>
    <p:extLst>
      <p:ext uri="{BB962C8B-B14F-4D97-AF65-F5344CB8AC3E}">
        <p14:creationId xmlns:p14="http://schemas.microsoft.com/office/powerpoint/2010/main" val="294475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4F7C-E465-49FA-8FE7-BD5B86A6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51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Highest Cost of living of Each Country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0C36F4-6BB0-41B1-AD5D-E63ECDE28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35107"/>
            <a:ext cx="11681011" cy="5880848"/>
          </a:xfrm>
        </p:spPr>
      </p:pic>
    </p:spTree>
    <p:extLst>
      <p:ext uri="{BB962C8B-B14F-4D97-AF65-F5344CB8AC3E}">
        <p14:creationId xmlns:p14="http://schemas.microsoft.com/office/powerpoint/2010/main" val="323851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4F7C-E465-49FA-8FE7-BD5B86A6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510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Lowest</a:t>
            </a:r>
            <a:r>
              <a:rPr lang="en-US" sz="3600" b="1" dirty="0"/>
              <a:t> Cost of living of Each Country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EE4655-C511-47A0-B7FF-270CBA36A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64" y="701236"/>
            <a:ext cx="11885954" cy="6156764"/>
          </a:xfrm>
        </p:spPr>
      </p:pic>
    </p:spTree>
    <p:extLst>
      <p:ext uri="{BB962C8B-B14F-4D97-AF65-F5344CB8AC3E}">
        <p14:creationId xmlns:p14="http://schemas.microsoft.com/office/powerpoint/2010/main" val="177980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4F7C-E465-49FA-8FE7-BD5B86A6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75" y="0"/>
            <a:ext cx="11815483" cy="73510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Major Cost Component who is Contributing to Overall Cost of Living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DF63F2-DDD4-4CA5-AA5A-F756900FC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75" y="735106"/>
            <a:ext cx="11743765" cy="6051176"/>
          </a:xfrm>
        </p:spPr>
      </p:pic>
    </p:spTree>
    <p:extLst>
      <p:ext uri="{BB962C8B-B14F-4D97-AF65-F5344CB8AC3E}">
        <p14:creationId xmlns:p14="http://schemas.microsoft.com/office/powerpoint/2010/main" val="292531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4F7C-E465-49FA-8FE7-BD5B86A6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510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Correlation B/W Avg. Salary &amp; Cost Of Living</a:t>
            </a:r>
            <a:endParaRPr lang="en-US" sz="36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674DAE-C72D-464F-9E07-EA80CC80D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1" y="797859"/>
            <a:ext cx="11833411" cy="5979459"/>
          </a:xfrm>
        </p:spPr>
      </p:pic>
    </p:spTree>
    <p:extLst>
      <p:ext uri="{BB962C8B-B14F-4D97-AF65-F5344CB8AC3E}">
        <p14:creationId xmlns:p14="http://schemas.microsoft.com/office/powerpoint/2010/main" val="298819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4F7C-E465-49FA-8FE7-BD5B86A6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510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Correlation B/W Avg. Price/Square meter &amp; Cost Of Living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1D2AD3-8DD2-4C27-B659-E45AA8BC8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6" y="735106"/>
            <a:ext cx="11788588" cy="6051176"/>
          </a:xfrm>
        </p:spPr>
      </p:pic>
    </p:spTree>
    <p:extLst>
      <p:ext uri="{BB962C8B-B14F-4D97-AF65-F5344CB8AC3E}">
        <p14:creationId xmlns:p14="http://schemas.microsoft.com/office/powerpoint/2010/main" val="76144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4F7C-E465-49FA-8FE7-BD5B86A6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0" y="0"/>
            <a:ext cx="11770658" cy="73510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Correlation B/w Transportation with Taxi(1 Km) Vs Cost Of Living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96B69E-C0C7-4C55-B9E4-8504219CF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0" y="797859"/>
            <a:ext cx="11860306" cy="5961529"/>
          </a:xfrm>
        </p:spPr>
      </p:pic>
    </p:spTree>
    <p:extLst>
      <p:ext uri="{BB962C8B-B14F-4D97-AF65-F5344CB8AC3E}">
        <p14:creationId xmlns:p14="http://schemas.microsoft.com/office/powerpoint/2010/main" val="425459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4F7C-E465-49FA-8FE7-BD5B86A6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0" y="0"/>
            <a:ext cx="11770658" cy="73510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One-Way(Local Transportation) Vs Cost Of Living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B965B2-DB4E-470F-BEEB-2EDAA1990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4" y="757671"/>
            <a:ext cx="11770657" cy="5921035"/>
          </a:xfrm>
        </p:spPr>
      </p:pic>
    </p:spTree>
    <p:extLst>
      <p:ext uri="{BB962C8B-B14F-4D97-AF65-F5344CB8AC3E}">
        <p14:creationId xmlns:p14="http://schemas.microsoft.com/office/powerpoint/2010/main" val="33434698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164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Cost Of Living Project </vt:lpstr>
      <vt:lpstr>Problem Statement</vt:lpstr>
      <vt:lpstr>Highest Cost of living of Each Country </vt:lpstr>
      <vt:lpstr>Lowest Cost of living of Each Country </vt:lpstr>
      <vt:lpstr>Major Cost Component who is Contributing to Overall Cost of Living</vt:lpstr>
      <vt:lpstr>Correlation B/W Avg. Salary &amp; Cost Of Living</vt:lpstr>
      <vt:lpstr>Correlation B/W Avg. Price/Square meter &amp; Cost Of Living</vt:lpstr>
      <vt:lpstr>Correlation B/w Transportation with Taxi(1 Km) Vs Cost Of Living</vt:lpstr>
      <vt:lpstr>One-Way(Local Transportation) Vs Cost Of Living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Of Living Project</dc:title>
  <dc:creator>manoj Prajapati</dc:creator>
  <cp:lastModifiedBy>manoj Prajapati</cp:lastModifiedBy>
  <cp:revision>4</cp:revision>
  <dcterms:created xsi:type="dcterms:W3CDTF">2024-05-30T01:20:07Z</dcterms:created>
  <dcterms:modified xsi:type="dcterms:W3CDTF">2024-05-30T02:01:43Z</dcterms:modified>
</cp:coreProperties>
</file>