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4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5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1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2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56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36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794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96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3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99CB-2299-D51B-5A41-F3BB6F8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342" y="885630"/>
            <a:ext cx="8681883" cy="12486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Expense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0D846-49F8-0B44-2842-C4853256E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310" y="2134326"/>
            <a:ext cx="7315200" cy="1200329"/>
          </a:xfrm>
        </p:spPr>
        <p:txBody>
          <a:bodyPr/>
          <a:lstStyle/>
          <a:p>
            <a:pPr algn="ctr"/>
            <a:r>
              <a:rPr lang="en-US" dirty="0"/>
              <a:t>A simple Python </a:t>
            </a:r>
            <a:r>
              <a:rPr lang="en-US" dirty="0" err="1"/>
              <a:t>Tkinter</a:t>
            </a:r>
            <a:r>
              <a:rPr lang="en-US" dirty="0"/>
              <a:t>-based Expense Tracking Tool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B5AF4-5517-9ACB-AA83-0058CB3C581D}"/>
              </a:ext>
            </a:extLst>
          </p:cNvPr>
          <p:cNvSpPr txBox="1"/>
          <p:nvPr/>
        </p:nvSpPr>
        <p:spPr>
          <a:xfrm>
            <a:off x="5722373" y="3711242"/>
            <a:ext cx="4365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Manoj </a:t>
            </a:r>
            <a:r>
              <a:rPr lang="en-IN" dirty="0" err="1"/>
              <a:t>Yadlapalli</a:t>
            </a:r>
            <a:endParaRPr lang="en-IN" dirty="0"/>
          </a:p>
          <a:p>
            <a:r>
              <a:rPr lang="en-IN" dirty="0"/>
              <a:t>MY71701n@pace.edu</a:t>
            </a:r>
          </a:p>
          <a:p>
            <a:r>
              <a:rPr lang="en-IN" dirty="0"/>
              <a:t>Introduction to Coding – Python</a:t>
            </a:r>
          </a:p>
          <a:p>
            <a:r>
              <a:rPr lang="en-IN" dirty="0"/>
              <a:t>Prof. Shoaib Ahmed</a:t>
            </a:r>
          </a:p>
          <a:p>
            <a:r>
              <a:rPr lang="en-IN" dirty="0"/>
              <a:t>Pace University</a:t>
            </a:r>
          </a:p>
        </p:txBody>
      </p:sp>
    </p:spTree>
    <p:extLst>
      <p:ext uri="{BB962C8B-B14F-4D97-AF65-F5344CB8AC3E}">
        <p14:creationId xmlns:p14="http://schemas.microsoft.com/office/powerpoint/2010/main" val="2421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13FD9-DBC6-092E-007A-274BA04C6635}"/>
              </a:ext>
            </a:extLst>
          </p:cNvPr>
          <p:cNvSpPr txBox="1"/>
          <p:nvPr/>
        </p:nvSpPr>
        <p:spPr>
          <a:xfrm>
            <a:off x="1868129" y="707923"/>
            <a:ext cx="8524568" cy="537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  </a:t>
            </a:r>
            <a:r>
              <a:rPr lang="en-IN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The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Expense Tracker Application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Python-based tool built with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help users manage their personal finances. It allows users to add, view, and categorize their expenses, as well as calculate the total spending. Key features include: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Adding expenses with description, amount, and category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Viewing all expenses and total amount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Summarizing expenses by category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demonstrates how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be used to create simple, user-friendly applications for everyday use.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Purpose: "Helps users monitor and manage their finances easily."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C449E-D661-2B50-72A8-0D29496A2A12}"/>
              </a:ext>
            </a:extLst>
          </p:cNvPr>
          <p:cNvSpPr txBox="1"/>
          <p:nvPr/>
        </p:nvSpPr>
        <p:spPr>
          <a:xfrm>
            <a:off x="1907458" y="176980"/>
            <a:ext cx="8052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Tutorial/Material Used</a:t>
            </a:r>
          </a:p>
          <a:p>
            <a:endParaRPr lang="en-IN" sz="4000" dirty="0"/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D39536-BB95-B262-D82C-2B55C7BB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39" y="1166961"/>
            <a:ext cx="9320980" cy="503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Tutorial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 Python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Tutorial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tutorial provided a comprehensive introduction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covering the essentials of GUI development in Python.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Documentation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 Documentation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referred to the official documentation to understand different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widgets and their functionalities, ensuring the proper use of GUI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Official Documentation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Python Docs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general Python programming concepts, functions, and error handling techniques, I relied on the official Python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8451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A030F-F69D-8FC4-9C4B-213EF74971B1}"/>
              </a:ext>
            </a:extLst>
          </p:cNvPr>
          <p:cNvSpPr txBox="1"/>
          <p:nvPr/>
        </p:nvSpPr>
        <p:spPr>
          <a:xfrm>
            <a:off x="1730478" y="772824"/>
            <a:ext cx="9478295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Expense Categories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Added the ability for users to categorize their expenses (e.g., Food, Entertainment, etc.) for better organization and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Error Handling for Input Validation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Implemented input checks to ensure all fields are filled and the amount is a valid number, preventing incorrect data entry.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Expense Summary by Category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Developed a feature to view total expenses grouped by category, helping users identify spending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User-friendly GUI Layout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Designed a simple and intuitive interface using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Tkinter's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layout management, ensuring easy navigation and interaction with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BC2FC-52A8-C625-1CFE-7866F6C212BD}"/>
              </a:ext>
            </a:extLst>
          </p:cNvPr>
          <p:cNvSpPr txBox="1"/>
          <p:nvPr/>
        </p:nvSpPr>
        <p:spPr>
          <a:xfrm>
            <a:off x="2644876" y="111104"/>
            <a:ext cx="8563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Customization and Enhancements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05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263BB-522B-F129-3C98-00E0522D54BF}"/>
              </a:ext>
            </a:extLst>
          </p:cNvPr>
          <p:cNvSpPr txBox="1"/>
          <p:nvPr/>
        </p:nvSpPr>
        <p:spPr>
          <a:xfrm>
            <a:off x="1710813" y="2019319"/>
            <a:ext cx="9861755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GUI Development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Gained experience in creating graphical user interfaces with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including working with widgets like buttons, labels, and entry fields.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Handling User Input and Validation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Learned how to process and validate user input to ensure data is accurate and properly formatted before storing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2453C-D841-3ED1-3A83-BBD108D29262}"/>
              </a:ext>
            </a:extLst>
          </p:cNvPr>
          <p:cNvSpPr txBox="1"/>
          <p:nvPr/>
        </p:nvSpPr>
        <p:spPr>
          <a:xfrm>
            <a:off x="4149213" y="452283"/>
            <a:ext cx="45119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Outcomes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1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ABADC-3014-E57A-A992-C5CE96C5436F}"/>
              </a:ext>
            </a:extLst>
          </p:cNvPr>
          <p:cNvSpPr txBox="1"/>
          <p:nvPr/>
        </p:nvSpPr>
        <p:spPr>
          <a:xfrm>
            <a:off x="2025445" y="1121531"/>
            <a:ext cx="8849031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Working with Lists and Dictionaries for Storing Data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 lists to store expenses and dictionaries to organize each expense with attributes like description, amount, and category.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Displaying Dynamic Content Based on User Input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Implemented features that update the interface in real-time based on user actions, such as adding expenses or calculating totals.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Implementing Error Handling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Developed error handling to ensure the application handles invalid input or missing data without crashing, providing clear feedback to users.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E4444-565A-A4C5-F7DA-73ECACD42DA7}"/>
              </a:ext>
            </a:extLst>
          </p:cNvPr>
          <p:cNvSpPr txBox="1"/>
          <p:nvPr/>
        </p:nvSpPr>
        <p:spPr>
          <a:xfrm>
            <a:off x="2359742" y="481781"/>
            <a:ext cx="8259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				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86311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D6241-5657-C962-1AD6-0BC5D1A4BEF8}"/>
              </a:ext>
            </a:extLst>
          </p:cNvPr>
          <p:cNvSpPr txBox="1"/>
          <p:nvPr/>
        </p:nvSpPr>
        <p:spPr>
          <a:xfrm>
            <a:off x="3873910" y="383459"/>
            <a:ext cx="282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 AND DEMO BLOCKS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9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488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Corbel</vt:lpstr>
      <vt:lpstr>Wingdings</vt:lpstr>
      <vt:lpstr>Parallax</vt:lpstr>
      <vt:lpstr>Expense Tracker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Chowdhary</dc:creator>
  <cp:lastModifiedBy>Manoj Chowdhary</cp:lastModifiedBy>
  <cp:revision>1</cp:revision>
  <dcterms:created xsi:type="dcterms:W3CDTF">2024-12-09T02:09:40Z</dcterms:created>
  <dcterms:modified xsi:type="dcterms:W3CDTF">2024-12-09T03:22:48Z</dcterms:modified>
</cp:coreProperties>
</file>