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2" r:id="rId5"/>
    <p:sldId id="258" r:id="rId6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7200" b="1" dirty="0">
                <a:solidFill>
                  <a:srgbClr val="FFC000"/>
                </a:solidFill>
              </a:rPr>
              <a:t>Linear Search</a:t>
            </a:r>
            <a:endParaRPr lang="en-US" sz="72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By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Manoj Yekolla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p>
            <a:r>
              <a:rPr lang="en-US" b="1"/>
              <a:t>Important Points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11353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000"/>
              <a:t>This algorithm will perform a sequential search of item in the given array.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Every element is checked from start to end and if a match is found.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Linear Search is Time Complexity : 0(n) times ,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0(n) means The Running time increases at most linearly with size of the input.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Linear Search Techninque To use less elements  that time to be used.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  <a:p>
            <a:pPr marL="0" indent="0">
              <a:buFont typeface="Wingdings" panose="05000000000000000000" charset="0"/>
              <a:buNone/>
            </a:pP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p>
            <a:r>
              <a:rPr lang="en-US"/>
              <a:t>Important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index of matched element will be returned 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otherwise -1 will be returned.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4880"/>
          </a:xfrm>
          <a:solidFill>
            <a:srgbClr val="FFC000"/>
          </a:solidFill>
        </p:spPr>
        <p:txBody>
          <a:bodyPr/>
          <a:p>
            <a:r>
              <a:rPr lang="en-US" b="1"/>
              <a:t>Code 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1078230"/>
            <a:ext cx="11104245" cy="5465445"/>
          </a:xfrm>
        </p:spPr>
        <p:txBody>
          <a:bodyPr>
            <a:normAutofit fontScale="60000"/>
          </a:bodyPr>
          <a:p>
            <a:r>
              <a:rPr lang="en-US"/>
              <a:t>static void Main(string[] args)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int[] a = new int[100];</a:t>
            </a:r>
            <a:endParaRPr lang="en-US"/>
          </a:p>
          <a:p>
            <a:r>
              <a:rPr lang="en-US"/>
              <a:t>            Console.WriteLine("Enter number of elements you want to hold in the array ?");</a:t>
            </a:r>
            <a:endParaRPr lang="en-US"/>
          </a:p>
          <a:p>
            <a:r>
              <a:rPr lang="en-US"/>
              <a:t>            string s = Console.ReadLine();</a:t>
            </a:r>
            <a:endParaRPr lang="en-US"/>
          </a:p>
          <a:p>
            <a:r>
              <a:rPr lang="en-US"/>
              <a:t>            int x = Int32.Parse(s);</a:t>
            </a:r>
            <a:endParaRPr lang="en-US"/>
          </a:p>
          <a:p>
            <a:r>
              <a:rPr lang="en-US"/>
              <a:t>            Console.WriteLine("-------------------------");</a:t>
            </a:r>
            <a:endParaRPr lang="en-US"/>
          </a:p>
          <a:p>
            <a:r>
              <a:rPr lang="en-US"/>
              <a:t>            Console.WriteLine("\n Enter array elements \n");</a:t>
            </a:r>
            <a:endParaRPr lang="en-US"/>
          </a:p>
          <a:p>
            <a:r>
              <a:rPr lang="en-US"/>
              <a:t>            for (int i = 0; i &lt; x; i++)</a:t>
            </a:r>
            <a:endParaRPr lang="en-US"/>
          </a:p>
          <a:p>
            <a:r>
              <a:rPr lang="en-US"/>
              <a:t>            {</a:t>
            </a:r>
            <a:endParaRPr lang="en-US"/>
          </a:p>
          <a:p>
            <a:r>
              <a:rPr lang="en-US"/>
              <a:t>                string s1 = Console.ReadLine();</a:t>
            </a:r>
            <a:endParaRPr lang="en-US"/>
          </a:p>
          <a:p>
            <a:r>
              <a:rPr lang="en-US"/>
              <a:t>                a[i] = Int32.Parse(s1);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r>
              <a:rPr lang="en-US"/>
              <a:t>            Console.WriteLine("-------------------------");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305"/>
            <a:ext cx="10515600" cy="84328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p>
            <a:r>
              <a:rPr lang="en-US"/>
              <a:t>Code-cont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755"/>
            <a:ext cx="10515600" cy="5367655"/>
          </a:xfrm>
        </p:spPr>
        <p:txBody>
          <a:bodyPr>
            <a:noAutofit/>
          </a:bodyPr>
          <a:p>
            <a:r>
              <a:rPr lang="en-US" sz="1300" b="1"/>
              <a:t>Console.WriteLine("Enter Search element\n");</a:t>
            </a:r>
            <a:endParaRPr lang="en-US" sz="1300" b="1"/>
          </a:p>
          <a:p>
            <a:r>
              <a:rPr lang="en-US" sz="1300" b="1"/>
              <a:t>            string s3 = Console.ReadLine();</a:t>
            </a:r>
            <a:endParaRPr lang="en-US" sz="1300" b="1"/>
          </a:p>
          <a:p>
            <a:r>
              <a:rPr lang="en-US" sz="1300" b="1"/>
              <a:t>            int x2 = Int32.Parse(s3);</a:t>
            </a:r>
            <a:endParaRPr lang="en-US" sz="1300" b="1"/>
          </a:p>
          <a:p>
            <a:r>
              <a:rPr lang="en-US" sz="1300" b="1"/>
              <a:t>            for (int i = 0; i &lt; x; i++)</a:t>
            </a:r>
            <a:endParaRPr lang="en-US" sz="1300" b="1"/>
          </a:p>
          <a:p>
            <a:r>
              <a:rPr lang="en-US" sz="1300" b="1"/>
              <a:t>            {</a:t>
            </a:r>
            <a:endParaRPr lang="en-US" sz="1300" b="1"/>
          </a:p>
          <a:p>
            <a:r>
              <a:rPr lang="en-US" sz="1300" b="1"/>
              <a:t>                if (a[i] == x2)</a:t>
            </a:r>
            <a:endParaRPr lang="en-US" sz="1300" b="1"/>
          </a:p>
          <a:p>
            <a:r>
              <a:rPr lang="en-US" sz="1300" b="1"/>
              <a:t>                {</a:t>
            </a:r>
            <a:endParaRPr lang="en-US" sz="1300" b="1"/>
          </a:p>
          <a:p>
            <a:r>
              <a:rPr lang="en-US" sz="1300" b="1"/>
              <a:t>                    Console.WriteLine("-------------------------");</a:t>
            </a:r>
            <a:endParaRPr lang="en-US" sz="1300" b="1"/>
          </a:p>
          <a:p>
            <a:r>
              <a:rPr lang="en-US" sz="1300" b="1"/>
              <a:t>                    Console.WriteLine("Search successful");</a:t>
            </a:r>
            <a:endParaRPr lang="en-US" sz="1300" b="1"/>
          </a:p>
          <a:p>
            <a:r>
              <a:rPr lang="en-US" sz="1300" b="1"/>
              <a:t>                    Console.ReadLine();</a:t>
            </a:r>
            <a:endParaRPr lang="en-US" sz="1300" b="1"/>
          </a:p>
          <a:p>
            <a:r>
              <a:rPr lang="en-US" sz="1300" b="1"/>
              <a:t>                    Console.WriteLine("Element {0} found at location {1}\n", x2, i + 1);</a:t>
            </a:r>
            <a:endParaRPr lang="en-US" sz="1300" b="1"/>
          </a:p>
          <a:p>
            <a:r>
              <a:rPr lang="en-US" sz="1300" b="1"/>
              <a:t>                    return;</a:t>
            </a:r>
            <a:endParaRPr lang="en-US" sz="1300" b="1"/>
          </a:p>
          <a:p>
            <a:r>
              <a:rPr lang="en-US" sz="1300" b="1"/>
              <a:t>                }</a:t>
            </a:r>
            <a:endParaRPr lang="en-US" sz="1300" b="1"/>
          </a:p>
          <a:p>
            <a:r>
              <a:rPr lang="en-US" sz="1300" b="1"/>
              <a:t>            }</a:t>
            </a:r>
            <a:endParaRPr lang="en-US" sz="1300" b="1"/>
          </a:p>
          <a:p>
            <a:r>
              <a:rPr lang="en-US" sz="1300" b="1"/>
              <a:t>            Console.WriteLine("Search unsuccessful");</a:t>
            </a:r>
            <a:endParaRPr lang="en-US" sz="1300" b="1"/>
          </a:p>
          <a:p>
            <a:r>
              <a:rPr lang="en-US" sz="1300" b="1"/>
              <a:t>            Console.ReadLine();</a:t>
            </a:r>
            <a:endParaRPr lang="en-US" sz="1300" b="1"/>
          </a:p>
          <a:p>
            <a:endParaRPr lang="en-US" sz="1300" b="1"/>
          </a:p>
          <a:p>
            <a:r>
              <a:rPr lang="en-US" sz="1300" b="1"/>
              <a:t>        } } }.</a:t>
            </a:r>
            <a:endParaRPr lang="en-US" sz="1300" b="1"/>
          </a:p>
          <a:p>
            <a:pPr marL="0" indent="0">
              <a:buNone/>
            </a:pPr>
            <a:endParaRPr lang="en-US" sz="1300" b="1"/>
          </a:p>
          <a:p>
            <a:endParaRPr lang="en-US" sz="13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p>
            <a:r>
              <a:rPr lang="en-US"/>
              <a:t>Output-Iteration 1 (Success)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2745" y="1991360"/>
            <a:ext cx="890587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r>
              <a:rPr lang="en-US"/>
              <a:t>output-iteration 2(unsuccess)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9440" y="1825625"/>
            <a:ext cx="8452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p>
            <a:r>
              <a:rPr lang="en-US"/>
              <a:t>                                    </a:t>
            </a:r>
            <a:r>
              <a:rPr lang="en-US" sz="7200" b="1"/>
              <a:t>  Thank You</a:t>
            </a:r>
            <a:endParaRPr lang="en-US" sz="7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Presentation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Linear Search</vt:lpstr>
      <vt:lpstr>Important Points</vt:lpstr>
      <vt:lpstr>Important points</vt:lpstr>
      <vt:lpstr>Code :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</dc:title>
  <dc:creator/>
  <cp:lastModifiedBy>Manoj Yekola</cp:lastModifiedBy>
  <cp:revision>6</cp:revision>
  <dcterms:created xsi:type="dcterms:W3CDTF">2022-02-03T06:04:00Z</dcterms:created>
  <dcterms:modified xsi:type="dcterms:W3CDTF">2022-02-03T11:03:15Z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319122245BDD46128856242CA18AA4D3</vt:lpwstr>
  </property>
  <property fmtid="{D5CDD505-2E9C-101B-9397-08002B2CF9AE}" pid="3" name="KSOProductBuildVer">
    <vt:lpwstr>1033-11.2.0.10463</vt:lpwstr>
  </property>
</Properties>
</file>