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b="1" dirty="0"/>
              <a:t>Bubble Sort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365"/>
            <a:ext cx="9144000" cy="163957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By </a:t>
            </a:r>
            <a:endParaRPr lang="en-US"/>
          </a:p>
          <a:p>
            <a:endParaRPr lang="en-US"/>
          </a:p>
          <a:p>
            <a:r>
              <a:rPr lang="en-US"/>
              <a:t>Manoj Yekolla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411605"/>
          </a:xfrm>
          <a:solidFill>
            <a:schemeClr val="accent4">
              <a:lumMod val="75000"/>
            </a:schemeClr>
          </a:solidFill>
        </p:spPr>
        <p:txBody>
          <a:bodyPr/>
          <a:p>
            <a:r>
              <a:rPr lang="en-US"/>
              <a:t>Important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1355"/>
            <a:ext cx="10515600" cy="4623435"/>
          </a:xfrm>
        </p:spPr>
        <p:txBody>
          <a:bodyPr/>
          <a:p>
            <a:r>
              <a:rPr lang="en-US"/>
              <a:t>Bubble sort is a simplest sorting alogirthm.</a:t>
            </a:r>
            <a:endParaRPr lang="en-US"/>
          </a:p>
          <a:p>
            <a:endParaRPr lang="en-US"/>
          </a:p>
          <a:p>
            <a:r>
              <a:rPr lang="en-US"/>
              <a:t>Bubble sort that works by repeatedly swapping the adjacent elements.</a:t>
            </a:r>
            <a:endParaRPr lang="en-US"/>
          </a:p>
          <a:p>
            <a:endParaRPr lang="en-US"/>
          </a:p>
          <a:p>
            <a:r>
              <a:rPr lang="en-US"/>
              <a:t>it is compared and the elements are swapped if they are not in order.</a:t>
            </a:r>
            <a:endParaRPr lang="en-US"/>
          </a:p>
          <a:p>
            <a:endParaRPr lang="en-US"/>
          </a:p>
          <a:p>
            <a:r>
              <a:rPr lang="en-US"/>
              <a:t>This process is repeated as many times as necessary, until the array is sorted.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255"/>
          </a:xfrm>
          <a:solidFill>
            <a:srgbClr val="92D050"/>
          </a:solidFill>
        </p:spPr>
        <p:txBody>
          <a:bodyPr/>
          <a:p>
            <a:r>
              <a:rPr lang="en-US" b="1"/>
              <a:t>Code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615"/>
            <a:ext cx="10515600" cy="5354320"/>
          </a:xfrm>
        </p:spPr>
        <p:txBody>
          <a:bodyPr>
            <a:normAutofit fontScale="25000"/>
          </a:bodyPr>
          <a:p>
            <a:r>
              <a:rPr lang="en-US" sz="5145" b="1"/>
              <a:t>using System;</a:t>
            </a:r>
            <a:endParaRPr lang="en-US" sz="5145" b="1"/>
          </a:p>
          <a:p>
            <a:r>
              <a:rPr lang="en-US" sz="5145" b="1"/>
              <a:t>using System.Collections.Generic;</a:t>
            </a:r>
            <a:endParaRPr lang="en-US" sz="5145" b="1"/>
          </a:p>
          <a:p>
            <a:r>
              <a:rPr lang="en-US" sz="5145" b="1"/>
              <a:t>using System.Linq;</a:t>
            </a:r>
            <a:endParaRPr lang="en-US" sz="5145" b="1"/>
          </a:p>
          <a:p>
            <a:r>
              <a:rPr lang="en-US" sz="5145" b="1"/>
              <a:t>using System.Text;</a:t>
            </a:r>
            <a:endParaRPr lang="en-US" sz="5145" b="1"/>
          </a:p>
          <a:p>
            <a:r>
              <a:rPr lang="en-US" sz="5145" b="1"/>
              <a:t>using System.Threading.Tasks;</a:t>
            </a:r>
            <a:endParaRPr lang="en-US" sz="5145" b="1"/>
          </a:p>
          <a:p>
            <a:endParaRPr lang="en-US" sz="5145" b="1"/>
          </a:p>
          <a:p>
            <a:r>
              <a:rPr lang="en-US" sz="5145" b="1"/>
              <a:t>namespace Bubblesort</a:t>
            </a:r>
            <a:endParaRPr lang="en-US" sz="5145" b="1"/>
          </a:p>
          <a:p>
            <a:r>
              <a:rPr lang="en-US" sz="5145" b="1"/>
              <a:t>{    //***********************\\</a:t>
            </a:r>
            <a:endParaRPr lang="en-US" sz="5145" b="1"/>
          </a:p>
          <a:p>
            <a:r>
              <a:rPr lang="en-US" sz="5145" b="1"/>
              <a:t>    //Author:Manoj Yekolla</a:t>
            </a:r>
            <a:endParaRPr lang="en-US" sz="5145" b="1"/>
          </a:p>
          <a:p>
            <a:r>
              <a:rPr lang="en-US" sz="5145" b="1"/>
              <a:t>    //Purpose:using Arrays bubble sort program</a:t>
            </a:r>
            <a:endParaRPr lang="en-US" sz="5145" b="1"/>
          </a:p>
          <a:p>
            <a:r>
              <a:rPr lang="en-US" sz="5145" b="1"/>
              <a:t>    //************************\\</a:t>
            </a:r>
            <a:endParaRPr lang="en-US" sz="5145" b="1"/>
          </a:p>
          <a:p>
            <a:r>
              <a:rPr lang="en-US" sz="5145" b="1"/>
              <a:t>    internal class Program</a:t>
            </a:r>
            <a:endParaRPr lang="en-US" sz="5145" b="1"/>
          </a:p>
          <a:p>
            <a:r>
              <a:rPr lang="en-US" sz="5145" b="1"/>
              <a:t>    {</a:t>
            </a:r>
            <a:endParaRPr lang="en-US" sz="5145" b="1"/>
          </a:p>
          <a:p>
            <a:r>
              <a:rPr lang="en-US" sz="5145" b="1"/>
              <a:t>        static void Main(string[] args)</a:t>
            </a:r>
            <a:endParaRPr lang="en-US" sz="5145" b="1"/>
          </a:p>
          <a:p>
            <a:r>
              <a:rPr lang="en-US" sz="5145" b="1"/>
              <a:t>        {</a:t>
            </a:r>
            <a:endParaRPr lang="en-US" sz="5145" b="1"/>
          </a:p>
          <a:p>
            <a:r>
              <a:rPr lang="en-US" sz="5145" b="1"/>
              <a:t>            //Array Initialization</a:t>
            </a:r>
            <a:endParaRPr lang="en-US" sz="5145" b="1"/>
          </a:p>
          <a:p>
            <a:r>
              <a:rPr lang="en-US" sz="5145" b="1"/>
              <a:t>            int[] data = new int[] { 23 ,75,59,44,12,81 };</a:t>
            </a:r>
            <a:endParaRPr lang="en-US" sz="5145" b="1"/>
          </a:p>
          <a:p>
            <a:r>
              <a:rPr lang="en-US" sz="5145" b="1"/>
              <a:t>            int manoj;</a:t>
            </a:r>
            <a:endParaRPr lang="en-US" sz="5145" b="1"/>
          </a:p>
          <a:p>
            <a:endParaRPr lang="en-US"/>
          </a:p>
          <a:p>
            <a:r>
              <a:rPr lang="en-US"/>
              <a:t>        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5360"/>
          </a:xfrm>
          <a:solidFill>
            <a:srgbClr val="FFFF00"/>
          </a:solidFill>
        </p:spPr>
        <p:txBody>
          <a:bodyPr/>
          <a:p>
            <a:r>
              <a:rPr lang="en-US"/>
              <a:t>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310005"/>
            <a:ext cx="10515600" cy="5020310"/>
          </a:xfrm>
        </p:spPr>
        <p:txBody>
          <a:bodyPr>
            <a:normAutofit fontScale="25000"/>
          </a:bodyPr>
          <a:p>
            <a:r>
              <a:rPr lang="en-US" sz="4800" b="1">
                <a:sym typeface="+mn-ea"/>
              </a:rPr>
              <a:t>  //logic 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for(int i = 0; i &lt; data.Length-2;i++)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{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for(int j=0;j&lt;=data.Length-2;j++)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{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    if (data[j] &gt; data[j + 1])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    {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        manoj = data[j + 1];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        data[j+1]=data[j];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        data[j] = manoj;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    }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          }  }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//Ouput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foreach(var d in data)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    Console.WriteLine(d);</a:t>
            </a:r>
            <a:endParaRPr lang="en-US" sz="4800" b="1"/>
          </a:p>
          <a:p>
            <a:r>
              <a:rPr lang="en-US" sz="4800" b="1">
                <a:sym typeface="+mn-ea"/>
              </a:rPr>
              <a:t>            Console.ReadLine();</a:t>
            </a:r>
            <a:endParaRPr lang="en-US" sz="4800" b="1"/>
          </a:p>
          <a:p>
            <a:r>
              <a:rPr lang="en-US" sz="4800" b="1">
                <a:sym typeface="+mn-ea"/>
              </a:rPr>
              <a:t>        } } }</a:t>
            </a:r>
            <a:endParaRPr lang="en-US" sz="4800" b="1"/>
          </a:p>
          <a:p>
            <a:endParaRPr lang="en-US" sz="4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p>
            <a:r>
              <a:rPr lang="en-US"/>
              <a:t>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r>
              <a:rPr lang="en-US"/>
              <a:t>Before Swapping - </a:t>
            </a:r>
            <a:r>
              <a:rPr lang="en-US" b="1">
                <a:sym typeface="+mn-ea"/>
              </a:rPr>
              <a:t>23 ,75,59,44,12,81</a:t>
            </a:r>
            <a:endParaRPr lang="en-US" b="1">
              <a:sym typeface="+mn-ea"/>
            </a:endParaRPr>
          </a:p>
          <a:p>
            <a:r>
              <a:rPr lang="en-US"/>
              <a:t>After Swapping -&gt;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91305" y="2693670"/>
            <a:ext cx="776097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p>
            <a:r>
              <a:rPr lang="en-US"/>
              <a:t>                           </a:t>
            </a:r>
            <a:r>
              <a:rPr lang="en-US" sz="8000" b="1"/>
              <a:t>Thank You</a:t>
            </a:r>
            <a:endParaRPr lang="en-US" sz="8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WPS Presentation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Bubble Sort</vt:lpstr>
      <vt:lpstr>Important points</vt:lpstr>
      <vt:lpstr>Code</vt:lpstr>
      <vt:lpstr>Code</vt:lpstr>
      <vt:lpstr>Output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/>
  <cp:lastModifiedBy>Manoj Yekola</cp:lastModifiedBy>
  <cp:revision>9</cp:revision>
  <dcterms:created xsi:type="dcterms:W3CDTF">2022-02-03T07:53:00Z</dcterms:created>
  <dcterms:modified xsi:type="dcterms:W3CDTF">2022-02-03T13:14:38Z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331C075D358149B8BE1EE357D5072C56</vt:lpwstr>
  </property>
  <property fmtid="{D5CDD505-2E9C-101B-9397-08002B2CF9AE}" pid="3" name="KSOProductBuildVer">
    <vt:lpwstr>1033-11.2.0.10463</vt:lpwstr>
  </property>
</Properties>
</file>