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F3D49-7542-427A-9E0A-88A73F6BB69B}" v="18" dt="2024-09-03T13:41:57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B" userId="cc593150af322cfa" providerId="LiveId" clId="{61BF3D49-7542-427A-9E0A-88A73F6BB69B}"/>
    <pc:docChg chg="custSel modSld">
      <pc:chgData name="Manoj B" userId="cc593150af322cfa" providerId="LiveId" clId="{61BF3D49-7542-427A-9E0A-88A73F6BB69B}" dt="2024-09-03T13:42:09.416" v="38" actId="20577"/>
      <pc:docMkLst>
        <pc:docMk/>
      </pc:docMkLst>
      <pc:sldChg chg="addSp delSp modSp mod">
        <pc:chgData name="Manoj B" userId="cc593150af322cfa" providerId="LiveId" clId="{61BF3D49-7542-427A-9E0A-88A73F6BB69B}" dt="2024-09-03T13:42:09.416" v="38" actId="20577"/>
        <pc:sldMkLst>
          <pc:docMk/>
          <pc:sldMk cId="1586498043" sldId="256"/>
        </pc:sldMkLst>
        <pc:spChg chg="mod">
          <ac:chgData name="Manoj B" userId="cc593150af322cfa" providerId="LiveId" clId="{61BF3D49-7542-427A-9E0A-88A73F6BB69B}" dt="2024-09-03T13:42:09.416" v="38" actId="20577"/>
          <ac:spMkLst>
            <pc:docMk/>
            <pc:sldMk cId="1586498043" sldId="256"/>
            <ac:spMk id="2" creationId="{F401D74D-A724-30C9-2B56-AE176DEB1FAE}"/>
          </ac:spMkLst>
        </pc:spChg>
        <pc:picChg chg="add del mod">
          <ac:chgData name="Manoj B" userId="cc593150af322cfa" providerId="LiveId" clId="{61BF3D49-7542-427A-9E0A-88A73F6BB69B}" dt="2024-09-03T13:42:01.854" v="37" actId="478"/>
          <ac:picMkLst>
            <pc:docMk/>
            <pc:sldMk cId="1586498043" sldId="256"/>
            <ac:picMk id="4" creationId="{05C4E137-F6AE-E2E1-7BC5-D5AF97958017}"/>
          </ac:picMkLst>
        </pc:picChg>
      </pc:sldChg>
      <pc:sldChg chg="addSp delSp modSp mod">
        <pc:chgData name="Manoj B" userId="cc593150af322cfa" providerId="LiveId" clId="{61BF3D49-7542-427A-9E0A-88A73F6BB69B}" dt="2024-09-03T13:41:15.689" v="20" actId="14100"/>
        <pc:sldMkLst>
          <pc:docMk/>
          <pc:sldMk cId="4079290908" sldId="257"/>
        </pc:sldMkLst>
        <pc:picChg chg="add del mod modCrop">
          <ac:chgData name="Manoj B" userId="cc593150af322cfa" providerId="LiveId" clId="{61BF3D49-7542-427A-9E0A-88A73F6BB69B}" dt="2024-09-03T13:37:18.267" v="5" actId="478"/>
          <ac:picMkLst>
            <pc:docMk/>
            <pc:sldMk cId="4079290908" sldId="257"/>
            <ac:picMk id="10" creationId="{D30ACACE-1C0B-51E0-FAC3-25BD42A593D4}"/>
          </ac:picMkLst>
        </pc:picChg>
        <pc:picChg chg="add del mod">
          <ac:chgData name="Manoj B" userId="cc593150af322cfa" providerId="LiveId" clId="{61BF3D49-7542-427A-9E0A-88A73F6BB69B}" dt="2024-09-03T13:37:25.164" v="7" actId="478"/>
          <ac:picMkLst>
            <pc:docMk/>
            <pc:sldMk cId="4079290908" sldId="257"/>
            <ac:picMk id="12" creationId="{248B61A8-ED26-7E8D-2920-839B9C6F093C}"/>
          </ac:picMkLst>
        </pc:picChg>
        <pc:picChg chg="add del mod">
          <ac:chgData name="Manoj B" userId="cc593150af322cfa" providerId="LiveId" clId="{61BF3D49-7542-427A-9E0A-88A73F6BB69B}" dt="2024-09-03T13:37:57.784" v="9" actId="478"/>
          <ac:picMkLst>
            <pc:docMk/>
            <pc:sldMk cId="4079290908" sldId="257"/>
            <ac:picMk id="14" creationId="{F3B3873C-7443-2D2C-BC72-E386BB2E5C5F}"/>
          </ac:picMkLst>
        </pc:picChg>
        <pc:picChg chg="add mod">
          <ac:chgData name="Manoj B" userId="cc593150af322cfa" providerId="LiveId" clId="{61BF3D49-7542-427A-9E0A-88A73F6BB69B}" dt="2024-09-03T13:41:15.689" v="20" actId="14100"/>
          <ac:picMkLst>
            <pc:docMk/>
            <pc:sldMk cId="4079290908" sldId="257"/>
            <ac:picMk id="16" creationId="{CB20C2D1-78D8-84B6-76DD-840CD60C3225}"/>
          </ac:picMkLst>
        </pc:picChg>
      </pc:sldChg>
      <pc:sldChg chg="addSp delSp modSp mod">
        <pc:chgData name="Manoj B" userId="cc593150af322cfa" providerId="LiveId" clId="{61BF3D49-7542-427A-9E0A-88A73F6BB69B}" dt="2024-09-03T13:41:50.254" v="34" actId="478"/>
        <pc:sldMkLst>
          <pc:docMk/>
          <pc:sldMk cId="3641870741" sldId="258"/>
        </pc:sldMkLst>
        <pc:picChg chg="add del mod">
          <ac:chgData name="Manoj B" userId="cc593150af322cfa" providerId="LiveId" clId="{61BF3D49-7542-427A-9E0A-88A73F6BB69B}" dt="2024-09-03T13:41:50.254" v="34" actId="478"/>
          <ac:picMkLst>
            <pc:docMk/>
            <pc:sldMk cId="3641870741" sldId="258"/>
            <ac:picMk id="4" creationId="{C7197784-1545-7FD8-8F9E-EF146B8E6FC9}"/>
          </ac:picMkLst>
        </pc:picChg>
      </pc:sldChg>
      <pc:sldChg chg="addSp modSp">
        <pc:chgData name="Manoj B" userId="cc593150af322cfa" providerId="LiveId" clId="{61BF3D49-7542-427A-9E0A-88A73F6BB69B}" dt="2024-09-03T13:41:25.982" v="21"/>
        <pc:sldMkLst>
          <pc:docMk/>
          <pc:sldMk cId="3360340395" sldId="259"/>
        </pc:sldMkLst>
        <pc:picChg chg="add mod">
          <ac:chgData name="Manoj B" userId="cc593150af322cfa" providerId="LiveId" clId="{61BF3D49-7542-427A-9E0A-88A73F6BB69B}" dt="2024-09-03T13:41:25.982" v="21"/>
          <ac:picMkLst>
            <pc:docMk/>
            <pc:sldMk cId="3360340395" sldId="259"/>
            <ac:picMk id="5" creationId="{82BFB951-5632-8FBD-99B3-16F3B2D7E13D}"/>
          </ac:picMkLst>
        </pc:picChg>
      </pc:sldChg>
      <pc:sldChg chg="addSp modSp">
        <pc:chgData name="Manoj B" userId="cc593150af322cfa" providerId="LiveId" clId="{61BF3D49-7542-427A-9E0A-88A73F6BB69B}" dt="2024-09-03T13:41:34.221" v="22"/>
        <pc:sldMkLst>
          <pc:docMk/>
          <pc:sldMk cId="2556475096" sldId="260"/>
        </pc:sldMkLst>
        <pc:picChg chg="add mod">
          <ac:chgData name="Manoj B" userId="cc593150af322cfa" providerId="LiveId" clId="{61BF3D49-7542-427A-9E0A-88A73F6BB69B}" dt="2024-09-03T13:41:34.221" v="22"/>
          <ac:picMkLst>
            <pc:docMk/>
            <pc:sldMk cId="2556475096" sldId="260"/>
            <ac:picMk id="5" creationId="{E03EF4D6-C1A2-E427-43B3-3216CD9D927C}"/>
          </ac:picMkLst>
        </pc:picChg>
      </pc:sldChg>
      <pc:sldChg chg="addSp modSp">
        <pc:chgData name="Manoj B" userId="cc593150af322cfa" providerId="LiveId" clId="{61BF3D49-7542-427A-9E0A-88A73F6BB69B}" dt="2024-09-03T13:41:35.931" v="23"/>
        <pc:sldMkLst>
          <pc:docMk/>
          <pc:sldMk cId="2597075706" sldId="261"/>
        </pc:sldMkLst>
        <pc:picChg chg="add mod">
          <ac:chgData name="Manoj B" userId="cc593150af322cfa" providerId="LiveId" clId="{61BF3D49-7542-427A-9E0A-88A73F6BB69B}" dt="2024-09-03T13:41:35.931" v="23"/>
          <ac:picMkLst>
            <pc:docMk/>
            <pc:sldMk cId="2597075706" sldId="261"/>
            <ac:picMk id="5" creationId="{08758968-9A12-6A73-68D5-4CFDD264985C}"/>
          </ac:picMkLst>
        </pc:picChg>
      </pc:sldChg>
      <pc:sldChg chg="addSp modSp">
        <pc:chgData name="Manoj B" userId="cc593150af322cfa" providerId="LiveId" clId="{61BF3D49-7542-427A-9E0A-88A73F6BB69B}" dt="2024-09-03T13:41:39.055" v="25"/>
        <pc:sldMkLst>
          <pc:docMk/>
          <pc:sldMk cId="333562372" sldId="262"/>
        </pc:sldMkLst>
        <pc:picChg chg="add mod">
          <ac:chgData name="Manoj B" userId="cc593150af322cfa" providerId="LiveId" clId="{61BF3D49-7542-427A-9E0A-88A73F6BB69B}" dt="2024-09-03T13:41:39.055" v="25"/>
          <ac:picMkLst>
            <pc:docMk/>
            <pc:sldMk cId="333562372" sldId="262"/>
            <ac:picMk id="5" creationId="{7D142E7A-1A91-7DFA-B3D0-9CE5A97EEB25}"/>
          </ac:picMkLst>
        </pc:picChg>
      </pc:sldChg>
      <pc:sldChg chg="addSp modSp">
        <pc:chgData name="Manoj B" userId="cc593150af322cfa" providerId="LiveId" clId="{61BF3D49-7542-427A-9E0A-88A73F6BB69B}" dt="2024-09-03T13:41:40.215" v="26"/>
        <pc:sldMkLst>
          <pc:docMk/>
          <pc:sldMk cId="3229330176" sldId="263"/>
        </pc:sldMkLst>
        <pc:picChg chg="add mod">
          <ac:chgData name="Manoj B" userId="cc593150af322cfa" providerId="LiveId" clId="{61BF3D49-7542-427A-9E0A-88A73F6BB69B}" dt="2024-09-03T13:41:40.215" v="26"/>
          <ac:picMkLst>
            <pc:docMk/>
            <pc:sldMk cId="3229330176" sldId="263"/>
            <ac:picMk id="5" creationId="{9CCE62A3-9933-2CF4-0BAF-96DB93E8CAA3}"/>
          </ac:picMkLst>
        </pc:picChg>
      </pc:sldChg>
      <pc:sldChg chg="addSp modSp">
        <pc:chgData name="Manoj B" userId="cc593150af322cfa" providerId="LiveId" clId="{61BF3D49-7542-427A-9E0A-88A73F6BB69B}" dt="2024-09-03T13:41:41.780" v="27"/>
        <pc:sldMkLst>
          <pc:docMk/>
          <pc:sldMk cId="1165310992" sldId="264"/>
        </pc:sldMkLst>
        <pc:picChg chg="add mod">
          <ac:chgData name="Manoj B" userId="cc593150af322cfa" providerId="LiveId" clId="{61BF3D49-7542-427A-9E0A-88A73F6BB69B}" dt="2024-09-03T13:41:41.780" v="27"/>
          <ac:picMkLst>
            <pc:docMk/>
            <pc:sldMk cId="1165310992" sldId="264"/>
            <ac:picMk id="5" creationId="{6566D986-389F-AA8C-B3D4-DE5A19B03ABE}"/>
          </ac:picMkLst>
        </pc:picChg>
      </pc:sldChg>
      <pc:sldChg chg="addSp modSp">
        <pc:chgData name="Manoj B" userId="cc593150af322cfa" providerId="LiveId" clId="{61BF3D49-7542-427A-9E0A-88A73F6BB69B}" dt="2024-09-03T13:41:43.224" v="28"/>
        <pc:sldMkLst>
          <pc:docMk/>
          <pc:sldMk cId="1388682404" sldId="265"/>
        </pc:sldMkLst>
        <pc:picChg chg="add mod">
          <ac:chgData name="Manoj B" userId="cc593150af322cfa" providerId="LiveId" clId="{61BF3D49-7542-427A-9E0A-88A73F6BB69B}" dt="2024-09-03T13:41:43.224" v="28"/>
          <ac:picMkLst>
            <pc:docMk/>
            <pc:sldMk cId="1388682404" sldId="265"/>
            <ac:picMk id="5" creationId="{0C667E21-04BA-409F-6691-B4E2281966C6}"/>
          </ac:picMkLst>
        </pc:picChg>
      </pc:sldChg>
      <pc:sldChg chg="addSp modSp">
        <pc:chgData name="Manoj B" userId="cc593150af322cfa" providerId="LiveId" clId="{61BF3D49-7542-427A-9E0A-88A73F6BB69B}" dt="2024-09-03T13:41:44.401" v="29"/>
        <pc:sldMkLst>
          <pc:docMk/>
          <pc:sldMk cId="2079621648" sldId="266"/>
        </pc:sldMkLst>
        <pc:picChg chg="add mod">
          <ac:chgData name="Manoj B" userId="cc593150af322cfa" providerId="LiveId" clId="{61BF3D49-7542-427A-9E0A-88A73F6BB69B}" dt="2024-09-03T13:41:44.401" v="29"/>
          <ac:picMkLst>
            <pc:docMk/>
            <pc:sldMk cId="2079621648" sldId="266"/>
            <ac:picMk id="5" creationId="{EE0B35AE-0DE0-5DE1-E929-EB1B5CD473DA}"/>
          </ac:picMkLst>
        </pc:picChg>
      </pc:sldChg>
      <pc:sldChg chg="addSp modSp">
        <pc:chgData name="Manoj B" userId="cc593150af322cfa" providerId="LiveId" clId="{61BF3D49-7542-427A-9E0A-88A73F6BB69B}" dt="2024-09-03T13:41:45.516" v="30"/>
        <pc:sldMkLst>
          <pc:docMk/>
          <pc:sldMk cId="1228240535" sldId="267"/>
        </pc:sldMkLst>
        <pc:picChg chg="add mod">
          <ac:chgData name="Manoj B" userId="cc593150af322cfa" providerId="LiveId" clId="{61BF3D49-7542-427A-9E0A-88A73F6BB69B}" dt="2024-09-03T13:41:45.516" v="30"/>
          <ac:picMkLst>
            <pc:docMk/>
            <pc:sldMk cId="1228240535" sldId="267"/>
            <ac:picMk id="5" creationId="{FE928574-02BF-E0BD-D4F2-5DC5D0BE65C7}"/>
          </ac:picMkLst>
        </pc:picChg>
      </pc:sldChg>
      <pc:sldChg chg="addSp modSp">
        <pc:chgData name="Manoj B" userId="cc593150af322cfa" providerId="LiveId" clId="{61BF3D49-7542-427A-9E0A-88A73F6BB69B}" dt="2024-09-03T13:41:46.458" v="31"/>
        <pc:sldMkLst>
          <pc:docMk/>
          <pc:sldMk cId="1652750625" sldId="268"/>
        </pc:sldMkLst>
        <pc:picChg chg="add mod">
          <ac:chgData name="Manoj B" userId="cc593150af322cfa" providerId="LiveId" clId="{61BF3D49-7542-427A-9E0A-88A73F6BB69B}" dt="2024-09-03T13:41:46.458" v="31"/>
          <ac:picMkLst>
            <pc:docMk/>
            <pc:sldMk cId="1652750625" sldId="268"/>
            <ac:picMk id="5" creationId="{2D563A98-B98E-7105-85D9-525FDBF36D9C}"/>
          </ac:picMkLst>
        </pc:picChg>
      </pc:sldChg>
      <pc:sldChg chg="addSp modSp">
        <pc:chgData name="Manoj B" userId="cc593150af322cfa" providerId="LiveId" clId="{61BF3D49-7542-427A-9E0A-88A73F6BB69B}" dt="2024-09-03T13:41:47.477" v="32"/>
        <pc:sldMkLst>
          <pc:docMk/>
          <pc:sldMk cId="1026312929" sldId="269"/>
        </pc:sldMkLst>
        <pc:picChg chg="add mod">
          <ac:chgData name="Manoj B" userId="cc593150af322cfa" providerId="LiveId" clId="{61BF3D49-7542-427A-9E0A-88A73F6BB69B}" dt="2024-09-03T13:41:47.477" v="32"/>
          <ac:picMkLst>
            <pc:docMk/>
            <pc:sldMk cId="1026312929" sldId="269"/>
            <ac:picMk id="5" creationId="{11B28196-4914-6C2E-42CC-D34AD8408134}"/>
          </ac:picMkLst>
        </pc:picChg>
      </pc:sldChg>
      <pc:sldChg chg="addSp modSp">
        <pc:chgData name="Manoj B" userId="cc593150af322cfa" providerId="LiveId" clId="{61BF3D49-7542-427A-9E0A-88A73F6BB69B}" dt="2024-09-03T13:41:37.454" v="24"/>
        <pc:sldMkLst>
          <pc:docMk/>
          <pc:sldMk cId="3424290348" sldId="271"/>
        </pc:sldMkLst>
        <pc:picChg chg="add mod">
          <ac:chgData name="Manoj B" userId="cc593150af322cfa" providerId="LiveId" clId="{61BF3D49-7542-427A-9E0A-88A73F6BB69B}" dt="2024-09-03T13:41:37.454" v="24"/>
          <ac:picMkLst>
            <pc:docMk/>
            <pc:sldMk cId="3424290348" sldId="271"/>
            <ac:picMk id="5" creationId="{8FF88E31-FA28-4459-7ED5-1E05874044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3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57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2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4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3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BA05-F3E5-4F87-911A-3352EB02653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04E4-FC0D-4E83-89C2-A9747AA3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  <p:sldLayoutId id="21474841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D74D-A724-30C9-2B56-AE176DEB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MYSQL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4AB4-B510-E9F0-83D2-5C5531517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98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C7670-015E-B4E1-9E7F-C6DF8B78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7" b="-3587"/>
          <a:stretch/>
        </p:blipFill>
        <p:spPr>
          <a:xfrm>
            <a:off x="0" y="667475"/>
            <a:ext cx="12192000" cy="5507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0F631F-AE4E-A49A-00DD-21658006E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67E21-04BA-409F-6691-B4E2281966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8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86DD9-9022-AD71-60F5-021FB8BC0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" b="-2934"/>
          <a:stretch/>
        </p:blipFill>
        <p:spPr>
          <a:xfrm>
            <a:off x="0" y="667474"/>
            <a:ext cx="12192000" cy="5458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5C77E0-AFA4-11A5-FA54-79F6E810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B35AE-0DE0-5DE1-E929-EB1B5CD473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8360D-AD88-6E29-0A6C-35DE3D75B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" b="-3608"/>
          <a:stretch/>
        </p:blipFill>
        <p:spPr>
          <a:xfrm>
            <a:off x="0" y="667475"/>
            <a:ext cx="12192000" cy="549735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EA79C-E8A2-2C9A-4021-91C921C49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28574-02BF-E0BD-D4F2-5DC5D0BE65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4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09AB9-A1B6-E696-2FD1-D32931121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" b="-3617"/>
          <a:stretch/>
        </p:blipFill>
        <p:spPr>
          <a:xfrm>
            <a:off x="0" y="667474"/>
            <a:ext cx="12192000" cy="5487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F029DA-0CE3-3888-D262-EAA25BDD7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63A98-B98E-7105-85D9-525FDBF36D9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6061F-809B-3F53-D6C9-8B600BDA5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74"/>
            <a:ext cx="12192000" cy="5320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CD65BD-17E5-A442-20B5-D36372324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28196-4914-6C2E-42CC-D34AD84081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2A1D8-3DE6-A4BD-307B-61ADDE2EC0F6}"/>
              </a:ext>
            </a:extLst>
          </p:cNvPr>
          <p:cNvSpPr txBox="1"/>
          <p:nvPr/>
        </p:nvSpPr>
        <p:spPr bwMode="ltGray">
          <a:xfrm>
            <a:off x="4586748" y="2836606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72D06-8404-39E7-FBAC-77276A15B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7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5164A-8EBC-B642-70EF-C72E4BDD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74"/>
            <a:ext cx="12192000" cy="5300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F7A80B-EB10-3978-2352-601436B6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20C2D1-78D8-84B6-76DD-840CD60C32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9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E570B-FF54-AB32-3DBA-9A50BC551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" b="1"/>
          <a:stretch/>
        </p:blipFill>
        <p:spPr>
          <a:xfrm>
            <a:off x="0" y="667474"/>
            <a:ext cx="12192000" cy="5310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93B2EE-5B1C-D3CF-4BEB-E1CBC7630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FB951-5632-8FBD-99B3-16F3B2D7E1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4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C5AF9-F245-2180-A04C-A16A1C861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 b="-3301"/>
          <a:stretch/>
        </p:blipFill>
        <p:spPr>
          <a:xfrm>
            <a:off x="-1" y="648929"/>
            <a:ext cx="12192001" cy="548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2EB8F5-766E-DF1E-940B-1CE97B2E0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48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EF4D6-C1A2-E427-43B3-3216CD9D927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7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84A79-D984-8EB1-4AAB-EF1184B71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" b="-2986"/>
          <a:stretch/>
        </p:blipFill>
        <p:spPr>
          <a:xfrm>
            <a:off x="0" y="658761"/>
            <a:ext cx="12192000" cy="5447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1FD2A5-97D3-8E55-9AC4-1BAFF8605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58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58968-9A12-6A73-68D5-4CFDD26498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7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3583-61A4-F429-ED2A-872B19175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7" b="-3697"/>
          <a:stretch/>
        </p:blipFill>
        <p:spPr>
          <a:xfrm>
            <a:off x="0" y="667474"/>
            <a:ext cx="12192000" cy="5477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E7F37A-6729-2386-572F-C60384EF7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88E31-FA28-4459-7ED5-1E05874044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C2963-DA2C-DA33-6EBC-05C962E1F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b="-2896"/>
          <a:stretch/>
        </p:blipFill>
        <p:spPr>
          <a:xfrm>
            <a:off x="0" y="667474"/>
            <a:ext cx="12192000" cy="5467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8BEB8-7A6C-151E-A274-8263E72BE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42E7A-1A91-7DFA-B3D0-9CE5A97EEB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2FF35-177C-3E6A-20C1-22B5B6370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 b="-3442"/>
          <a:stretch/>
        </p:blipFill>
        <p:spPr>
          <a:xfrm>
            <a:off x="0" y="667474"/>
            <a:ext cx="12192000" cy="5497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CF6DAF-3FFE-08D6-9129-3FE371A4A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E62A3-9933-2CF4-0BAF-96DB93E8CA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21E6A-77E2-0FB4-A07E-0A32CAD8D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5" t="3417" r="645" b="-3417"/>
          <a:stretch/>
        </p:blipFill>
        <p:spPr>
          <a:xfrm>
            <a:off x="-98323" y="667474"/>
            <a:ext cx="12290323" cy="5477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863ABF-4028-688B-C7CF-9E9309DD6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0"/>
            <a:ext cx="1268361" cy="66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6D986-389F-AA8C-B3D4-DE5A19B03AB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2" y="2491507"/>
            <a:ext cx="26999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5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Arial</vt:lpstr>
      <vt:lpstr>Tw Cen MT</vt:lpstr>
      <vt:lpstr>Circuit</vt:lpstr>
      <vt:lpstr>MYSQL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B</dc:creator>
  <cp:lastModifiedBy>Manoj B</cp:lastModifiedBy>
  <cp:revision>1</cp:revision>
  <dcterms:created xsi:type="dcterms:W3CDTF">2024-09-03T12:59:51Z</dcterms:created>
  <dcterms:modified xsi:type="dcterms:W3CDTF">2024-09-03T13:42:13Z</dcterms:modified>
</cp:coreProperties>
</file>