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4dbf78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4dbf78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5995b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5995b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4dbf787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4dbf78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4dbf787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4dbf787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5995b0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5995b0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4dbf78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4dbf78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4dbf78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4dbf78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35995b0a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35995b0a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Goal Calibration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SegFault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Byungju, Manoj, Mateusz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20000" y="918050"/>
            <a:ext cx="47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set out to implement the methodology described in the work Generative and Discriminative Voxel Modeling with </a:t>
            </a:r>
            <a:r>
              <a:rPr lang="en" sz="1400" u="sng"/>
              <a:t>Convolutional Neural Networks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dataloader system was needed in order to convert the database’s .off files into workable voxel objects.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would consist of the design of a machine learning model (a variational autoencoder) to train on the Princeton ModelNet database.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model would then be able to generate voxel objects given a random seed. We would use voxel-based convnets for object classification.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GUI would be developed that displays generated objects as well as providing a user interface to dynamically interpolate between models.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50" y="1495425"/>
            <a:ext cx="1905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27400" y="262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Dataloader (Feed Preprocessing)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27400" y="841825"/>
            <a:ext cx="37983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conversion improved performance in space complexity from ~10GB RAM occupancy as mentioned in the matlab code to ~2GB 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OpenMP to Muti-thread the matrix rotation and slicing.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we could do it online in training and testing.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(Can be used for Real-time)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50" y="841825"/>
            <a:ext cx="3426375" cy="39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00" y="1717675"/>
            <a:ext cx="8394576" cy="18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Autoencoder </a:t>
            </a: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348200" y="1563787"/>
            <a:ext cx="4292400" cy="219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r>
              <a:rPr lang="en"/>
              <a:t> code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675" y="876225"/>
            <a:ext cx="4050700" cy="365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6" y="1516900"/>
            <a:ext cx="3985150" cy="2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Display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900" y="1357925"/>
            <a:ext cx="5192649" cy="36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to Address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52275" y="1207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C++ Tensorflow API </a:t>
            </a:r>
            <a:r>
              <a:rPr lang="en" sz="1400"/>
              <a:t>does not natively possess certain functionalities (such as 3D batch normalization), thus requiring some workarounds.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Processing the database</a:t>
            </a:r>
            <a:r>
              <a:rPr lang="en" sz="1400"/>
              <a:t> proved to be more involved than initially thought.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Data loading in C++</a:t>
            </a:r>
            <a:r>
              <a:rPr lang="en" sz="1400"/>
              <a:t> requires O( n^2 + k ) (n&gt;k) based on batchsize. Reduction in time complexity with rotating first and voxelizing to </a:t>
            </a:r>
            <a:r>
              <a:rPr lang="en" sz="1400"/>
              <a:t> O( k^2 + n 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Advanced features of GUI,</a:t>
            </a:r>
            <a:r>
              <a:rPr lang="en" sz="1400"/>
              <a:t> such as interpolation between objects, as well as voxception based classifiers, have proven to be rather complex and time-consuming to implement.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Adjustment and Final Deliverables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624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have a </a:t>
            </a:r>
            <a:r>
              <a:rPr lang="en" sz="1400" u="sng"/>
              <a:t>functioning dataloader</a:t>
            </a:r>
            <a:r>
              <a:rPr lang="en" sz="1400"/>
              <a:t> and VAE model, capable both of training on and generating these voxel objects.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intend to table the implementation of </a:t>
            </a:r>
            <a:r>
              <a:rPr lang="en" sz="1400" u="sng"/>
              <a:t>Voxception classifiers</a:t>
            </a:r>
            <a:r>
              <a:rPr lang="en" sz="1400"/>
              <a:t>, though we may given time availability. (Acc</a:t>
            </a:r>
            <a:r>
              <a:rPr lang="en" sz="1400"/>
              <a:t>ording to time available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GUI will </a:t>
            </a:r>
            <a:r>
              <a:rPr lang="en" sz="1400" u="sng"/>
              <a:t>display models of the training set and generated objects,</a:t>
            </a:r>
            <a:r>
              <a:rPr lang="en" sz="1400"/>
              <a:t> as well as the progress of the VAE, but we do not intend to featured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