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4"/>
    <p:sldMasterId id="2147483660" r:id="rId5"/>
    <p:sldMasterId id="2147483670" r:id="rId6"/>
    <p:sldMasterId id="2147483680" r:id="rId7"/>
    <p:sldMasterId id="2147483690" r:id="rId8"/>
    <p:sldMasterId id="2147483700" r:id="rId9"/>
  </p:sldMasterIdLst>
  <p:notesMasterIdLst>
    <p:notesMasterId r:id="rId28"/>
  </p:notesMasterIdLst>
  <p:sldIdLst>
    <p:sldId id="256" r:id="rId10"/>
    <p:sldId id="257" r:id="rId11"/>
    <p:sldId id="259" r:id="rId12"/>
    <p:sldId id="260" r:id="rId13"/>
    <p:sldId id="258" r:id="rId14"/>
    <p:sldId id="262" r:id="rId15"/>
    <p:sldId id="270" r:id="rId16"/>
    <p:sldId id="271" r:id="rId17"/>
    <p:sldId id="272" r:id="rId18"/>
    <p:sldId id="279" r:id="rId19"/>
    <p:sldId id="263" r:id="rId20"/>
    <p:sldId id="273" r:id="rId21"/>
    <p:sldId id="264" r:id="rId22"/>
    <p:sldId id="265" r:id="rId23"/>
    <p:sldId id="267" r:id="rId24"/>
    <p:sldId id="269" r:id="rId25"/>
    <p:sldId id="268" r:id="rId26"/>
    <p:sldId id="27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5442"/>
    <a:srgbClr val="009DE9"/>
    <a:srgbClr val="017ACD"/>
    <a:srgbClr val="6F006F"/>
    <a:srgbClr val="DF1601"/>
    <a:srgbClr val="398557"/>
    <a:srgbClr val="EE0701"/>
    <a:srgbClr val="C28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78" autoAdjust="0"/>
    <p:restoredTop sz="86404"/>
  </p:normalViewPr>
  <p:slideViewPr>
    <p:cSldViewPr snapToGrid="0">
      <p:cViewPr>
        <p:scale>
          <a:sx n="51" d="100"/>
          <a:sy n="51" d="100"/>
        </p:scale>
        <p:origin x="1836" y="5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715D3-E66A-43BE-8903-BCE7F6D62105}" type="datetimeFigureOut">
              <a:rPr lang="en-US" smtClean="0"/>
              <a:t>8/4/2018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2AC1F-81FA-4850-9A17-C24265222C30}" type="slidenum">
              <a:rPr lang="en-US" smtClean="0"/>
              <a:t>‹#›</a:t>
            </a:fld>
            <a:endParaRPr lang="en-US"/>
          </a:p>
        </p:txBody>
      </p:sp>
    </p:spTree>
    <p:extLst>
      <p:ext uri="{BB962C8B-B14F-4D97-AF65-F5344CB8AC3E}">
        <p14:creationId xmlns:p14="http://schemas.microsoft.com/office/powerpoint/2010/main" val="429295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Pandas for database manipulation </a:t>
            </a:r>
          </a:p>
          <a:p>
            <a:r>
              <a:rPr lang="en-CA" dirty="0" err="1"/>
              <a:t>Numpy</a:t>
            </a:r>
            <a:r>
              <a:rPr lang="en-CA" dirty="0"/>
              <a:t> for mathematical manipulation</a:t>
            </a:r>
          </a:p>
          <a:p>
            <a:r>
              <a:rPr lang="en-CA" dirty="0"/>
              <a:t>Matplotlib and seaborn for plotting</a:t>
            </a:r>
          </a:p>
          <a:p>
            <a:endParaRPr lang="en-CA" dirty="0"/>
          </a:p>
        </p:txBody>
      </p:sp>
      <p:sp>
        <p:nvSpPr>
          <p:cNvPr id="4" name="Slide Number Placeholder 3"/>
          <p:cNvSpPr>
            <a:spLocks noGrp="1"/>
          </p:cNvSpPr>
          <p:nvPr>
            <p:ph type="sldNum" sz="quarter" idx="10"/>
          </p:nvPr>
        </p:nvSpPr>
        <p:spPr/>
        <p:txBody>
          <a:bodyPr/>
          <a:lstStyle/>
          <a:p>
            <a:fld id="{3FA2AC1F-81FA-4850-9A17-C24265222C30}" type="slidenum">
              <a:rPr lang="en-US" smtClean="0"/>
              <a:t>4</a:t>
            </a:fld>
            <a:endParaRPr lang="en-US"/>
          </a:p>
        </p:txBody>
      </p:sp>
    </p:spTree>
    <p:extLst>
      <p:ext uri="{BB962C8B-B14F-4D97-AF65-F5344CB8AC3E}">
        <p14:creationId xmlns:p14="http://schemas.microsoft.com/office/powerpoint/2010/main" val="225132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the dataset is ready for exploratory data analysis, we made some simple conclusions from the data</a:t>
            </a:r>
          </a:p>
        </p:txBody>
      </p:sp>
      <p:sp>
        <p:nvSpPr>
          <p:cNvPr id="4" name="Slide Number Placeholder 3"/>
          <p:cNvSpPr>
            <a:spLocks noGrp="1"/>
          </p:cNvSpPr>
          <p:nvPr>
            <p:ph type="sldNum" sz="quarter" idx="10"/>
          </p:nvPr>
        </p:nvSpPr>
        <p:spPr/>
        <p:txBody>
          <a:bodyPr/>
          <a:lstStyle/>
          <a:p>
            <a:fld id="{3FA2AC1F-81FA-4850-9A17-C24265222C30}" type="slidenum">
              <a:rPr lang="en-US" smtClean="0"/>
              <a:t>6</a:t>
            </a:fld>
            <a:endParaRPr lang="en-US"/>
          </a:p>
        </p:txBody>
      </p:sp>
    </p:spTree>
    <p:extLst>
      <p:ext uri="{BB962C8B-B14F-4D97-AF65-F5344CB8AC3E}">
        <p14:creationId xmlns:p14="http://schemas.microsoft.com/office/powerpoint/2010/main" val="268624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Further extracting the several features from the attributes</a:t>
            </a:r>
          </a:p>
        </p:txBody>
      </p:sp>
      <p:sp>
        <p:nvSpPr>
          <p:cNvPr id="4" name="Slide Number Placeholder 3"/>
          <p:cNvSpPr>
            <a:spLocks noGrp="1"/>
          </p:cNvSpPr>
          <p:nvPr>
            <p:ph type="sldNum" sz="quarter" idx="10"/>
          </p:nvPr>
        </p:nvSpPr>
        <p:spPr/>
        <p:txBody>
          <a:bodyPr/>
          <a:lstStyle/>
          <a:p>
            <a:fld id="{3FA2AC1F-81FA-4850-9A17-C24265222C30}" type="slidenum">
              <a:rPr lang="en-US" smtClean="0"/>
              <a:t>8</a:t>
            </a:fld>
            <a:endParaRPr lang="en-US"/>
          </a:p>
        </p:txBody>
      </p:sp>
    </p:spTree>
    <p:extLst>
      <p:ext uri="{BB962C8B-B14F-4D97-AF65-F5344CB8AC3E}">
        <p14:creationId xmlns:p14="http://schemas.microsoft.com/office/powerpoint/2010/main" val="373614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trying to manage the emergency services for each township individually is </a:t>
            </a:r>
            <a:r>
              <a:rPr lang="en-CA" sz="1200" b="1" i="0" kern="1200" dirty="0">
                <a:solidFill>
                  <a:schemeClr val="tx1"/>
                </a:solidFill>
                <a:effectLst/>
                <a:latin typeface="+mn-lt"/>
                <a:ea typeface="+mn-ea"/>
                <a:cs typeface="+mn-cs"/>
              </a:rPr>
              <a:t>inefficient. </a:t>
            </a:r>
            <a:r>
              <a:rPr lang="en-CA" sz="1200" b="0" i="0" kern="1200" dirty="0">
                <a:solidFill>
                  <a:schemeClr val="tx1"/>
                </a:solidFill>
                <a:effectLst/>
                <a:latin typeface="+mn-lt"/>
                <a:ea typeface="+mn-ea"/>
                <a:cs typeface="+mn-cs"/>
              </a:rPr>
              <a:t>So a different grouping system arrangement is required.</a:t>
            </a:r>
            <a:endParaRPr lang="en-CA" dirty="0"/>
          </a:p>
        </p:txBody>
      </p:sp>
      <p:sp>
        <p:nvSpPr>
          <p:cNvPr id="4" name="Slide Number Placeholder 3"/>
          <p:cNvSpPr>
            <a:spLocks noGrp="1"/>
          </p:cNvSpPr>
          <p:nvPr>
            <p:ph type="sldNum" sz="quarter" idx="10"/>
          </p:nvPr>
        </p:nvSpPr>
        <p:spPr/>
        <p:txBody>
          <a:bodyPr/>
          <a:lstStyle/>
          <a:p>
            <a:fld id="{3FA2AC1F-81FA-4850-9A17-C24265222C30}" type="slidenum">
              <a:rPr lang="en-US" smtClean="0"/>
              <a:t>10</a:t>
            </a:fld>
            <a:endParaRPr lang="en-US"/>
          </a:p>
        </p:txBody>
      </p:sp>
    </p:spTree>
    <p:extLst>
      <p:ext uri="{BB962C8B-B14F-4D97-AF65-F5344CB8AC3E}">
        <p14:creationId xmlns:p14="http://schemas.microsoft.com/office/powerpoint/2010/main" val="269557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Divided the township into clusters using basic K-Means Clustering by selecting number of clusters over a range</a:t>
            </a:r>
          </a:p>
        </p:txBody>
      </p:sp>
      <p:sp>
        <p:nvSpPr>
          <p:cNvPr id="4" name="Slide Number Placeholder 3"/>
          <p:cNvSpPr>
            <a:spLocks noGrp="1"/>
          </p:cNvSpPr>
          <p:nvPr>
            <p:ph type="sldNum" sz="quarter" idx="10"/>
          </p:nvPr>
        </p:nvSpPr>
        <p:spPr/>
        <p:txBody>
          <a:bodyPr/>
          <a:lstStyle/>
          <a:p>
            <a:fld id="{3FA2AC1F-81FA-4850-9A17-C24265222C30}" type="slidenum">
              <a:rPr lang="en-US" smtClean="0"/>
              <a:t>11</a:t>
            </a:fld>
            <a:endParaRPr lang="en-US"/>
          </a:p>
        </p:txBody>
      </p:sp>
    </p:spTree>
    <p:extLst>
      <p:ext uri="{BB962C8B-B14F-4D97-AF65-F5344CB8AC3E}">
        <p14:creationId xmlns:p14="http://schemas.microsoft.com/office/powerpoint/2010/main" val="352858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Southern part suggests a lower population or a safer area, so we do not need multiple cluster, a single larger cluster is enough (like </a:t>
            </a:r>
            <a:r>
              <a:rPr lang="en-CA" dirty="0" err="1"/>
              <a:t>n_clusters</a:t>
            </a:r>
            <a:r>
              <a:rPr lang="en-CA" dirty="0"/>
              <a:t>=6</a:t>
            </a: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The density is higher in the central part, which suggests the need of smaller clusters to accommodate a almost constant emergency services to population ratio, again here </a:t>
            </a:r>
            <a:r>
              <a:rPr lang="en-CA" sz="1200" b="0" i="0" kern="1200" dirty="0" err="1">
                <a:solidFill>
                  <a:schemeClr val="tx1"/>
                </a:solidFill>
                <a:effectLst/>
                <a:latin typeface="+mn-lt"/>
                <a:ea typeface="+mn-ea"/>
                <a:cs typeface="+mn-cs"/>
              </a:rPr>
              <a:t>n_clusters</a:t>
            </a:r>
            <a:r>
              <a:rPr lang="en-CA" sz="1200" b="0" i="0" kern="1200" dirty="0">
                <a:solidFill>
                  <a:schemeClr val="tx1"/>
                </a:solidFill>
                <a:effectLst/>
                <a:latin typeface="+mn-lt"/>
                <a:ea typeface="+mn-ea"/>
                <a:cs typeface="+mn-cs"/>
              </a:rPr>
              <a:t>=6 </a:t>
            </a:r>
            <a:endParaRPr lang="en-CA" dirty="0"/>
          </a:p>
        </p:txBody>
      </p:sp>
      <p:sp>
        <p:nvSpPr>
          <p:cNvPr id="4" name="Slide Number Placeholder 3"/>
          <p:cNvSpPr>
            <a:spLocks noGrp="1"/>
          </p:cNvSpPr>
          <p:nvPr>
            <p:ph type="sldNum" sz="quarter" idx="10"/>
          </p:nvPr>
        </p:nvSpPr>
        <p:spPr/>
        <p:txBody>
          <a:bodyPr/>
          <a:lstStyle/>
          <a:p>
            <a:fld id="{3FA2AC1F-81FA-4850-9A17-C24265222C30}" type="slidenum">
              <a:rPr lang="en-US" smtClean="0"/>
              <a:t>12</a:t>
            </a:fld>
            <a:endParaRPr lang="en-US"/>
          </a:p>
        </p:txBody>
      </p:sp>
    </p:spTree>
    <p:extLst>
      <p:ext uri="{BB962C8B-B14F-4D97-AF65-F5344CB8AC3E}">
        <p14:creationId xmlns:p14="http://schemas.microsoft.com/office/powerpoint/2010/main" val="3529677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FA2AC1F-81FA-4850-9A17-C24265222C30}" type="slidenum">
              <a:rPr lang="en-US" smtClean="0"/>
              <a:t>13</a:t>
            </a:fld>
            <a:endParaRPr lang="en-US"/>
          </a:p>
        </p:txBody>
      </p:sp>
    </p:spTree>
    <p:extLst>
      <p:ext uri="{BB962C8B-B14F-4D97-AF65-F5344CB8AC3E}">
        <p14:creationId xmlns:p14="http://schemas.microsoft.com/office/powerpoint/2010/main" val="1244819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We began with a simple detailed records of all emergency calls of a county. Firstly, we dealt with the features we did not need. Then we extracted whatever additional features we could from the given features. Then we used exploratory data analysis to find out some interesting aspects of the data including the emergencies per township.</a:t>
            </a:r>
          </a:p>
          <a:p>
            <a:r>
              <a:rPr lang="en-CA" sz="1200" dirty="0"/>
              <a:t>Then we proceeded with the Geographical analysis of the data with the latitude and longitude aspects. We observed the maximum distribution of emergencies across a settlement and focused on it. The data suggests higher emergencies in certain areas over others, this suggests the presence of high risk populated zones which should be carefully managed.</a:t>
            </a:r>
          </a:p>
          <a:p>
            <a:r>
              <a:rPr lang="en-CA" sz="1200" dirty="0"/>
              <a:t>To help in the above task we tried to find an efficient division of zones by clustering. We then evaluated our choice of number of clusters by evaluating the population densities calculated by the most accurate model.</a:t>
            </a:r>
          </a:p>
          <a:p>
            <a:r>
              <a:rPr lang="en-CA" sz="1200" dirty="0"/>
              <a:t>Finally, by an analysis of the pre existing stations which not only proved the fact that the system in place is not extremely efficient and has a lot of room for intelligent improvement</a:t>
            </a:r>
          </a:p>
          <a:p>
            <a:endParaRPr lang="en-CA" dirty="0"/>
          </a:p>
        </p:txBody>
      </p:sp>
      <p:sp>
        <p:nvSpPr>
          <p:cNvPr id="4" name="Slide Number Placeholder 3"/>
          <p:cNvSpPr>
            <a:spLocks noGrp="1"/>
          </p:cNvSpPr>
          <p:nvPr>
            <p:ph type="sldNum" sz="quarter" idx="10"/>
          </p:nvPr>
        </p:nvSpPr>
        <p:spPr/>
        <p:txBody>
          <a:bodyPr/>
          <a:lstStyle/>
          <a:p>
            <a:fld id="{3FA2AC1F-81FA-4850-9A17-C24265222C30}" type="slidenum">
              <a:rPr lang="en-US" smtClean="0"/>
              <a:t>14</a:t>
            </a:fld>
            <a:endParaRPr lang="en-US"/>
          </a:p>
        </p:txBody>
      </p:sp>
    </p:spTree>
    <p:extLst>
      <p:ext uri="{BB962C8B-B14F-4D97-AF65-F5344CB8AC3E}">
        <p14:creationId xmlns:p14="http://schemas.microsoft.com/office/powerpoint/2010/main" val="438324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serve the people better and keep the cities safe</a:t>
            </a:r>
          </a:p>
        </p:txBody>
      </p:sp>
      <p:sp>
        <p:nvSpPr>
          <p:cNvPr id="4" name="Slide Number Placeholder 3"/>
          <p:cNvSpPr>
            <a:spLocks noGrp="1"/>
          </p:cNvSpPr>
          <p:nvPr>
            <p:ph type="sldNum" sz="quarter" idx="10"/>
          </p:nvPr>
        </p:nvSpPr>
        <p:spPr/>
        <p:txBody>
          <a:bodyPr/>
          <a:lstStyle/>
          <a:p>
            <a:fld id="{3FA2AC1F-81FA-4850-9A17-C24265222C30}" type="slidenum">
              <a:rPr lang="en-US" smtClean="0"/>
              <a:t>16</a:t>
            </a:fld>
            <a:endParaRPr lang="en-US"/>
          </a:p>
        </p:txBody>
      </p:sp>
    </p:spTree>
    <p:extLst>
      <p:ext uri="{BB962C8B-B14F-4D97-AF65-F5344CB8AC3E}">
        <p14:creationId xmlns:p14="http://schemas.microsoft.com/office/powerpoint/2010/main" val="2389287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0" y="3"/>
            <a:ext cx="9144000" cy="6858001"/>
          </a:xfrm>
          <a:prstGeom prst="rect">
            <a:avLst/>
          </a:prstGeom>
          <a:gradFill flip="none" rotWithShape="1">
            <a:gsLst>
              <a:gs pos="0">
                <a:schemeClr val="tx2"/>
              </a:gs>
              <a:gs pos="25000">
                <a:schemeClr val="tx2"/>
              </a:gs>
              <a:gs pos="100000">
                <a:schemeClr val="tx2">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41" name="Rectangle 40"/>
          <p:cNvSpPr/>
          <p:nvPr userDrawn="1"/>
        </p:nvSpPr>
        <p:spPr>
          <a:xfrm>
            <a:off x="0" y="5709731"/>
            <a:ext cx="9144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40" name="Rectangle 39"/>
          <p:cNvSpPr/>
          <p:nvPr userDrawn="1"/>
        </p:nvSpPr>
        <p:spPr>
          <a:xfrm>
            <a:off x="0" y="4800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5" name="Footer Placeholder 4"/>
          <p:cNvSpPr>
            <a:spLocks noGrp="1"/>
          </p:cNvSpPr>
          <p:nvPr>
            <p:ph type="ftr" sz="quarter" idx="11"/>
          </p:nvPr>
        </p:nvSpPr>
        <p:spPr>
          <a:xfrm>
            <a:off x="1028699" y="4114803"/>
            <a:ext cx="6515100" cy="633661"/>
          </a:xfrm>
        </p:spPr>
        <p:txBody>
          <a:bodyPr anchor="t" anchorCtr="0"/>
          <a:lstStyle>
            <a:lvl1pPr>
              <a:defRPr sz="1200" i="0">
                <a:solidFill>
                  <a:schemeClr val="bg1"/>
                </a:solidFill>
              </a:defRPr>
            </a:lvl1pPr>
          </a:lstStyle>
          <a:p>
            <a:r>
              <a:rPr lang="en-US" dirty="0"/>
              <a:t>DATE, ADDITIONAL DETAILS (set this text using “Header &amp; Footer)</a:t>
            </a:r>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240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SUBTITLE</a:t>
            </a:r>
          </a:p>
        </p:txBody>
      </p:sp>
      <p:sp>
        <p:nvSpPr>
          <p:cNvPr id="2" name="Title 1"/>
          <p:cNvSpPr>
            <a:spLocks noGrp="1"/>
          </p:cNvSpPr>
          <p:nvPr>
            <p:ph type="ctrTitle" hasCustomPrompt="1"/>
          </p:nvPr>
        </p:nvSpPr>
        <p:spPr>
          <a:xfrm>
            <a:off x="1038226" y="3"/>
            <a:ext cx="6505574" cy="2138223"/>
          </a:xfrm>
        </p:spPr>
        <p:txBody>
          <a:bodyPr anchor="b"/>
          <a:lstStyle>
            <a:lvl1pPr algn="l">
              <a:defRPr sz="2400" b="1">
                <a:solidFill>
                  <a:schemeClr val="bg1"/>
                </a:solidFill>
              </a:defRPr>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12" name="AutoShape 26"/>
          <p:cNvSpPr>
            <a:spLocks noChangeAspect="1" noChangeArrowheads="1" noTextEdit="1"/>
          </p:cNvSpPr>
          <p:nvPr userDrawn="1"/>
        </p:nvSpPr>
        <p:spPr bwMode="auto">
          <a:xfrm>
            <a:off x="6383444"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Slide Number Placeholder 46"/>
          <p:cNvSpPr txBox="1">
            <a:spLocks/>
          </p:cNvSpPr>
          <p:nvPr userDrawn="1"/>
        </p:nvSpPr>
        <p:spPr>
          <a:xfrm>
            <a:off x="7748338"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788" smtClean="0"/>
              <a:pPr/>
              <a:t>‹#›</a:t>
            </a:fld>
            <a:endParaRPr lang="en-US" sz="788" dirty="0"/>
          </a:p>
        </p:txBody>
      </p:sp>
      <p:grpSp>
        <p:nvGrpSpPr>
          <p:cNvPr id="17" name="Group 35"/>
          <p:cNvGrpSpPr>
            <a:grpSpLocks noChangeAspect="1"/>
          </p:cNvGrpSpPr>
          <p:nvPr userDrawn="1"/>
        </p:nvGrpSpPr>
        <p:grpSpPr bwMode="auto">
          <a:xfrm>
            <a:off x="1038226"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43" name="Rectangle 42"/>
          <p:cNvSpPr/>
          <p:nvPr userDrawn="1"/>
        </p:nvSpPr>
        <p:spPr>
          <a:xfrm>
            <a:off x="0" y="4728811"/>
            <a:ext cx="9144000" cy="9144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23031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 name="Rectangle 38"/>
          <p:cNvSpPr/>
          <p:nvPr userDrawn="1"/>
        </p:nvSpPr>
        <p:spPr>
          <a:xfrm>
            <a:off x="0" y="2"/>
            <a:ext cx="9144000" cy="6858001"/>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013"/>
          </a:p>
        </p:txBody>
      </p:sp>
      <p:sp>
        <p:nvSpPr>
          <p:cNvPr id="40" name="Rectangle 39"/>
          <p:cNvSpPr/>
          <p:nvPr userDrawn="1"/>
        </p:nvSpPr>
        <p:spPr>
          <a:xfrm>
            <a:off x="0" y="4800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5" name="Footer Placeholder 4"/>
          <p:cNvSpPr>
            <a:spLocks noGrp="1"/>
          </p:cNvSpPr>
          <p:nvPr>
            <p:ph type="ftr" sz="quarter" idx="11"/>
          </p:nvPr>
        </p:nvSpPr>
        <p:spPr>
          <a:xfrm>
            <a:off x="1028699" y="4114803"/>
            <a:ext cx="6515100" cy="633661"/>
          </a:xfrm>
        </p:spPr>
        <p:txBody>
          <a:bodyPr anchor="t" anchorCtr="0"/>
          <a:lstStyle>
            <a:lvl1pPr>
              <a:defRPr sz="12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24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SUBTITLE</a:t>
            </a:r>
          </a:p>
        </p:txBody>
      </p:sp>
      <p:sp>
        <p:nvSpPr>
          <p:cNvPr id="2" name="Title 1"/>
          <p:cNvSpPr>
            <a:spLocks noGrp="1"/>
          </p:cNvSpPr>
          <p:nvPr>
            <p:ph type="ctrTitle" hasCustomPrompt="1"/>
          </p:nvPr>
        </p:nvSpPr>
        <p:spPr>
          <a:xfrm>
            <a:off x="1038226" y="3"/>
            <a:ext cx="6505574" cy="2138223"/>
          </a:xfrm>
        </p:spPr>
        <p:txBody>
          <a:bodyPr anchor="b"/>
          <a:lstStyle>
            <a:lvl1pPr algn="l">
              <a:defRPr sz="24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12" name="AutoShape 26"/>
          <p:cNvSpPr>
            <a:spLocks noChangeAspect="1" noChangeArrowheads="1" noTextEdit="1"/>
          </p:cNvSpPr>
          <p:nvPr userDrawn="1"/>
        </p:nvSpPr>
        <p:spPr bwMode="auto">
          <a:xfrm>
            <a:off x="6383444"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Slide Number Placeholder 46"/>
          <p:cNvSpPr txBox="1">
            <a:spLocks/>
          </p:cNvSpPr>
          <p:nvPr userDrawn="1"/>
        </p:nvSpPr>
        <p:spPr>
          <a:xfrm>
            <a:off x="7748338"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788" smtClean="0">
                <a:solidFill>
                  <a:schemeClr val="tx1"/>
                </a:solidFill>
              </a:rPr>
              <a:pPr/>
              <a:t>‹#›</a:t>
            </a:fld>
            <a:endParaRPr lang="en-US" sz="788" dirty="0">
              <a:solidFill>
                <a:schemeClr val="tx1"/>
              </a:solidFill>
            </a:endParaRPr>
          </a:p>
        </p:txBody>
      </p:sp>
      <p:grpSp>
        <p:nvGrpSpPr>
          <p:cNvPr id="17" name="Group 35"/>
          <p:cNvGrpSpPr>
            <a:grpSpLocks noChangeAspect="1"/>
          </p:cNvGrpSpPr>
          <p:nvPr userDrawn="1"/>
        </p:nvGrpSpPr>
        <p:grpSpPr bwMode="auto">
          <a:xfrm>
            <a:off x="1038226"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31051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2400" b="1"/>
            </a:lvl1pPr>
          </a:lstStyle>
          <a:p>
            <a:r>
              <a:rPr lang="en-US" dirty="0"/>
              <a:t>SUBSECTION TITLE</a:t>
            </a:r>
          </a:p>
        </p:txBody>
      </p:sp>
      <p:sp>
        <p:nvSpPr>
          <p:cNvPr id="3" name="Text Placeholder 2"/>
          <p:cNvSpPr>
            <a:spLocks noGrp="1"/>
          </p:cNvSpPr>
          <p:nvPr>
            <p:ph type="body" idx="1" hasCustomPrompt="1"/>
          </p:nvPr>
        </p:nvSpPr>
        <p:spPr>
          <a:xfrm>
            <a:off x="3429001" y="4090740"/>
            <a:ext cx="5081588" cy="1998913"/>
          </a:xfrm>
        </p:spPr>
        <p:txBody>
          <a:bodyPr/>
          <a:lstStyle>
            <a:lvl1pPr marL="0" indent="0">
              <a:buNone/>
              <a:defRPr sz="135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2"/>
            <a:ext cx="4319337" cy="365125"/>
          </a:xfrm>
        </p:spPr>
        <p:txBody>
          <a:bodyP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7748338" y="6400802"/>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976128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2400" b="1">
                <a:solidFill>
                  <a:schemeClr val="accent1"/>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2250"/>
              </a:lnSpc>
              <a:defRPr sz="1800"/>
            </a:lvl1pPr>
            <a:lvl2pPr>
              <a:lnSpc>
                <a:spcPts val="2250"/>
              </a:lnSpc>
              <a:defRPr sz="1800"/>
            </a:lvl2pPr>
            <a:lvl3pPr>
              <a:lnSpc>
                <a:spcPts val="2250"/>
              </a:lnSpc>
              <a:defRPr sz="1800"/>
            </a:lvl3pPr>
            <a:lvl4pPr>
              <a:lnSpc>
                <a:spcPts val="2250"/>
              </a:lnSpc>
              <a:defRPr sz="1800"/>
            </a:lvl4pPr>
            <a:lvl5pPr>
              <a:lnSpc>
                <a:spcPts val="225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9694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
            <a:ext cx="7600950" cy="954505"/>
          </a:xfrm>
        </p:spPr>
        <p:txBody>
          <a:bodyPr anchor="b">
            <a:noAutofit/>
          </a:bodyPr>
          <a:lstStyle>
            <a:lvl1pPr>
              <a:defRPr sz="2400" b="1">
                <a:solidFill>
                  <a:schemeClr val="accent1"/>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Drag picture to placeholder or click icon to add</a:t>
            </a:r>
          </a:p>
        </p:txBody>
      </p:sp>
      <p:sp>
        <p:nvSpPr>
          <p:cNvPr id="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351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2"/>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5"/>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2"/>
            <a:ext cx="7600950" cy="954505"/>
          </a:xfrm>
        </p:spPr>
        <p:txBody>
          <a:bodyPr anchor="b">
            <a:noAutofit/>
          </a:bodyPr>
          <a:lstStyle>
            <a:lvl1pPr>
              <a:defRPr sz="2400" b="1">
                <a:solidFill>
                  <a:schemeClr val="accent1"/>
                </a:solidFill>
              </a:defRPr>
            </a:lvl1pPr>
          </a:lstStyle>
          <a:p>
            <a:r>
              <a:rPr lang="en-CA" dirty="0"/>
              <a:t>Header</a:t>
            </a:r>
            <a:endParaRPr lang="en-US" dirty="0"/>
          </a:p>
        </p:txBody>
      </p:sp>
      <p:sp>
        <p:nvSpPr>
          <p:cNvPr id="1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248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100" b="1" baseline="0">
                <a:solidFill>
                  <a:schemeClr val="accent1"/>
                </a:solidFill>
              </a:defRPr>
            </a:lvl1pPr>
          </a:lstStyle>
          <a:p>
            <a:pPr lvl="0"/>
            <a:r>
              <a:rPr lang="en-US" dirty="0"/>
              <a:t>HEADER</a:t>
            </a:r>
          </a:p>
        </p:txBody>
      </p:sp>
      <p:sp>
        <p:nvSpPr>
          <p:cNvPr id="9" name="Text Placeholder 9"/>
          <p:cNvSpPr>
            <a:spLocks noGrp="1"/>
          </p:cNvSpPr>
          <p:nvPr>
            <p:ph type="body" sz="quarter" idx="14" hasCustomPrompt="1"/>
          </p:nvPr>
        </p:nvSpPr>
        <p:spPr>
          <a:xfrm>
            <a:off x="1234304" y="807455"/>
            <a:ext cx="7281047" cy="806193"/>
          </a:xfrm>
        </p:spPr>
        <p:txBody>
          <a:bodyPr anchor="t" anchorCtr="0">
            <a:noAutofit/>
          </a:bodyPr>
          <a:lstStyle>
            <a:lvl1pPr marL="0" indent="0">
              <a:buFontTx/>
              <a:buNone/>
              <a:defRPr sz="18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130630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1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19344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100" b="1">
                <a:solidFill>
                  <a:schemeClr val="accent1"/>
                </a:solidFill>
              </a:defRPr>
            </a:lvl1pPr>
          </a:lstStyle>
          <a:p>
            <a:pPr lvl="0"/>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95889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8655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28699" y="4114803"/>
            <a:ext cx="6515100" cy="633661"/>
          </a:xfrm>
        </p:spPr>
        <p:txBody>
          <a:bodyPr anchor="t" anchorCtr="0"/>
          <a:lstStyle>
            <a:lvl1pPr>
              <a:defRPr sz="12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24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SUBTITLE</a:t>
            </a:r>
          </a:p>
        </p:txBody>
      </p:sp>
      <p:sp>
        <p:nvSpPr>
          <p:cNvPr id="7" name="Rectangle 6"/>
          <p:cNvSpPr/>
          <p:nvPr userDrawn="1"/>
        </p:nvSpPr>
        <p:spPr>
          <a:xfrm>
            <a:off x="0" y="6217920"/>
            <a:ext cx="9144000" cy="64008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2" name="Title 1"/>
          <p:cNvSpPr>
            <a:spLocks noGrp="1"/>
          </p:cNvSpPr>
          <p:nvPr>
            <p:ph type="ctrTitle" hasCustomPrompt="1"/>
          </p:nvPr>
        </p:nvSpPr>
        <p:spPr>
          <a:xfrm>
            <a:off x="1038226" y="3"/>
            <a:ext cx="6505574" cy="2138223"/>
          </a:xfrm>
        </p:spPr>
        <p:txBody>
          <a:bodyPr anchor="b"/>
          <a:lstStyle>
            <a:lvl1pPr algn="l">
              <a:defRPr sz="24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9144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12" name="AutoShape 26"/>
          <p:cNvSpPr>
            <a:spLocks noChangeAspect="1" noChangeArrowheads="1" noTextEdit="1"/>
          </p:cNvSpPr>
          <p:nvPr userDrawn="1"/>
        </p:nvSpPr>
        <p:spPr bwMode="auto">
          <a:xfrm>
            <a:off x="6383444"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Slide Number Placeholder 46"/>
          <p:cNvSpPr txBox="1">
            <a:spLocks/>
          </p:cNvSpPr>
          <p:nvPr userDrawn="1"/>
        </p:nvSpPr>
        <p:spPr>
          <a:xfrm>
            <a:off x="7748338"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788" smtClean="0"/>
              <a:pPr/>
              <a:t>‹#›</a:t>
            </a:fld>
            <a:endParaRPr lang="en-US" sz="788" dirty="0"/>
          </a:p>
        </p:txBody>
      </p:sp>
      <p:grpSp>
        <p:nvGrpSpPr>
          <p:cNvPr id="17" name="Group 35"/>
          <p:cNvGrpSpPr>
            <a:grpSpLocks noChangeAspect="1"/>
          </p:cNvGrpSpPr>
          <p:nvPr userDrawn="1"/>
        </p:nvGrpSpPr>
        <p:grpSpPr bwMode="auto">
          <a:xfrm>
            <a:off x="1038226"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208183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4"/>
            <a:ext cx="3086100" cy="5943600"/>
          </a:xfrm>
          <a:solidFill>
            <a:schemeClr val="bg1">
              <a:lumMod val="95000"/>
            </a:schemeClr>
          </a:solidFill>
        </p:spPr>
        <p:txBody>
          <a:bodyPr anchor="ctr"/>
          <a:lstStyle>
            <a:lvl1pPr marL="0" indent="0" algn="ctr">
              <a:buFontTx/>
              <a:buNone/>
              <a:defRPr/>
            </a:lvl1pPr>
          </a:lstStyle>
          <a:p>
            <a:r>
              <a:rPr lang="en-US"/>
              <a:t>Click icon to add picture</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2400" b="1"/>
            </a:lvl1pPr>
          </a:lstStyle>
          <a:p>
            <a:r>
              <a:rPr lang="en-US" dirty="0"/>
              <a:t>SUBSECTION TITLE</a:t>
            </a:r>
          </a:p>
        </p:txBody>
      </p:sp>
      <p:sp>
        <p:nvSpPr>
          <p:cNvPr id="3" name="Text Placeholder 2"/>
          <p:cNvSpPr>
            <a:spLocks noGrp="1"/>
          </p:cNvSpPr>
          <p:nvPr>
            <p:ph type="body" idx="1" hasCustomPrompt="1"/>
          </p:nvPr>
        </p:nvSpPr>
        <p:spPr>
          <a:xfrm>
            <a:off x="3429001" y="4090740"/>
            <a:ext cx="5081588" cy="1998913"/>
          </a:xfrm>
        </p:spPr>
        <p:txBody>
          <a:bodyPr/>
          <a:lstStyle>
            <a:lvl1pPr marL="0" indent="0">
              <a:buNone/>
              <a:defRPr sz="18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2"/>
            <a:ext cx="4319337" cy="365125"/>
          </a:xfrm>
        </p:spPr>
        <p:txBody>
          <a:bodyP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7748338" y="6400802"/>
            <a:ext cx="767013" cy="365125"/>
          </a:xfrm>
        </p:spPr>
        <p:txBody>
          <a:bodyPr/>
          <a:lstStyle/>
          <a:p>
            <a:fld id="{EBBA2BBE-D6E6-4BE2-A029-E4C4FCB9ADED}" type="slidenum">
              <a:rPr lang="en-US" smtClean="0"/>
              <a:t>‹#›</a:t>
            </a:fld>
            <a:endParaRPr lang="en-US"/>
          </a:p>
        </p:txBody>
      </p:sp>
      <p:sp>
        <p:nvSpPr>
          <p:cNvPr id="8" name="Rectangle 7"/>
          <p:cNvSpPr/>
          <p:nvPr userDrawn="1"/>
        </p:nvSpPr>
        <p:spPr>
          <a:xfrm>
            <a:off x="0" y="0"/>
            <a:ext cx="9144000" cy="36576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008462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2400" b="1"/>
            </a:lvl1pPr>
          </a:lstStyle>
          <a:p>
            <a:r>
              <a:rPr lang="en-US" dirty="0"/>
              <a:t>SUBSECTION TITLE</a:t>
            </a:r>
          </a:p>
        </p:txBody>
      </p:sp>
      <p:sp>
        <p:nvSpPr>
          <p:cNvPr id="3" name="Text Placeholder 2"/>
          <p:cNvSpPr>
            <a:spLocks noGrp="1"/>
          </p:cNvSpPr>
          <p:nvPr>
            <p:ph type="body" idx="1" hasCustomPrompt="1"/>
          </p:nvPr>
        </p:nvSpPr>
        <p:spPr>
          <a:xfrm>
            <a:off x="3429001" y="4090740"/>
            <a:ext cx="5081588" cy="1998913"/>
          </a:xfrm>
        </p:spPr>
        <p:txBody>
          <a:bodyPr/>
          <a:lstStyle>
            <a:lvl1pPr marL="0" indent="0">
              <a:buNone/>
              <a:defRPr sz="18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2"/>
            <a:ext cx="4319337" cy="365125"/>
          </a:xfrm>
        </p:spPr>
        <p:txBody>
          <a:bodyP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7748338" y="6400802"/>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210455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2400" b="1">
                <a:solidFill>
                  <a:schemeClr val="accent4"/>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2250"/>
              </a:lnSpc>
              <a:defRPr sz="1800"/>
            </a:lvl1pPr>
            <a:lvl2pPr>
              <a:lnSpc>
                <a:spcPts val="2250"/>
              </a:lnSpc>
              <a:defRPr sz="1800"/>
            </a:lvl2pPr>
            <a:lvl3pPr>
              <a:lnSpc>
                <a:spcPts val="2250"/>
              </a:lnSpc>
              <a:defRPr sz="1800"/>
            </a:lvl3pPr>
            <a:lvl4pPr>
              <a:lnSpc>
                <a:spcPts val="2250"/>
              </a:lnSpc>
              <a:defRPr sz="1800"/>
            </a:lvl4pPr>
            <a:lvl5pPr>
              <a:lnSpc>
                <a:spcPts val="225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912412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
            <a:ext cx="7600950" cy="954505"/>
          </a:xfrm>
        </p:spPr>
        <p:txBody>
          <a:bodyPr anchor="b">
            <a:noAutofit/>
          </a:bodyPr>
          <a:lstStyle>
            <a:lvl1pPr>
              <a:defRPr sz="2400" b="1">
                <a:solidFill>
                  <a:schemeClr val="accent4"/>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Drag picture to placeholder or click icon to add</a:t>
            </a:r>
          </a:p>
        </p:txBody>
      </p:sp>
      <p:sp>
        <p:nvSpPr>
          <p:cNvPr id="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71199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2"/>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5"/>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2"/>
            <a:ext cx="7600950" cy="954505"/>
          </a:xfrm>
        </p:spPr>
        <p:txBody>
          <a:bodyPr anchor="b">
            <a:noAutofit/>
          </a:bodyPr>
          <a:lstStyle>
            <a:lvl1pPr>
              <a:defRPr sz="2400" b="1">
                <a:solidFill>
                  <a:schemeClr val="accent4"/>
                </a:solidFill>
              </a:defRPr>
            </a:lvl1pPr>
          </a:lstStyle>
          <a:p>
            <a:r>
              <a:rPr lang="en-CA" dirty="0"/>
              <a:t>Header</a:t>
            </a:r>
            <a:endParaRPr lang="en-US" dirty="0"/>
          </a:p>
        </p:txBody>
      </p:sp>
      <p:sp>
        <p:nvSpPr>
          <p:cNvPr id="1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0952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100" b="1" baseline="0">
                <a:solidFill>
                  <a:schemeClr val="accent4"/>
                </a:solidFill>
              </a:defRPr>
            </a:lvl1pPr>
          </a:lstStyle>
          <a:p>
            <a:pPr lvl="0"/>
            <a:r>
              <a:rPr lang="en-US" dirty="0"/>
              <a:t>HEADER</a:t>
            </a:r>
          </a:p>
        </p:txBody>
      </p:sp>
      <p:sp>
        <p:nvSpPr>
          <p:cNvPr id="9" name="Text Placeholder 9"/>
          <p:cNvSpPr>
            <a:spLocks noGrp="1"/>
          </p:cNvSpPr>
          <p:nvPr>
            <p:ph type="body" sz="quarter" idx="14" hasCustomPrompt="1"/>
          </p:nvPr>
        </p:nvSpPr>
        <p:spPr>
          <a:xfrm>
            <a:off x="1234304" y="807455"/>
            <a:ext cx="7281047" cy="806193"/>
          </a:xfrm>
        </p:spPr>
        <p:txBody>
          <a:bodyPr anchor="t" anchorCtr="0">
            <a:noAutofit/>
          </a:bodyPr>
          <a:lstStyle>
            <a:lvl1pPr marL="0" indent="0">
              <a:buFontTx/>
              <a:buNone/>
              <a:defRPr sz="18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366112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1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396023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100" b="1">
                <a:solidFill>
                  <a:schemeClr val="accent4"/>
                </a:solidFill>
              </a:defRPr>
            </a:lvl1pPr>
          </a:lstStyle>
          <a:p>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783549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182546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28699" y="4114803"/>
            <a:ext cx="6515100" cy="633661"/>
          </a:xfrm>
        </p:spPr>
        <p:txBody>
          <a:bodyPr anchor="t" anchorCtr="0"/>
          <a:lstStyle>
            <a:lvl1pPr>
              <a:defRPr sz="12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24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SUBTITLE</a:t>
            </a:r>
          </a:p>
        </p:txBody>
      </p:sp>
      <p:sp>
        <p:nvSpPr>
          <p:cNvPr id="7" name="Rectangle 6"/>
          <p:cNvSpPr/>
          <p:nvPr userDrawn="1"/>
        </p:nvSpPr>
        <p:spPr>
          <a:xfrm>
            <a:off x="19792" y="6217920"/>
            <a:ext cx="9144000" cy="64008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2" name="Title 1"/>
          <p:cNvSpPr>
            <a:spLocks noGrp="1"/>
          </p:cNvSpPr>
          <p:nvPr>
            <p:ph type="ctrTitle" hasCustomPrompt="1"/>
          </p:nvPr>
        </p:nvSpPr>
        <p:spPr>
          <a:xfrm>
            <a:off x="1038226" y="3"/>
            <a:ext cx="6505574" cy="2138223"/>
          </a:xfrm>
        </p:spPr>
        <p:txBody>
          <a:bodyPr anchor="b"/>
          <a:lstStyle>
            <a:lvl1pPr algn="l">
              <a:defRPr sz="24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9144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12" name="AutoShape 26"/>
          <p:cNvSpPr>
            <a:spLocks noChangeAspect="1" noChangeArrowheads="1" noTextEdit="1"/>
          </p:cNvSpPr>
          <p:nvPr userDrawn="1"/>
        </p:nvSpPr>
        <p:spPr bwMode="auto">
          <a:xfrm>
            <a:off x="6383444"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Slide Number Placeholder 46"/>
          <p:cNvSpPr txBox="1">
            <a:spLocks/>
          </p:cNvSpPr>
          <p:nvPr userDrawn="1"/>
        </p:nvSpPr>
        <p:spPr>
          <a:xfrm>
            <a:off x="7748338"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788" smtClean="0"/>
              <a:pPr/>
              <a:t>‹#›</a:t>
            </a:fld>
            <a:endParaRPr lang="en-US" sz="788" dirty="0"/>
          </a:p>
        </p:txBody>
      </p:sp>
      <p:grpSp>
        <p:nvGrpSpPr>
          <p:cNvPr id="17" name="Group 35"/>
          <p:cNvGrpSpPr>
            <a:grpSpLocks noChangeAspect="1"/>
          </p:cNvGrpSpPr>
          <p:nvPr userDrawn="1"/>
        </p:nvGrpSpPr>
        <p:grpSpPr bwMode="auto">
          <a:xfrm>
            <a:off x="1038226"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511592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2400" b="1"/>
            </a:lvl1pPr>
          </a:lstStyle>
          <a:p>
            <a:r>
              <a:rPr lang="en-US" dirty="0"/>
              <a:t>SUBSECTION TITLE</a:t>
            </a:r>
          </a:p>
        </p:txBody>
      </p:sp>
      <p:sp>
        <p:nvSpPr>
          <p:cNvPr id="3" name="Text Placeholder 2"/>
          <p:cNvSpPr>
            <a:spLocks noGrp="1"/>
          </p:cNvSpPr>
          <p:nvPr>
            <p:ph type="body" idx="1" hasCustomPrompt="1"/>
          </p:nvPr>
        </p:nvSpPr>
        <p:spPr>
          <a:xfrm>
            <a:off x="3429001" y="4090740"/>
            <a:ext cx="5081588" cy="1998913"/>
          </a:xfrm>
        </p:spPr>
        <p:txBody>
          <a:bodyPr/>
          <a:lstStyle>
            <a:lvl1pPr marL="0" indent="0">
              <a:buNone/>
              <a:defRPr sz="18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2"/>
            <a:ext cx="4319337" cy="365125"/>
          </a:xfrm>
        </p:spPr>
        <p:txBody>
          <a:bodyP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7748338" y="6400802"/>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12624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2400" b="1">
                <a:solidFill>
                  <a:schemeClr val="tx2"/>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2250"/>
              </a:lnSpc>
              <a:defRPr sz="1800"/>
            </a:lvl1pPr>
            <a:lvl2pPr>
              <a:lnSpc>
                <a:spcPts val="2250"/>
              </a:lnSpc>
              <a:defRPr sz="1800"/>
            </a:lvl2pPr>
            <a:lvl3pPr>
              <a:lnSpc>
                <a:spcPts val="2250"/>
              </a:lnSpc>
              <a:defRPr sz="1800"/>
            </a:lvl3pPr>
            <a:lvl4pPr>
              <a:lnSpc>
                <a:spcPts val="2250"/>
              </a:lnSpc>
              <a:defRPr sz="1800"/>
            </a:lvl4pPr>
            <a:lvl5pPr>
              <a:lnSpc>
                <a:spcPts val="225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7964979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2400" b="1">
                <a:solidFill>
                  <a:srgbClr val="009DE9"/>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2250"/>
              </a:lnSpc>
              <a:defRPr sz="1800"/>
            </a:lvl1pPr>
            <a:lvl2pPr>
              <a:lnSpc>
                <a:spcPts val="2250"/>
              </a:lnSpc>
              <a:defRPr sz="1800"/>
            </a:lvl2pPr>
            <a:lvl3pPr>
              <a:lnSpc>
                <a:spcPts val="2250"/>
              </a:lnSpc>
              <a:defRPr sz="1800"/>
            </a:lvl3pPr>
            <a:lvl4pPr>
              <a:lnSpc>
                <a:spcPts val="2250"/>
              </a:lnSpc>
              <a:defRPr sz="1800"/>
            </a:lvl4pPr>
            <a:lvl5pPr>
              <a:lnSpc>
                <a:spcPts val="225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5149687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
            <a:ext cx="7600950" cy="954505"/>
          </a:xfrm>
        </p:spPr>
        <p:txBody>
          <a:bodyPr anchor="b">
            <a:noAutofit/>
          </a:bodyPr>
          <a:lstStyle>
            <a:lvl1pPr>
              <a:defRPr sz="2400" b="1">
                <a:solidFill>
                  <a:srgbClr val="009DE9"/>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Drag picture to placeholder or click icon to add</a:t>
            </a:r>
          </a:p>
        </p:txBody>
      </p:sp>
      <p:sp>
        <p:nvSpPr>
          <p:cNvPr id="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895686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2"/>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5"/>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2"/>
            <a:ext cx="7600950" cy="954505"/>
          </a:xfrm>
        </p:spPr>
        <p:txBody>
          <a:bodyPr anchor="b">
            <a:noAutofit/>
          </a:bodyPr>
          <a:lstStyle>
            <a:lvl1pPr>
              <a:defRPr sz="2400" b="1">
                <a:solidFill>
                  <a:srgbClr val="009DE9"/>
                </a:solidFill>
              </a:defRPr>
            </a:lvl1pPr>
          </a:lstStyle>
          <a:p>
            <a:r>
              <a:rPr lang="en-CA" dirty="0"/>
              <a:t>Header</a:t>
            </a:r>
            <a:endParaRPr lang="en-US" dirty="0"/>
          </a:p>
        </p:txBody>
      </p:sp>
      <p:sp>
        <p:nvSpPr>
          <p:cNvPr id="1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1517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100" b="1" baseline="0">
                <a:solidFill>
                  <a:srgbClr val="009DE9"/>
                </a:solidFill>
              </a:defRPr>
            </a:lvl1pPr>
          </a:lstStyle>
          <a:p>
            <a:pPr lvl="0"/>
            <a:r>
              <a:rPr lang="en-US" dirty="0"/>
              <a:t>HEADER</a:t>
            </a:r>
          </a:p>
        </p:txBody>
      </p:sp>
      <p:sp>
        <p:nvSpPr>
          <p:cNvPr id="9" name="Text Placeholder 9"/>
          <p:cNvSpPr>
            <a:spLocks noGrp="1"/>
          </p:cNvSpPr>
          <p:nvPr>
            <p:ph type="body" sz="quarter" idx="14" hasCustomPrompt="1"/>
          </p:nvPr>
        </p:nvSpPr>
        <p:spPr>
          <a:xfrm>
            <a:off x="1234304" y="807455"/>
            <a:ext cx="7281047" cy="806193"/>
          </a:xfrm>
        </p:spPr>
        <p:txBody>
          <a:bodyPr anchor="t" anchorCtr="0">
            <a:noAutofit/>
          </a:bodyPr>
          <a:lstStyle>
            <a:lvl1pPr marL="0" indent="0">
              <a:buFontTx/>
              <a:buNone/>
              <a:defRPr sz="18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0437161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100" b="1">
                <a:solidFill>
                  <a:srgbClr val="009DE9"/>
                </a:solidFill>
              </a:defRPr>
            </a:lvl1pPr>
          </a:lstStyle>
          <a:p>
            <a:pPr lvl="0"/>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60070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100" b="1">
                <a:solidFill>
                  <a:srgbClr val="009DE9"/>
                </a:solidFill>
              </a:defRPr>
            </a:lvl1pPr>
          </a:lstStyle>
          <a:p>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5326114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4669807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28699" y="4114803"/>
            <a:ext cx="6515100" cy="633661"/>
          </a:xfrm>
        </p:spPr>
        <p:txBody>
          <a:bodyPr anchor="t" anchorCtr="0"/>
          <a:lstStyle>
            <a:lvl1pPr>
              <a:defRPr sz="1200" i="0"/>
            </a:lvl1pPr>
          </a:lstStyle>
          <a:p>
            <a:r>
              <a:rPr lang="en-US" dirty="0"/>
              <a:t>DATE, ADDITIONAL DETAILS (set this text using “Header &amp; Footer)</a:t>
            </a:r>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24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SUBTITLE</a:t>
            </a:r>
          </a:p>
        </p:txBody>
      </p:sp>
      <p:sp>
        <p:nvSpPr>
          <p:cNvPr id="7" name="Rectangle 6"/>
          <p:cNvSpPr/>
          <p:nvPr userDrawn="1"/>
        </p:nvSpPr>
        <p:spPr>
          <a:xfrm>
            <a:off x="0" y="6217920"/>
            <a:ext cx="9144000" cy="640080"/>
          </a:xfrm>
          <a:prstGeom prst="rect">
            <a:avLst/>
          </a:prstGeom>
          <a:gradFill flip="none" rotWithShape="1">
            <a:gsLst>
              <a:gs pos="25000">
                <a:srgbClr val="FE5442"/>
              </a:gs>
              <a:gs pos="100000">
                <a:srgbClr val="DF160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2" name="Title 1"/>
          <p:cNvSpPr>
            <a:spLocks noGrp="1"/>
          </p:cNvSpPr>
          <p:nvPr>
            <p:ph type="ctrTitle" hasCustomPrompt="1"/>
          </p:nvPr>
        </p:nvSpPr>
        <p:spPr>
          <a:xfrm>
            <a:off x="1038226" y="3"/>
            <a:ext cx="6505574" cy="2138223"/>
          </a:xfrm>
        </p:spPr>
        <p:txBody>
          <a:bodyPr anchor="b"/>
          <a:lstStyle>
            <a:lvl1pPr algn="l">
              <a:defRPr sz="24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9144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12" name="AutoShape 26"/>
          <p:cNvSpPr>
            <a:spLocks noChangeAspect="1" noChangeArrowheads="1" noTextEdit="1"/>
          </p:cNvSpPr>
          <p:nvPr userDrawn="1"/>
        </p:nvSpPr>
        <p:spPr bwMode="auto">
          <a:xfrm>
            <a:off x="6383444"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Slide Number Placeholder 46"/>
          <p:cNvSpPr txBox="1">
            <a:spLocks/>
          </p:cNvSpPr>
          <p:nvPr userDrawn="1"/>
        </p:nvSpPr>
        <p:spPr>
          <a:xfrm>
            <a:off x="7748338"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788" smtClean="0"/>
              <a:pPr/>
              <a:t>‹#›</a:t>
            </a:fld>
            <a:endParaRPr lang="en-US" sz="788" dirty="0"/>
          </a:p>
        </p:txBody>
      </p:sp>
      <p:grpSp>
        <p:nvGrpSpPr>
          <p:cNvPr id="17" name="Group 35"/>
          <p:cNvGrpSpPr>
            <a:grpSpLocks noChangeAspect="1"/>
          </p:cNvGrpSpPr>
          <p:nvPr userDrawn="1"/>
        </p:nvGrpSpPr>
        <p:grpSpPr bwMode="auto">
          <a:xfrm>
            <a:off x="1038226"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7265353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2400" b="1"/>
            </a:lvl1pPr>
          </a:lstStyle>
          <a:p>
            <a:r>
              <a:rPr lang="en-US" dirty="0"/>
              <a:t>SUBSECTION TITLE</a:t>
            </a:r>
          </a:p>
        </p:txBody>
      </p:sp>
      <p:sp>
        <p:nvSpPr>
          <p:cNvPr id="3" name="Text Placeholder 2"/>
          <p:cNvSpPr>
            <a:spLocks noGrp="1"/>
          </p:cNvSpPr>
          <p:nvPr>
            <p:ph type="body" idx="1" hasCustomPrompt="1"/>
          </p:nvPr>
        </p:nvSpPr>
        <p:spPr>
          <a:xfrm>
            <a:off x="3429001" y="4090740"/>
            <a:ext cx="5081588" cy="1998913"/>
          </a:xfrm>
        </p:spPr>
        <p:txBody>
          <a:bodyPr/>
          <a:lstStyle>
            <a:lvl1pPr marL="0" indent="0">
              <a:buNone/>
              <a:defRPr sz="18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2"/>
            <a:ext cx="4319337" cy="365125"/>
          </a:xfrm>
        </p:spPr>
        <p:txBody>
          <a:bodyP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7748338" y="6400802"/>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rgbClr val="FE5442"/>
              </a:gs>
              <a:gs pos="100000">
                <a:srgbClr val="DF160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0451092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2400" b="1">
                <a:solidFill>
                  <a:srgbClr val="EE0701"/>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2250"/>
              </a:lnSpc>
              <a:defRPr sz="1800"/>
            </a:lvl1pPr>
            <a:lvl2pPr>
              <a:lnSpc>
                <a:spcPts val="2250"/>
              </a:lnSpc>
              <a:defRPr sz="1800"/>
            </a:lvl2pPr>
            <a:lvl3pPr>
              <a:lnSpc>
                <a:spcPts val="2250"/>
              </a:lnSpc>
              <a:defRPr sz="1800"/>
            </a:lvl3pPr>
            <a:lvl4pPr>
              <a:lnSpc>
                <a:spcPts val="2250"/>
              </a:lnSpc>
              <a:defRPr sz="1800"/>
            </a:lvl4pPr>
            <a:lvl5pPr>
              <a:lnSpc>
                <a:spcPts val="225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9198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
            <a:ext cx="7600950" cy="954505"/>
          </a:xfrm>
        </p:spPr>
        <p:txBody>
          <a:bodyPr anchor="b">
            <a:noAutofit/>
          </a:bodyPr>
          <a:lstStyle>
            <a:lvl1pPr>
              <a:defRPr sz="2400" b="1">
                <a:solidFill>
                  <a:schemeClr val="tx2"/>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6247588"/>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
            <a:ext cx="7600950" cy="954505"/>
          </a:xfrm>
        </p:spPr>
        <p:txBody>
          <a:bodyPr anchor="b">
            <a:noAutofit/>
          </a:bodyPr>
          <a:lstStyle>
            <a:lvl1pPr>
              <a:defRPr sz="2400" b="1">
                <a:solidFill>
                  <a:srgbClr val="EE0701"/>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Drag picture to placeholder or click icon to add</a:t>
            </a:r>
          </a:p>
        </p:txBody>
      </p:sp>
      <p:sp>
        <p:nvSpPr>
          <p:cNvPr id="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0904002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2"/>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5"/>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2"/>
            <a:ext cx="7600950" cy="954505"/>
          </a:xfrm>
        </p:spPr>
        <p:txBody>
          <a:bodyPr anchor="b">
            <a:noAutofit/>
          </a:bodyPr>
          <a:lstStyle>
            <a:lvl1pPr>
              <a:defRPr sz="2400" b="1">
                <a:solidFill>
                  <a:srgbClr val="EE0701"/>
                </a:solidFill>
              </a:defRPr>
            </a:lvl1pPr>
          </a:lstStyle>
          <a:p>
            <a:r>
              <a:rPr lang="en-CA" dirty="0"/>
              <a:t>Header</a:t>
            </a:r>
            <a:endParaRPr lang="en-US" dirty="0"/>
          </a:p>
        </p:txBody>
      </p:sp>
      <p:sp>
        <p:nvSpPr>
          <p:cNvPr id="1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651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100" b="1" baseline="0">
                <a:solidFill>
                  <a:srgbClr val="EE0701"/>
                </a:solidFill>
              </a:defRPr>
            </a:lvl1pPr>
          </a:lstStyle>
          <a:p>
            <a:pPr lvl="0"/>
            <a:r>
              <a:rPr lang="en-US" dirty="0"/>
              <a:t>HEADER</a:t>
            </a:r>
          </a:p>
        </p:txBody>
      </p:sp>
      <p:sp>
        <p:nvSpPr>
          <p:cNvPr id="9" name="Text Placeholder 9"/>
          <p:cNvSpPr>
            <a:spLocks noGrp="1"/>
          </p:cNvSpPr>
          <p:nvPr>
            <p:ph type="body" sz="quarter" idx="14" hasCustomPrompt="1"/>
          </p:nvPr>
        </p:nvSpPr>
        <p:spPr>
          <a:xfrm>
            <a:off x="1234304" y="807455"/>
            <a:ext cx="7281047" cy="806193"/>
          </a:xfrm>
        </p:spPr>
        <p:txBody>
          <a:bodyPr anchor="t" anchorCtr="0">
            <a:noAutofit/>
          </a:bodyPr>
          <a:lstStyle>
            <a:lvl1pPr marL="0" indent="0">
              <a:buFontTx/>
              <a:buNone/>
              <a:defRPr sz="18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903440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1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17265239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100" b="1">
                <a:solidFill>
                  <a:srgbClr val="EE0701"/>
                </a:solidFill>
              </a:defRPr>
            </a:lvl1pPr>
          </a:lstStyle>
          <a:p>
            <a:pPr lvl="0"/>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5236094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825347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028699" y="4114803"/>
            <a:ext cx="6515100" cy="633661"/>
          </a:xfrm>
        </p:spPr>
        <p:txBody>
          <a:bodyPr anchor="t" anchorCtr="0"/>
          <a:lstStyle>
            <a:lvl1pPr>
              <a:defRPr sz="1200" i="0"/>
            </a:lvl1pPr>
          </a:lstStyle>
          <a:p>
            <a:r>
              <a:rPr lang="en-US"/>
              <a:t>DATE, ADDITIONAL DETAILS (set this text using “Header &amp; Footer)</a:t>
            </a:r>
            <a:endParaRPr lang="en-US" dirty="0"/>
          </a:p>
        </p:txBody>
      </p:sp>
      <p:sp>
        <p:nvSpPr>
          <p:cNvPr id="3" name="Subtitle 2"/>
          <p:cNvSpPr>
            <a:spLocks noGrp="1"/>
          </p:cNvSpPr>
          <p:nvPr>
            <p:ph type="subTitle" idx="1" hasCustomPrompt="1"/>
          </p:nvPr>
        </p:nvSpPr>
        <p:spPr>
          <a:xfrm>
            <a:off x="1028699" y="2292513"/>
            <a:ext cx="6515100" cy="1655762"/>
          </a:xfrm>
        </p:spPr>
        <p:txBody>
          <a:bodyPr/>
          <a:lstStyle>
            <a:lvl1pPr marL="0" indent="0" algn="l">
              <a:lnSpc>
                <a:spcPct val="90000"/>
              </a:lnSpc>
              <a:buNone/>
              <a:defRPr sz="240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SUBTITLE</a:t>
            </a:r>
          </a:p>
        </p:txBody>
      </p:sp>
      <p:sp>
        <p:nvSpPr>
          <p:cNvPr id="7" name="Rectangle 6"/>
          <p:cNvSpPr/>
          <p:nvPr userDrawn="1"/>
        </p:nvSpPr>
        <p:spPr>
          <a:xfrm>
            <a:off x="0" y="6217920"/>
            <a:ext cx="9144000" cy="64008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
        <p:nvSpPr>
          <p:cNvPr id="2" name="Title 1"/>
          <p:cNvSpPr>
            <a:spLocks noGrp="1"/>
          </p:cNvSpPr>
          <p:nvPr>
            <p:ph type="ctrTitle" hasCustomPrompt="1"/>
          </p:nvPr>
        </p:nvSpPr>
        <p:spPr>
          <a:xfrm>
            <a:off x="1038226" y="3"/>
            <a:ext cx="6505574" cy="2138223"/>
          </a:xfrm>
        </p:spPr>
        <p:txBody>
          <a:bodyPr anchor="b"/>
          <a:lstStyle>
            <a:lvl1pPr algn="l">
              <a:defRPr sz="2400" b="1"/>
            </a:lvl1pPr>
          </a:lstStyle>
          <a:p>
            <a:r>
              <a:rPr lang="en-US" dirty="0"/>
              <a:t>TITLE</a:t>
            </a:r>
          </a:p>
        </p:txBody>
      </p:sp>
      <p:sp>
        <p:nvSpPr>
          <p:cNvPr id="6" name="Slide Number Placeholder 5"/>
          <p:cNvSpPr>
            <a:spLocks noGrp="1"/>
          </p:cNvSpPr>
          <p:nvPr>
            <p:ph type="sldNum" sz="quarter" idx="12"/>
          </p:nvPr>
        </p:nvSpPr>
        <p:spPr/>
        <p:txBody>
          <a:bodyPr/>
          <a:lstStyle/>
          <a:p>
            <a:fld id="{A3F57748-2007-7E4E-BE6E-DA5E3EB58124}" type="slidenum">
              <a:rPr lang="en-US" smtClean="0"/>
              <a:t>‹#›</a:t>
            </a:fld>
            <a:endParaRPr lang="en-US"/>
          </a:p>
        </p:txBody>
      </p:sp>
      <p:sp>
        <p:nvSpPr>
          <p:cNvPr id="8" name="Rectangle 7"/>
          <p:cNvSpPr/>
          <p:nvPr userDrawn="1"/>
        </p:nvSpPr>
        <p:spPr>
          <a:xfrm>
            <a:off x="0" y="6126480"/>
            <a:ext cx="9144000" cy="45720"/>
          </a:xfrm>
          <a:prstGeom prst="rect">
            <a:avLst/>
          </a:prstGeom>
          <a:gradFill flip="none" rotWithShape="1">
            <a:gsLst>
              <a:gs pos="0">
                <a:schemeClr val="tx2"/>
              </a:gs>
              <a:gs pos="25000">
                <a:schemeClr val="tx2"/>
              </a:gs>
              <a:gs pos="100000">
                <a:schemeClr val="tx2">
                  <a:lumMod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nvGrpSpPr>
          <p:cNvPr id="9" name="Group 31"/>
          <p:cNvGrpSpPr>
            <a:grpSpLocks noChangeAspect="1"/>
          </p:cNvGrpSpPr>
          <p:nvPr userDrawn="1"/>
        </p:nvGrpSpPr>
        <p:grpSpPr bwMode="auto">
          <a:xfrm>
            <a:off x="5540375" y="-650875"/>
            <a:ext cx="4133850" cy="4821238"/>
            <a:chOff x="3490" y="-410"/>
            <a:chExt cx="2604" cy="3037"/>
          </a:xfrm>
        </p:grpSpPr>
        <p:sp>
          <p:nvSpPr>
            <p:cNvPr id="10" name="AutoShape 30"/>
            <p:cNvSpPr>
              <a:spLocks noChangeAspect="1" noChangeArrowheads="1" noTextEdit="1"/>
            </p:cNvSpPr>
            <p:nvPr userDrawn="1"/>
          </p:nvSpPr>
          <p:spPr bwMode="auto">
            <a:xfrm>
              <a:off x="3490" y="-410"/>
              <a:ext cx="2604"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1" name="Freeform 32"/>
            <p:cNvSpPr>
              <a:spLocks noEditPoints="1"/>
            </p:cNvSpPr>
            <p:nvPr userDrawn="1"/>
          </p:nvSpPr>
          <p:spPr bwMode="auto">
            <a:xfrm>
              <a:off x="3490" y="-410"/>
              <a:ext cx="2604" cy="3037"/>
            </a:xfrm>
            <a:custGeom>
              <a:avLst/>
              <a:gdLst>
                <a:gd name="T0" fmla="*/ 0 w 553"/>
                <a:gd name="T1" fmla="*/ 52 h 645"/>
                <a:gd name="T2" fmla="*/ 553 w 553"/>
                <a:gd name="T3" fmla="*/ 52 h 645"/>
                <a:gd name="T4" fmla="*/ 277 w 553"/>
                <a:gd name="T5" fmla="*/ 645 h 645"/>
                <a:gd name="T6" fmla="*/ 88 w 553"/>
                <a:gd name="T7" fmla="*/ 434 h 645"/>
                <a:gd name="T8" fmla="*/ 285 w 553"/>
                <a:gd name="T9" fmla="*/ 611 h 645"/>
                <a:gd name="T10" fmla="*/ 526 w 553"/>
                <a:gd name="T11" fmla="*/ 26 h 645"/>
                <a:gd name="T12" fmla="*/ 74 w 553"/>
                <a:gd name="T13" fmla="*/ 208 h 645"/>
                <a:gd name="T14" fmla="*/ 92 w 553"/>
                <a:gd name="T15" fmla="*/ 98 h 645"/>
                <a:gd name="T16" fmla="*/ 72 w 553"/>
                <a:gd name="T17" fmla="*/ 70 h 645"/>
                <a:gd name="T18" fmla="*/ 221 w 553"/>
                <a:gd name="T19" fmla="*/ 141 h 645"/>
                <a:gd name="T20" fmla="*/ 74 w 553"/>
                <a:gd name="T21" fmla="*/ 216 h 645"/>
                <a:gd name="T22" fmla="*/ 120 w 553"/>
                <a:gd name="T23" fmla="*/ 182 h 645"/>
                <a:gd name="T24" fmla="*/ 193 w 553"/>
                <a:gd name="T25" fmla="*/ 144 h 645"/>
                <a:gd name="T26" fmla="*/ 303 w 553"/>
                <a:gd name="T27" fmla="*/ 472 h 645"/>
                <a:gd name="T28" fmla="*/ 276 w 553"/>
                <a:gd name="T29" fmla="*/ 540 h 645"/>
                <a:gd name="T30" fmla="*/ 219 w 553"/>
                <a:gd name="T31" fmla="*/ 499 h 645"/>
                <a:gd name="T32" fmla="*/ 225 w 553"/>
                <a:gd name="T33" fmla="*/ 378 h 645"/>
                <a:gd name="T34" fmla="*/ 177 w 553"/>
                <a:gd name="T35" fmla="*/ 350 h 645"/>
                <a:gd name="T36" fmla="*/ 144 w 553"/>
                <a:gd name="T37" fmla="*/ 337 h 645"/>
                <a:gd name="T38" fmla="*/ 228 w 553"/>
                <a:gd name="T39" fmla="*/ 279 h 645"/>
                <a:gd name="T40" fmla="*/ 388 w 553"/>
                <a:gd name="T41" fmla="*/ 272 h 645"/>
                <a:gd name="T42" fmla="*/ 340 w 553"/>
                <a:gd name="T43" fmla="*/ 317 h 645"/>
                <a:gd name="T44" fmla="*/ 375 w 553"/>
                <a:gd name="T45" fmla="*/ 394 h 645"/>
                <a:gd name="T46" fmla="*/ 340 w 553"/>
                <a:gd name="T47" fmla="*/ 400 h 645"/>
                <a:gd name="T48" fmla="*/ 303 w 553"/>
                <a:gd name="T49" fmla="*/ 472 h 645"/>
                <a:gd name="T50" fmla="*/ 308 w 553"/>
                <a:gd name="T51" fmla="*/ 216 h 645"/>
                <a:gd name="T52" fmla="*/ 324 w 553"/>
                <a:gd name="T53" fmla="*/ 203 h 645"/>
                <a:gd name="T54" fmla="*/ 264 w 553"/>
                <a:gd name="T55" fmla="*/ 164 h 645"/>
                <a:gd name="T56" fmla="*/ 271 w 553"/>
                <a:gd name="T57" fmla="*/ 208 h 645"/>
                <a:gd name="T58" fmla="*/ 220 w 553"/>
                <a:gd name="T59" fmla="*/ 216 h 645"/>
                <a:gd name="T60" fmla="*/ 246 w 553"/>
                <a:gd name="T61" fmla="*/ 182 h 645"/>
                <a:gd name="T62" fmla="*/ 282 w 553"/>
                <a:gd name="T63" fmla="*/ 74 h 645"/>
                <a:gd name="T64" fmla="*/ 353 w 553"/>
                <a:gd name="T65" fmla="*/ 196 h 645"/>
                <a:gd name="T66" fmla="*/ 367 w 553"/>
                <a:gd name="T67" fmla="*/ 216 h 645"/>
                <a:gd name="T68" fmla="*/ 261 w 553"/>
                <a:gd name="T69" fmla="*/ 318 h 645"/>
                <a:gd name="T70" fmla="*/ 245 w 553"/>
                <a:gd name="T71" fmla="*/ 300 h 645"/>
                <a:gd name="T72" fmla="*/ 267 w 553"/>
                <a:gd name="T73" fmla="*/ 153 h 645"/>
                <a:gd name="T74" fmla="*/ 478 w 553"/>
                <a:gd name="T75" fmla="*/ 217 h 645"/>
                <a:gd name="T76" fmla="*/ 373 w 553"/>
                <a:gd name="T77" fmla="*/ 208 h 645"/>
                <a:gd name="T78" fmla="*/ 391 w 553"/>
                <a:gd name="T79" fmla="*/ 98 h 645"/>
                <a:gd name="T80" fmla="*/ 371 w 553"/>
                <a:gd name="T81" fmla="*/ 70 h 645"/>
                <a:gd name="T82" fmla="*/ 441 w 553"/>
                <a:gd name="T83" fmla="*/ 78 h 645"/>
                <a:gd name="T84" fmla="*/ 418 w 553"/>
                <a:gd name="T85" fmla="*/ 182 h 645"/>
                <a:gd name="T86" fmla="*/ 466 w 553"/>
                <a:gd name="T87" fmla="*/ 200 h 645"/>
                <a:gd name="T88" fmla="*/ 478 w 553"/>
                <a:gd name="T89" fmla="*/ 21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3" h="645">
                  <a:moveTo>
                    <a:pt x="267" y="640"/>
                  </a:moveTo>
                  <a:cubicBezTo>
                    <a:pt x="183" y="596"/>
                    <a:pt x="113" y="538"/>
                    <a:pt x="65" y="449"/>
                  </a:cubicBezTo>
                  <a:cubicBezTo>
                    <a:pt x="20" y="364"/>
                    <a:pt x="0" y="270"/>
                    <a:pt x="0" y="52"/>
                  </a:cubicBezTo>
                  <a:cubicBezTo>
                    <a:pt x="0" y="0"/>
                    <a:pt x="0" y="0"/>
                    <a:pt x="0" y="0"/>
                  </a:cubicBezTo>
                  <a:cubicBezTo>
                    <a:pt x="553" y="0"/>
                    <a:pt x="553" y="0"/>
                    <a:pt x="553" y="0"/>
                  </a:cubicBezTo>
                  <a:cubicBezTo>
                    <a:pt x="553" y="52"/>
                    <a:pt x="553" y="52"/>
                    <a:pt x="553" y="52"/>
                  </a:cubicBezTo>
                  <a:cubicBezTo>
                    <a:pt x="553" y="270"/>
                    <a:pt x="534" y="364"/>
                    <a:pt x="488" y="449"/>
                  </a:cubicBezTo>
                  <a:cubicBezTo>
                    <a:pt x="440" y="538"/>
                    <a:pt x="370" y="596"/>
                    <a:pt x="286" y="640"/>
                  </a:cubicBezTo>
                  <a:cubicBezTo>
                    <a:pt x="277" y="645"/>
                    <a:pt x="277" y="645"/>
                    <a:pt x="277" y="645"/>
                  </a:cubicBezTo>
                  <a:lnTo>
                    <a:pt x="267" y="640"/>
                  </a:lnTo>
                  <a:close/>
                  <a:moveTo>
                    <a:pt x="27" y="78"/>
                  </a:moveTo>
                  <a:cubicBezTo>
                    <a:pt x="27" y="273"/>
                    <a:pt x="51" y="363"/>
                    <a:pt x="88" y="434"/>
                  </a:cubicBezTo>
                  <a:cubicBezTo>
                    <a:pt x="126" y="506"/>
                    <a:pt x="174" y="554"/>
                    <a:pt x="268" y="611"/>
                  </a:cubicBezTo>
                  <a:cubicBezTo>
                    <a:pt x="277" y="616"/>
                    <a:pt x="277" y="616"/>
                    <a:pt x="277" y="616"/>
                  </a:cubicBezTo>
                  <a:cubicBezTo>
                    <a:pt x="285" y="611"/>
                    <a:pt x="285" y="611"/>
                    <a:pt x="285" y="611"/>
                  </a:cubicBezTo>
                  <a:cubicBezTo>
                    <a:pt x="379" y="554"/>
                    <a:pt x="427" y="506"/>
                    <a:pt x="465" y="434"/>
                  </a:cubicBezTo>
                  <a:cubicBezTo>
                    <a:pt x="502" y="363"/>
                    <a:pt x="526" y="273"/>
                    <a:pt x="526" y="78"/>
                  </a:cubicBezTo>
                  <a:cubicBezTo>
                    <a:pt x="526" y="26"/>
                    <a:pt x="526" y="26"/>
                    <a:pt x="526" y="26"/>
                  </a:cubicBezTo>
                  <a:cubicBezTo>
                    <a:pt x="27" y="26"/>
                    <a:pt x="27" y="26"/>
                    <a:pt x="27" y="26"/>
                  </a:cubicBezTo>
                  <a:lnTo>
                    <a:pt x="27" y="78"/>
                  </a:lnTo>
                  <a:close/>
                  <a:moveTo>
                    <a:pt x="74" y="208"/>
                  </a:moveTo>
                  <a:cubicBezTo>
                    <a:pt x="81" y="208"/>
                    <a:pt x="87" y="207"/>
                    <a:pt x="89" y="204"/>
                  </a:cubicBezTo>
                  <a:cubicBezTo>
                    <a:pt x="91" y="201"/>
                    <a:pt x="92" y="197"/>
                    <a:pt x="92" y="190"/>
                  </a:cubicBezTo>
                  <a:cubicBezTo>
                    <a:pt x="92" y="98"/>
                    <a:pt x="92" y="98"/>
                    <a:pt x="92" y="98"/>
                  </a:cubicBezTo>
                  <a:cubicBezTo>
                    <a:pt x="92" y="88"/>
                    <a:pt x="90" y="84"/>
                    <a:pt x="88" y="82"/>
                  </a:cubicBezTo>
                  <a:cubicBezTo>
                    <a:pt x="85" y="79"/>
                    <a:pt x="81" y="78"/>
                    <a:pt x="72" y="78"/>
                  </a:cubicBezTo>
                  <a:cubicBezTo>
                    <a:pt x="72" y="70"/>
                    <a:pt x="72" y="70"/>
                    <a:pt x="72" y="70"/>
                  </a:cubicBezTo>
                  <a:cubicBezTo>
                    <a:pt x="81" y="70"/>
                    <a:pt x="90" y="71"/>
                    <a:pt x="96" y="71"/>
                  </a:cubicBezTo>
                  <a:cubicBezTo>
                    <a:pt x="103" y="71"/>
                    <a:pt x="120" y="69"/>
                    <a:pt x="144" y="69"/>
                  </a:cubicBezTo>
                  <a:cubicBezTo>
                    <a:pt x="194" y="69"/>
                    <a:pt x="221" y="96"/>
                    <a:pt x="221" y="141"/>
                  </a:cubicBezTo>
                  <a:cubicBezTo>
                    <a:pt x="221" y="187"/>
                    <a:pt x="189" y="216"/>
                    <a:pt x="139" y="216"/>
                  </a:cubicBezTo>
                  <a:cubicBezTo>
                    <a:pt x="124" y="216"/>
                    <a:pt x="115" y="215"/>
                    <a:pt x="104" y="215"/>
                  </a:cubicBezTo>
                  <a:cubicBezTo>
                    <a:pt x="92" y="215"/>
                    <a:pt x="81" y="216"/>
                    <a:pt x="74" y="216"/>
                  </a:cubicBezTo>
                  <a:lnTo>
                    <a:pt x="74" y="208"/>
                  </a:lnTo>
                  <a:close/>
                  <a:moveTo>
                    <a:pt x="120" y="78"/>
                  </a:moveTo>
                  <a:cubicBezTo>
                    <a:pt x="120" y="182"/>
                    <a:pt x="120" y="182"/>
                    <a:pt x="120" y="182"/>
                  </a:cubicBezTo>
                  <a:cubicBezTo>
                    <a:pt x="120" y="195"/>
                    <a:pt x="121" y="199"/>
                    <a:pt x="124" y="201"/>
                  </a:cubicBezTo>
                  <a:cubicBezTo>
                    <a:pt x="126" y="204"/>
                    <a:pt x="130" y="207"/>
                    <a:pt x="141" y="207"/>
                  </a:cubicBezTo>
                  <a:cubicBezTo>
                    <a:pt x="170" y="207"/>
                    <a:pt x="193" y="190"/>
                    <a:pt x="193" y="144"/>
                  </a:cubicBezTo>
                  <a:cubicBezTo>
                    <a:pt x="193" y="98"/>
                    <a:pt x="174" y="78"/>
                    <a:pt x="129" y="78"/>
                  </a:cubicBezTo>
                  <a:lnTo>
                    <a:pt x="120" y="78"/>
                  </a:lnTo>
                  <a:close/>
                  <a:moveTo>
                    <a:pt x="303" y="472"/>
                  </a:moveTo>
                  <a:cubicBezTo>
                    <a:pt x="302" y="472"/>
                    <a:pt x="302" y="472"/>
                    <a:pt x="302" y="472"/>
                  </a:cubicBezTo>
                  <a:cubicBezTo>
                    <a:pt x="302" y="521"/>
                    <a:pt x="277" y="540"/>
                    <a:pt x="277" y="540"/>
                  </a:cubicBezTo>
                  <a:cubicBezTo>
                    <a:pt x="276" y="540"/>
                    <a:pt x="276" y="540"/>
                    <a:pt x="276" y="540"/>
                  </a:cubicBezTo>
                  <a:cubicBezTo>
                    <a:pt x="276" y="540"/>
                    <a:pt x="250" y="521"/>
                    <a:pt x="250" y="472"/>
                  </a:cubicBezTo>
                  <a:cubicBezTo>
                    <a:pt x="249" y="472"/>
                    <a:pt x="249" y="472"/>
                    <a:pt x="249" y="472"/>
                  </a:cubicBezTo>
                  <a:cubicBezTo>
                    <a:pt x="246" y="482"/>
                    <a:pt x="233" y="499"/>
                    <a:pt x="219" y="499"/>
                  </a:cubicBezTo>
                  <a:cubicBezTo>
                    <a:pt x="202" y="499"/>
                    <a:pt x="194" y="480"/>
                    <a:pt x="194" y="480"/>
                  </a:cubicBezTo>
                  <a:cubicBezTo>
                    <a:pt x="199" y="467"/>
                    <a:pt x="210" y="441"/>
                    <a:pt x="215" y="425"/>
                  </a:cubicBezTo>
                  <a:cubicBezTo>
                    <a:pt x="220" y="410"/>
                    <a:pt x="225" y="389"/>
                    <a:pt x="225" y="378"/>
                  </a:cubicBezTo>
                  <a:cubicBezTo>
                    <a:pt x="225" y="370"/>
                    <a:pt x="223" y="359"/>
                    <a:pt x="204" y="355"/>
                  </a:cubicBezTo>
                  <a:cubicBezTo>
                    <a:pt x="194" y="352"/>
                    <a:pt x="194" y="352"/>
                    <a:pt x="194" y="352"/>
                  </a:cubicBezTo>
                  <a:cubicBezTo>
                    <a:pt x="189" y="351"/>
                    <a:pt x="182" y="350"/>
                    <a:pt x="177" y="350"/>
                  </a:cubicBezTo>
                  <a:cubicBezTo>
                    <a:pt x="168" y="350"/>
                    <a:pt x="160" y="354"/>
                    <a:pt x="160" y="370"/>
                  </a:cubicBezTo>
                  <a:cubicBezTo>
                    <a:pt x="159" y="370"/>
                    <a:pt x="159" y="370"/>
                    <a:pt x="159" y="370"/>
                  </a:cubicBezTo>
                  <a:cubicBezTo>
                    <a:pt x="154" y="368"/>
                    <a:pt x="144" y="356"/>
                    <a:pt x="144" y="337"/>
                  </a:cubicBezTo>
                  <a:cubicBezTo>
                    <a:pt x="144" y="326"/>
                    <a:pt x="147" y="321"/>
                    <a:pt x="155" y="316"/>
                  </a:cubicBezTo>
                  <a:cubicBezTo>
                    <a:pt x="165" y="309"/>
                    <a:pt x="193" y="300"/>
                    <a:pt x="217" y="295"/>
                  </a:cubicBezTo>
                  <a:cubicBezTo>
                    <a:pt x="228" y="279"/>
                    <a:pt x="228" y="279"/>
                    <a:pt x="228" y="279"/>
                  </a:cubicBezTo>
                  <a:cubicBezTo>
                    <a:pt x="228" y="279"/>
                    <a:pt x="238" y="277"/>
                    <a:pt x="255" y="277"/>
                  </a:cubicBezTo>
                  <a:cubicBezTo>
                    <a:pt x="289" y="277"/>
                    <a:pt x="331" y="287"/>
                    <a:pt x="350" y="287"/>
                  </a:cubicBezTo>
                  <a:cubicBezTo>
                    <a:pt x="370" y="287"/>
                    <a:pt x="381" y="279"/>
                    <a:pt x="388" y="272"/>
                  </a:cubicBezTo>
                  <a:cubicBezTo>
                    <a:pt x="389" y="272"/>
                    <a:pt x="389" y="272"/>
                    <a:pt x="389" y="272"/>
                  </a:cubicBezTo>
                  <a:cubicBezTo>
                    <a:pt x="389" y="281"/>
                    <a:pt x="389" y="281"/>
                    <a:pt x="389" y="281"/>
                  </a:cubicBezTo>
                  <a:cubicBezTo>
                    <a:pt x="389" y="305"/>
                    <a:pt x="373" y="317"/>
                    <a:pt x="340" y="317"/>
                  </a:cubicBezTo>
                  <a:cubicBezTo>
                    <a:pt x="340" y="320"/>
                    <a:pt x="340" y="320"/>
                    <a:pt x="340" y="320"/>
                  </a:cubicBezTo>
                  <a:cubicBezTo>
                    <a:pt x="373" y="320"/>
                    <a:pt x="392" y="335"/>
                    <a:pt x="392" y="363"/>
                  </a:cubicBezTo>
                  <a:cubicBezTo>
                    <a:pt x="392" y="390"/>
                    <a:pt x="375" y="394"/>
                    <a:pt x="375" y="394"/>
                  </a:cubicBezTo>
                  <a:cubicBezTo>
                    <a:pt x="373" y="394"/>
                    <a:pt x="373" y="394"/>
                    <a:pt x="373" y="394"/>
                  </a:cubicBezTo>
                  <a:cubicBezTo>
                    <a:pt x="372" y="389"/>
                    <a:pt x="366" y="381"/>
                    <a:pt x="357" y="381"/>
                  </a:cubicBezTo>
                  <a:cubicBezTo>
                    <a:pt x="347" y="381"/>
                    <a:pt x="340" y="387"/>
                    <a:pt x="340" y="400"/>
                  </a:cubicBezTo>
                  <a:cubicBezTo>
                    <a:pt x="340" y="416"/>
                    <a:pt x="353" y="464"/>
                    <a:pt x="358" y="480"/>
                  </a:cubicBezTo>
                  <a:cubicBezTo>
                    <a:pt x="358" y="480"/>
                    <a:pt x="350" y="499"/>
                    <a:pt x="333" y="499"/>
                  </a:cubicBezTo>
                  <a:cubicBezTo>
                    <a:pt x="319" y="499"/>
                    <a:pt x="306" y="482"/>
                    <a:pt x="303" y="472"/>
                  </a:cubicBezTo>
                  <a:close/>
                  <a:moveTo>
                    <a:pt x="367" y="216"/>
                  </a:moveTo>
                  <a:cubicBezTo>
                    <a:pt x="355" y="216"/>
                    <a:pt x="349" y="215"/>
                    <a:pt x="340" y="215"/>
                  </a:cubicBezTo>
                  <a:cubicBezTo>
                    <a:pt x="331" y="215"/>
                    <a:pt x="320" y="216"/>
                    <a:pt x="308" y="216"/>
                  </a:cubicBezTo>
                  <a:cubicBezTo>
                    <a:pt x="308" y="208"/>
                    <a:pt x="308" y="208"/>
                    <a:pt x="308" y="208"/>
                  </a:cubicBezTo>
                  <a:cubicBezTo>
                    <a:pt x="312" y="208"/>
                    <a:pt x="312" y="208"/>
                    <a:pt x="312" y="208"/>
                  </a:cubicBezTo>
                  <a:cubicBezTo>
                    <a:pt x="320" y="208"/>
                    <a:pt x="324" y="207"/>
                    <a:pt x="324" y="203"/>
                  </a:cubicBezTo>
                  <a:cubicBezTo>
                    <a:pt x="324" y="199"/>
                    <a:pt x="321" y="191"/>
                    <a:pt x="320" y="187"/>
                  </a:cubicBezTo>
                  <a:cubicBezTo>
                    <a:pt x="313" y="164"/>
                    <a:pt x="313" y="164"/>
                    <a:pt x="313" y="164"/>
                  </a:cubicBezTo>
                  <a:cubicBezTo>
                    <a:pt x="264" y="164"/>
                    <a:pt x="264" y="164"/>
                    <a:pt x="264" y="164"/>
                  </a:cubicBezTo>
                  <a:cubicBezTo>
                    <a:pt x="258" y="183"/>
                    <a:pt x="258" y="183"/>
                    <a:pt x="258" y="183"/>
                  </a:cubicBezTo>
                  <a:cubicBezTo>
                    <a:pt x="254" y="195"/>
                    <a:pt x="253" y="199"/>
                    <a:pt x="253" y="201"/>
                  </a:cubicBezTo>
                  <a:cubicBezTo>
                    <a:pt x="253" y="206"/>
                    <a:pt x="256" y="208"/>
                    <a:pt x="271" y="208"/>
                  </a:cubicBezTo>
                  <a:cubicBezTo>
                    <a:pt x="271" y="216"/>
                    <a:pt x="271" y="216"/>
                    <a:pt x="271" y="216"/>
                  </a:cubicBezTo>
                  <a:cubicBezTo>
                    <a:pt x="259" y="216"/>
                    <a:pt x="251" y="215"/>
                    <a:pt x="243" y="215"/>
                  </a:cubicBezTo>
                  <a:cubicBezTo>
                    <a:pt x="236" y="215"/>
                    <a:pt x="228" y="216"/>
                    <a:pt x="220" y="216"/>
                  </a:cubicBezTo>
                  <a:cubicBezTo>
                    <a:pt x="220" y="208"/>
                    <a:pt x="220" y="208"/>
                    <a:pt x="220" y="208"/>
                  </a:cubicBezTo>
                  <a:cubicBezTo>
                    <a:pt x="225" y="208"/>
                    <a:pt x="232" y="207"/>
                    <a:pt x="236" y="203"/>
                  </a:cubicBezTo>
                  <a:cubicBezTo>
                    <a:pt x="239" y="199"/>
                    <a:pt x="245" y="186"/>
                    <a:pt x="246" y="182"/>
                  </a:cubicBezTo>
                  <a:cubicBezTo>
                    <a:pt x="275" y="106"/>
                    <a:pt x="275" y="106"/>
                    <a:pt x="275" y="106"/>
                  </a:cubicBezTo>
                  <a:cubicBezTo>
                    <a:pt x="278" y="96"/>
                    <a:pt x="282" y="83"/>
                    <a:pt x="282" y="76"/>
                  </a:cubicBezTo>
                  <a:cubicBezTo>
                    <a:pt x="282" y="74"/>
                    <a:pt x="282" y="74"/>
                    <a:pt x="282" y="74"/>
                  </a:cubicBezTo>
                  <a:cubicBezTo>
                    <a:pt x="293" y="71"/>
                    <a:pt x="306" y="65"/>
                    <a:pt x="306" y="65"/>
                  </a:cubicBezTo>
                  <a:cubicBezTo>
                    <a:pt x="307" y="65"/>
                    <a:pt x="307" y="65"/>
                    <a:pt x="307" y="65"/>
                  </a:cubicBezTo>
                  <a:cubicBezTo>
                    <a:pt x="353" y="196"/>
                    <a:pt x="353" y="196"/>
                    <a:pt x="353" y="196"/>
                  </a:cubicBezTo>
                  <a:cubicBezTo>
                    <a:pt x="354" y="200"/>
                    <a:pt x="357" y="204"/>
                    <a:pt x="358" y="205"/>
                  </a:cubicBezTo>
                  <a:cubicBezTo>
                    <a:pt x="359" y="207"/>
                    <a:pt x="362" y="208"/>
                    <a:pt x="367" y="208"/>
                  </a:cubicBezTo>
                  <a:lnTo>
                    <a:pt x="367" y="216"/>
                  </a:lnTo>
                  <a:close/>
                  <a:moveTo>
                    <a:pt x="245" y="300"/>
                  </a:moveTo>
                  <a:cubicBezTo>
                    <a:pt x="245" y="303"/>
                    <a:pt x="245" y="303"/>
                    <a:pt x="245" y="303"/>
                  </a:cubicBezTo>
                  <a:cubicBezTo>
                    <a:pt x="245" y="309"/>
                    <a:pt x="248" y="318"/>
                    <a:pt x="261" y="318"/>
                  </a:cubicBezTo>
                  <a:cubicBezTo>
                    <a:pt x="274" y="318"/>
                    <a:pt x="277" y="309"/>
                    <a:pt x="277" y="303"/>
                  </a:cubicBezTo>
                  <a:cubicBezTo>
                    <a:pt x="277" y="300"/>
                    <a:pt x="277" y="300"/>
                    <a:pt x="277" y="300"/>
                  </a:cubicBezTo>
                  <a:lnTo>
                    <a:pt x="245" y="300"/>
                  </a:lnTo>
                  <a:close/>
                  <a:moveTo>
                    <a:pt x="291" y="93"/>
                  </a:moveTo>
                  <a:cubicBezTo>
                    <a:pt x="290" y="93"/>
                    <a:pt x="290" y="93"/>
                    <a:pt x="290" y="93"/>
                  </a:cubicBezTo>
                  <a:cubicBezTo>
                    <a:pt x="267" y="153"/>
                    <a:pt x="267" y="153"/>
                    <a:pt x="267" y="153"/>
                  </a:cubicBezTo>
                  <a:cubicBezTo>
                    <a:pt x="309" y="153"/>
                    <a:pt x="309" y="153"/>
                    <a:pt x="309" y="153"/>
                  </a:cubicBezTo>
                  <a:lnTo>
                    <a:pt x="291" y="93"/>
                  </a:lnTo>
                  <a:close/>
                  <a:moveTo>
                    <a:pt x="478" y="217"/>
                  </a:moveTo>
                  <a:cubicBezTo>
                    <a:pt x="463" y="216"/>
                    <a:pt x="432" y="215"/>
                    <a:pt x="414" y="215"/>
                  </a:cubicBezTo>
                  <a:cubicBezTo>
                    <a:pt x="396" y="215"/>
                    <a:pt x="388" y="216"/>
                    <a:pt x="373" y="216"/>
                  </a:cubicBezTo>
                  <a:cubicBezTo>
                    <a:pt x="373" y="208"/>
                    <a:pt x="373" y="208"/>
                    <a:pt x="373" y="208"/>
                  </a:cubicBezTo>
                  <a:cubicBezTo>
                    <a:pt x="381" y="208"/>
                    <a:pt x="386" y="207"/>
                    <a:pt x="388" y="204"/>
                  </a:cubicBezTo>
                  <a:cubicBezTo>
                    <a:pt x="390" y="201"/>
                    <a:pt x="391" y="197"/>
                    <a:pt x="391" y="190"/>
                  </a:cubicBezTo>
                  <a:cubicBezTo>
                    <a:pt x="391" y="98"/>
                    <a:pt x="391" y="98"/>
                    <a:pt x="391" y="98"/>
                  </a:cubicBezTo>
                  <a:cubicBezTo>
                    <a:pt x="391" y="88"/>
                    <a:pt x="389" y="84"/>
                    <a:pt x="387" y="82"/>
                  </a:cubicBezTo>
                  <a:cubicBezTo>
                    <a:pt x="384" y="79"/>
                    <a:pt x="380" y="78"/>
                    <a:pt x="371" y="78"/>
                  </a:cubicBezTo>
                  <a:cubicBezTo>
                    <a:pt x="371" y="70"/>
                    <a:pt x="371" y="70"/>
                    <a:pt x="371" y="70"/>
                  </a:cubicBezTo>
                  <a:cubicBezTo>
                    <a:pt x="380" y="70"/>
                    <a:pt x="390" y="71"/>
                    <a:pt x="403" y="71"/>
                  </a:cubicBezTo>
                  <a:cubicBezTo>
                    <a:pt x="416" y="71"/>
                    <a:pt x="429" y="70"/>
                    <a:pt x="441" y="70"/>
                  </a:cubicBezTo>
                  <a:cubicBezTo>
                    <a:pt x="441" y="78"/>
                    <a:pt x="441" y="78"/>
                    <a:pt x="441" y="78"/>
                  </a:cubicBezTo>
                  <a:cubicBezTo>
                    <a:pt x="431" y="78"/>
                    <a:pt x="427" y="78"/>
                    <a:pt x="423" y="82"/>
                  </a:cubicBezTo>
                  <a:cubicBezTo>
                    <a:pt x="419" y="85"/>
                    <a:pt x="418" y="93"/>
                    <a:pt x="418" y="98"/>
                  </a:cubicBezTo>
                  <a:cubicBezTo>
                    <a:pt x="418" y="182"/>
                    <a:pt x="418" y="182"/>
                    <a:pt x="418" y="182"/>
                  </a:cubicBezTo>
                  <a:cubicBezTo>
                    <a:pt x="418" y="196"/>
                    <a:pt x="420" y="199"/>
                    <a:pt x="422" y="201"/>
                  </a:cubicBezTo>
                  <a:cubicBezTo>
                    <a:pt x="425" y="204"/>
                    <a:pt x="428" y="205"/>
                    <a:pt x="444" y="205"/>
                  </a:cubicBezTo>
                  <a:cubicBezTo>
                    <a:pt x="459" y="205"/>
                    <a:pt x="461" y="204"/>
                    <a:pt x="466" y="200"/>
                  </a:cubicBezTo>
                  <a:cubicBezTo>
                    <a:pt x="471" y="196"/>
                    <a:pt x="474" y="189"/>
                    <a:pt x="478" y="179"/>
                  </a:cubicBezTo>
                  <a:cubicBezTo>
                    <a:pt x="487" y="181"/>
                    <a:pt x="487" y="181"/>
                    <a:pt x="487" y="181"/>
                  </a:cubicBezTo>
                  <a:cubicBezTo>
                    <a:pt x="478" y="217"/>
                    <a:pt x="478" y="217"/>
                    <a:pt x="478" y="217"/>
                  </a:cubicBezTo>
                  <a:close/>
                </a:path>
              </a:pathLst>
            </a:custGeom>
            <a:solidFill>
              <a:srgbClr val="FFFFFF">
                <a:alpha val="1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12" name="AutoShape 26"/>
          <p:cNvSpPr>
            <a:spLocks noChangeAspect="1" noChangeArrowheads="1" noTextEdit="1"/>
          </p:cNvSpPr>
          <p:nvPr userDrawn="1"/>
        </p:nvSpPr>
        <p:spPr bwMode="auto">
          <a:xfrm>
            <a:off x="6383444" y="-651156"/>
            <a:ext cx="3101393" cy="48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Slide Number Placeholder 46"/>
          <p:cNvSpPr txBox="1">
            <a:spLocks/>
          </p:cNvSpPr>
          <p:nvPr userDrawn="1"/>
        </p:nvSpPr>
        <p:spPr>
          <a:xfrm>
            <a:off x="7748338" y="6400800"/>
            <a:ext cx="767013" cy="365760"/>
          </a:xfrm>
          <a:prstGeom prst="rect">
            <a:avLst/>
          </a:prstGeom>
        </p:spPr>
        <p:txBody>
          <a:bodyPr vert="horz" lIns="0" tIns="0" rIns="0" bIns="0"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BA2BBE-D6E6-4BE2-A029-E4C4FCB9ADED}" type="slidenum">
              <a:rPr lang="en-US" sz="788" smtClean="0"/>
              <a:pPr/>
              <a:t>‹#›</a:t>
            </a:fld>
            <a:endParaRPr lang="en-US" sz="788" dirty="0"/>
          </a:p>
        </p:txBody>
      </p:sp>
      <p:grpSp>
        <p:nvGrpSpPr>
          <p:cNvPr id="17" name="Group 35"/>
          <p:cNvGrpSpPr>
            <a:grpSpLocks noChangeAspect="1"/>
          </p:cNvGrpSpPr>
          <p:nvPr userDrawn="1"/>
        </p:nvGrpSpPr>
        <p:grpSpPr bwMode="auto">
          <a:xfrm>
            <a:off x="1038226" y="4976813"/>
            <a:ext cx="2200275" cy="538162"/>
            <a:chOff x="654" y="3135"/>
            <a:chExt cx="1386" cy="339"/>
          </a:xfrm>
        </p:grpSpPr>
        <p:sp>
          <p:nvSpPr>
            <p:cNvPr id="18"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6"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7"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8"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2000875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flip="none" rotWithShape="1">
          <a:gsLst>
            <a:gs pos="0">
              <a:schemeClr val="tx1">
                <a:lumMod val="15000"/>
                <a:lumOff val="85000"/>
              </a:schemeClr>
            </a:gs>
            <a:gs pos="50000">
              <a:schemeClr val="bg1"/>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0" y="365125"/>
            <a:ext cx="3086100" cy="5943600"/>
          </a:xfrm>
          <a:solidFill>
            <a:schemeClr val="bg1">
              <a:lumMod val="95000"/>
            </a:schemeClr>
          </a:solidFill>
        </p:spPr>
        <p:txBody>
          <a:bodyPr anchor="ctr"/>
          <a:lstStyle>
            <a:lvl1pPr marL="0" indent="0" algn="ctr">
              <a:buFontTx/>
              <a:buNone/>
              <a:defRPr/>
            </a:lvl1pPr>
          </a:lstStyle>
          <a:p>
            <a:r>
              <a:rPr lang="en-US"/>
              <a:t>Drag picture to placeholder or click icon to add</a:t>
            </a:r>
            <a:endParaRPr lang="en-US" dirty="0"/>
          </a:p>
        </p:txBody>
      </p:sp>
      <p:sp>
        <p:nvSpPr>
          <p:cNvPr id="2" name="Title 1"/>
          <p:cNvSpPr>
            <a:spLocks noGrp="1"/>
          </p:cNvSpPr>
          <p:nvPr>
            <p:ph type="title" hasCustomPrompt="1"/>
          </p:nvPr>
        </p:nvSpPr>
        <p:spPr>
          <a:xfrm>
            <a:off x="3429000" y="585470"/>
            <a:ext cx="5086350" cy="2366277"/>
          </a:xfrm>
        </p:spPr>
        <p:txBody>
          <a:bodyPr anchor="b">
            <a:noAutofit/>
          </a:bodyPr>
          <a:lstStyle>
            <a:lvl1pPr>
              <a:defRPr sz="2400" b="1"/>
            </a:lvl1pPr>
          </a:lstStyle>
          <a:p>
            <a:r>
              <a:rPr lang="en-US" dirty="0"/>
              <a:t>SUBSECTION TITLE</a:t>
            </a:r>
          </a:p>
        </p:txBody>
      </p:sp>
      <p:sp>
        <p:nvSpPr>
          <p:cNvPr id="3" name="Text Placeholder 2"/>
          <p:cNvSpPr>
            <a:spLocks noGrp="1"/>
          </p:cNvSpPr>
          <p:nvPr>
            <p:ph type="body" idx="1" hasCustomPrompt="1"/>
          </p:nvPr>
        </p:nvSpPr>
        <p:spPr>
          <a:xfrm>
            <a:off x="3429001" y="4090740"/>
            <a:ext cx="5081588" cy="1998913"/>
          </a:xfrm>
        </p:spPr>
        <p:txBody>
          <a:bodyPr/>
          <a:lstStyle>
            <a:lvl1pPr marL="0" indent="0">
              <a:buNone/>
              <a:defRPr sz="18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dirty="0"/>
              <a:t>DESCRIPTIVE LINE OF COPY</a:t>
            </a:r>
          </a:p>
        </p:txBody>
      </p:sp>
      <p:sp>
        <p:nvSpPr>
          <p:cNvPr id="5" name="Footer Placeholder 4"/>
          <p:cNvSpPr>
            <a:spLocks noGrp="1"/>
          </p:cNvSpPr>
          <p:nvPr>
            <p:ph type="ftr" sz="quarter" idx="11"/>
          </p:nvPr>
        </p:nvSpPr>
        <p:spPr>
          <a:xfrm>
            <a:off x="3428999" y="6400802"/>
            <a:ext cx="4319337" cy="365125"/>
          </a:xfrm>
        </p:spPr>
        <p:txBody>
          <a:bodyP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12"/>
          </p:nvPr>
        </p:nvSpPr>
        <p:spPr>
          <a:xfrm>
            <a:off x="7748338" y="6400802"/>
            <a:ext cx="767013" cy="365125"/>
          </a:xfrm>
        </p:spPr>
        <p:txBody>
          <a:bodyPr/>
          <a:lstStyle/>
          <a:p>
            <a:fld id="{EBBA2BBE-D6E6-4BE2-A029-E4C4FCB9ADED}" type="slidenum">
              <a:rPr lang="en-US" smtClean="0"/>
              <a:t>‹#›</a:t>
            </a:fld>
            <a:endParaRPr lang="en-US"/>
          </a:p>
        </p:txBody>
      </p:sp>
      <p:sp>
        <p:nvSpPr>
          <p:cNvPr id="7" name="Rectangle 6"/>
          <p:cNvSpPr/>
          <p:nvPr userDrawn="1"/>
        </p:nvSpPr>
        <p:spPr>
          <a:xfrm>
            <a:off x="0" y="0"/>
            <a:ext cx="9144000" cy="36576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4728690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0"/>
            <a:ext cx="7600950" cy="1007978"/>
          </a:xfrm>
        </p:spPr>
        <p:txBody>
          <a:bodyPr anchor="b" anchorCtr="0">
            <a:noAutofit/>
          </a:bodyPr>
          <a:lstStyle>
            <a:lvl1pPr>
              <a:defRPr sz="2400" b="1">
                <a:solidFill>
                  <a:schemeClr val="accent2"/>
                </a:solidFill>
              </a:defRPr>
            </a:lvl1pPr>
          </a:lstStyle>
          <a:p>
            <a:r>
              <a:rPr lang="en-US" dirty="0"/>
              <a:t>Header</a:t>
            </a:r>
          </a:p>
        </p:txBody>
      </p:sp>
      <p:sp>
        <p:nvSpPr>
          <p:cNvPr id="3" name="Content Placeholder 2"/>
          <p:cNvSpPr>
            <a:spLocks noGrp="1"/>
          </p:cNvSpPr>
          <p:nvPr>
            <p:ph idx="1"/>
          </p:nvPr>
        </p:nvSpPr>
        <p:spPr>
          <a:xfrm>
            <a:off x="914400" y="1207008"/>
            <a:ext cx="7600950" cy="4800600"/>
          </a:xfrm>
        </p:spPr>
        <p:txBody>
          <a:bodyPr>
            <a:noAutofit/>
          </a:bodyPr>
          <a:lstStyle>
            <a:lvl1pPr>
              <a:lnSpc>
                <a:spcPts val="2250"/>
              </a:lnSpc>
              <a:defRPr sz="1800"/>
            </a:lvl1pPr>
            <a:lvl2pPr>
              <a:lnSpc>
                <a:spcPts val="2250"/>
              </a:lnSpc>
              <a:defRPr sz="1800"/>
            </a:lvl2pPr>
            <a:lvl3pPr>
              <a:lnSpc>
                <a:spcPts val="2250"/>
              </a:lnSpc>
              <a:defRPr sz="1800"/>
            </a:lvl3pPr>
            <a:lvl4pPr>
              <a:lnSpc>
                <a:spcPts val="2250"/>
              </a:lnSpc>
              <a:defRPr sz="1800"/>
            </a:lvl4pPr>
            <a:lvl5pPr>
              <a:lnSpc>
                <a:spcPts val="225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DATE, ADDITIONAL DETAILS (set this text using “Header &amp; Footer)</a:t>
            </a:r>
          </a:p>
        </p:txBody>
      </p:sp>
      <p:sp>
        <p:nvSpPr>
          <p:cNvPr id="6" name="Slide Number Placeholder 5"/>
          <p:cNvSpPr>
            <a:spLocks noGrp="1"/>
          </p:cNvSpPr>
          <p:nvPr>
            <p:ph type="sldNum" sz="quarter" idx="12"/>
          </p:nvPr>
        </p:nvSpPr>
        <p:spPr/>
        <p:txBody>
          <a:bodyPr/>
          <a:lstStyle/>
          <a:p>
            <a:fld id="{EBBA2BBE-D6E6-4BE2-A029-E4C4FCB9ADED}" type="slidenum">
              <a:rPr lang="en-US" smtClean="0"/>
              <a:t>‹#›</a:t>
            </a:fld>
            <a:endParaRPr lang="en-US" dirty="0"/>
          </a:p>
        </p:txBody>
      </p:sp>
    </p:spTree>
    <p:extLst>
      <p:ext uri="{BB962C8B-B14F-4D97-AF65-F5344CB8AC3E}">
        <p14:creationId xmlns:p14="http://schemas.microsoft.com/office/powerpoint/2010/main" val="11530686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
            <a:ext cx="7600950" cy="954505"/>
          </a:xfrm>
        </p:spPr>
        <p:txBody>
          <a:bodyPr anchor="b">
            <a:noAutofit/>
          </a:bodyPr>
          <a:lstStyle>
            <a:lvl1pPr>
              <a:defRPr sz="2400" b="1">
                <a:solidFill>
                  <a:schemeClr val="accent2"/>
                </a:solidFill>
              </a:defRPr>
            </a:lvl1pPr>
          </a:lstStyle>
          <a:p>
            <a:r>
              <a:rPr lang="en-CA" dirty="0"/>
              <a:t>Header</a:t>
            </a:r>
            <a:endParaRPr lang="en-US" dirty="0"/>
          </a:p>
        </p:txBody>
      </p:sp>
      <p:sp>
        <p:nvSpPr>
          <p:cNvPr id="3" name="Picture Placeholder 2"/>
          <p:cNvSpPr>
            <a:spLocks noGrp="1"/>
          </p:cNvSpPr>
          <p:nvPr>
            <p:ph type="pic" idx="1"/>
          </p:nvPr>
        </p:nvSpPr>
        <p:spPr>
          <a:xfrm>
            <a:off x="6057900" y="1411706"/>
            <a:ext cx="3086100" cy="4531894"/>
          </a:xfrm>
          <a:solidFill>
            <a:schemeClr val="bg1">
              <a:lumMod val="95000"/>
            </a:schemeClr>
          </a:solidFill>
        </p:spPr>
        <p:txBody>
          <a:bodyPr anchor="ctr"/>
          <a:lstStyle>
            <a:lvl1pPr marL="0" indent="0" algn="ctr">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Drag picture to placeholder or click icon to add</a:t>
            </a:r>
          </a:p>
        </p:txBody>
      </p:sp>
      <p:sp>
        <p:nvSpPr>
          <p:cNvPr id="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772017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2"/>
            <a:ext cx="3086100" cy="3154363"/>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2" name="Picture Placeholder 10"/>
          <p:cNvSpPr>
            <a:spLocks noGrp="1"/>
          </p:cNvSpPr>
          <p:nvPr>
            <p:ph type="pic" sz="quarter" idx="17"/>
          </p:nvPr>
        </p:nvSpPr>
        <p:spPr>
          <a:xfrm>
            <a:off x="6057900" y="3154363"/>
            <a:ext cx="3086100" cy="315468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3" name="Title 1"/>
          <p:cNvSpPr>
            <a:spLocks noGrp="1"/>
          </p:cNvSpPr>
          <p:nvPr>
            <p:ph type="title" hasCustomPrompt="1"/>
          </p:nvPr>
        </p:nvSpPr>
        <p:spPr>
          <a:xfrm>
            <a:off x="914400" y="2"/>
            <a:ext cx="7600950" cy="954505"/>
          </a:xfrm>
        </p:spPr>
        <p:txBody>
          <a:bodyPr anchor="b">
            <a:noAutofit/>
          </a:bodyPr>
          <a:lstStyle>
            <a:lvl1pPr>
              <a:defRPr sz="2400" b="1">
                <a:solidFill>
                  <a:schemeClr val="tx2"/>
                </a:solidFill>
              </a:defRPr>
            </a:lvl1pPr>
          </a:lstStyle>
          <a:p>
            <a:r>
              <a:rPr lang="en-CA" dirty="0"/>
              <a:t>Header</a:t>
            </a:r>
            <a:endParaRPr lang="en-US" dirty="0"/>
          </a:p>
        </p:txBody>
      </p:sp>
      <p:sp>
        <p:nvSpPr>
          <p:cNvPr id="1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369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11" name="Picture Placeholder 10"/>
          <p:cNvSpPr>
            <a:spLocks noGrp="1"/>
          </p:cNvSpPr>
          <p:nvPr>
            <p:ph type="pic" sz="quarter" idx="16"/>
          </p:nvPr>
        </p:nvSpPr>
        <p:spPr>
          <a:xfrm>
            <a:off x="6057899" y="2"/>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7"/>
          </p:nvPr>
        </p:nvSpPr>
        <p:spPr>
          <a:xfrm>
            <a:off x="6057900" y="3154365"/>
            <a:ext cx="3086100" cy="3154363"/>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3" name="Title 1"/>
          <p:cNvSpPr>
            <a:spLocks noGrp="1"/>
          </p:cNvSpPr>
          <p:nvPr>
            <p:ph type="title" hasCustomPrompt="1"/>
          </p:nvPr>
        </p:nvSpPr>
        <p:spPr>
          <a:xfrm>
            <a:off x="914400" y="2"/>
            <a:ext cx="7600950" cy="954505"/>
          </a:xfrm>
        </p:spPr>
        <p:txBody>
          <a:bodyPr anchor="b">
            <a:noAutofit/>
          </a:bodyPr>
          <a:lstStyle>
            <a:lvl1pPr>
              <a:defRPr sz="2400" b="1">
                <a:solidFill>
                  <a:schemeClr val="accent2"/>
                </a:solidFill>
              </a:defRPr>
            </a:lvl1pPr>
          </a:lstStyle>
          <a:p>
            <a:r>
              <a:rPr lang="en-CA" dirty="0"/>
              <a:t>Header</a:t>
            </a:r>
            <a:endParaRPr lang="en-US" dirty="0"/>
          </a:p>
        </p:txBody>
      </p:sp>
      <p:sp>
        <p:nvSpPr>
          <p:cNvPr id="14" name="Text Placeholder 3"/>
          <p:cNvSpPr>
            <a:spLocks noGrp="1"/>
          </p:cNvSpPr>
          <p:nvPr>
            <p:ph type="body" sz="half" idx="2"/>
          </p:nvPr>
        </p:nvSpPr>
        <p:spPr>
          <a:xfrm>
            <a:off x="914401" y="1411706"/>
            <a:ext cx="4704347" cy="4530129"/>
          </a:xfrm>
        </p:spPr>
        <p:txBody>
          <a:bodyPr>
            <a:noAutofit/>
          </a:bodyPr>
          <a:lstStyle>
            <a:lvl1pPr marL="192881" indent="-192881">
              <a:lnSpc>
                <a:spcPts val="2100"/>
              </a:lnSpc>
              <a:spcAft>
                <a:spcPts val="0"/>
              </a:spcAft>
              <a:buFont typeface="Arial" panose="020B0604020202020204" pitchFamily="34" charset="0"/>
              <a:buChar char="•"/>
              <a:defRPr sz="1800"/>
            </a:lvl1pPr>
            <a:lvl2pPr marL="450056" indent="-192881">
              <a:lnSpc>
                <a:spcPts val="2100"/>
              </a:lnSpc>
              <a:spcAft>
                <a:spcPts val="0"/>
              </a:spcAft>
              <a:buFont typeface="Courier New" panose="02070309020205020404" pitchFamily="49" charset="0"/>
              <a:buChar char="o"/>
              <a:defRPr sz="1800"/>
            </a:lvl2pPr>
            <a:lvl3pPr marL="707231" indent="-192881">
              <a:lnSpc>
                <a:spcPts val="2100"/>
              </a:lnSpc>
              <a:spcAft>
                <a:spcPts val="0"/>
              </a:spcAft>
              <a:buFont typeface="Arial" panose="020B0604020202020204" pitchFamily="34" charset="0"/>
              <a:buChar char="-"/>
              <a:defRPr sz="1800"/>
            </a:lvl3pPr>
            <a:lvl4pPr marL="964406" indent="-192881">
              <a:lnSpc>
                <a:spcPts val="2100"/>
              </a:lnSpc>
              <a:spcAft>
                <a:spcPts val="0"/>
              </a:spcAft>
              <a:buFont typeface="Arial" panose="020B0604020202020204" pitchFamily="34" charset="0"/>
              <a:buChar char="•"/>
              <a:defRPr sz="1800"/>
            </a:lvl4pPr>
            <a:lvl5pPr marL="1221581" indent="-192881">
              <a:lnSpc>
                <a:spcPts val="2100"/>
              </a:lnSpc>
              <a:spcAft>
                <a:spcPts val="0"/>
              </a:spcAft>
              <a:buFont typeface="Arial" panose="020B0604020202020204" pitchFamily="34" charset="0"/>
              <a:buChar char="•"/>
              <a:defRPr sz="1800"/>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16064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100" b="1" baseline="0">
                <a:solidFill>
                  <a:schemeClr val="accent2"/>
                </a:solidFill>
              </a:defRPr>
            </a:lvl1pPr>
          </a:lstStyle>
          <a:p>
            <a:pPr lvl="0"/>
            <a:r>
              <a:rPr lang="en-US" dirty="0"/>
              <a:t>HEADER</a:t>
            </a:r>
          </a:p>
        </p:txBody>
      </p:sp>
      <p:sp>
        <p:nvSpPr>
          <p:cNvPr id="9" name="Text Placeholder 9"/>
          <p:cNvSpPr>
            <a:spLocks noGrp="1"/>
          </p:cNvSpPr>
          <p:nvPr>
            <p:ph type="body" sz="quarter" idx="14" hasCustomPrompt="1"/>
          </p:nvPr>
        </p:nvSpPr>
        <p:spPr>
          <a:xfrm>
            <a:off x="1234304" y="807455"/>
            <a:ext cx="7281047" cy="806193"/>
          </a:xfrm>
        </p:spPr>
        <p:txBody>
          <a:bodyPr anchor="t" anchorCtr="0">
            <a:noAutofit/>
          </a:bodyPr>
          <a:lstStyle>
            <a:lvl1pPr marL="0" indent="0">
              <a:buFontTx/>
              <a:buNone/>
              <a:defRPr sz="18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a:t>Drag picture to placeholder or click icon to add</a:t>
            </a:r>
            <a:endParaRPr lang="en-US" dirty="0"/>
          </a:p>
        </p:txBody>
      </p:sp>
    </p:spTree>
    <p:extLst>
      <p:ext uri="{BB962C8B-B14F-4D97-AF65-F5344CB8AC3E}">
        <p14:creationId xmlns:p14="http://schemas.microsoft.com/office/powerpoint/2010/main" val="2148381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1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dirty="0"/>
              <a:t>Drag picture to placeholder or click icon to add</a:t>
            </a:r>
          </a:p>
        </p:txBody>
      </p:sp>
    </p:spTree>
    <p:extLst>
      <p:ext uri="{BB962C8B-B14F-4D97-AF65-F5344CB8AC3E}">
        <p14:creationId xmlns:p14="http://schemas.microsoft.com/office/powerpoint/2010/main" val="921300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dirty="0"/>
              <a:t>Drag picture to placeholder or click icon to add</a:t>
            </a:r>
          </a:p>
        </p:txBody>
      </p:sp>
      <p:sp>
        <p:nvSpPr>
          <p:cNvPr id="2" name="Title 1"/>
          <p:cNvSpPr>
            <a:spLocks noGrp="1"/>
          </p:cNvSpPr>
          <p:nvPr>
            <p:ph type="title" hasCustomPrompt="1"/>
          </p:nvPr>
        </p:nvSpPr>
        <p:spPr>
          <a:xfrm>
            <a:off x="1234303" y="0"/>
            <a:ext cx="7281048" cy="711200"/>
          </a:xfrm>
        </p:spPr>
        <p:txBody>
          <a:bodyPr anchor="b">
            <a:noAutofit/>
          </a:bodyPr>
          <a:lstStyle>
            <a:lvl1pPr>
              <a:defRPr sz="2100" b="1">
                <a:solidFill>
                  <a:schemeClr val="accent2"/>
                </a:solidFill>
              </a:defRPr>
            </a:lvl1pPr>
          </a:lstStyle>
          <a:p>
            <a:pPr lvl="0"/>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431699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29430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Text Placeholder 9"/>
          <p:cNvSpPr>
            <a:spLocks noGrp="1"/>
          </p:cNvSpPr>
          <p:nvPr>
            <p:ph type="body" sz="quarter" idx="13" hasCustomPrompt="1"/>
          </p:nvPr>
        </p:nvSpPr>
        <p:spPr>
          <a:xfrm>
            <a:off x="1234678" y="0"/>
            <a:ext cx="7280672" cy="711200"/>
          </a:xfrm>
        </p:spPr>
        <p:txBody>
          <a:bodyPr anchor="b" anchorCtr="0">
            <a:noAutofit/>
          </a:bodyPr>
          <a:lstStyle>
            <a:lvl1pPr marL="0" indent="0">
              <a:buFontTx/>
              <a:buNone/>
              <a:defRPr sz="2100" b="1" baseline="0">
                <a:solidFill>
                  <a:schemeClr val="tx2"/>
                </a:solidFill>
              </a:defRPr>
            </a:lvl1pPr>
          </a:lstStyle>
          <a:p>
            <a:pPr lvl="0"/>
            <a:r>
              <a:rPr lang="en-US" dirty="0"/>
              <a:t>HEADER</a:t>
            </a:r>
          </a:p>
        </p:txBody>
      </p:sp>
      <p:sp>
        <p:nvSpPr>
          <p:cNvPr id="9" name="Text Placeholder 9"/>
          <p:cNvSpPr>
            <a:spLocks noGrp="1"/>
          </p:cNvSpPr>
          <p:nvPr>
            <p:ph type="body" sz="quarter" idx="14" hasCustomPrompt="1"/>
          </p:nvPr>
        </p:nvSpPr>
        <p:spPr>
          <a:xfrm>
            <a:off x="1234304" y="807455"/>
            <a:ext cx="7281047" cy="806193"/>
          </a:xfrm>
        </p:spPr>
        <p:txBody>
          <a:bodyPr anchor="t" anchorCtr="0">
            <a:noAutofit/>
          </a:bodyPr>
          <a:lstStyle>
            <a:lvl1pPr marL="0" indent="0">
              <a:buFontTx/>
              <a:buNone/>
              <a:defRPr sz="1800" b="0" baseline="0">
                <a:solidFill>
                  <a:schemeClr val="tx1"/>
                </a:solidFill>
              </a:defRPr>
            </a:lvl1pPr>
          </a:lstStyle>
          <a:p>
            <a:pPr lvl="0"/>
            <a:r>
              <a:rPr lang="en-US" dirty="0"/>
              <a:t>DESCRIPTIVE LINE OF COPY</a:t>
            </a:r>
          </a:p>
        </p:txBody>
      </p:sp>
      <p:sp>
        <p:nvSpPr>
          <p:cNvPr id="10" name="Picture Placeholder 10"/>
          <p:cNvSpPr>
            <a:spLocks noGrp="1"/>
          </p:cNvSpPr>
          <p:nvPr>
            <p:ph type="pic" sz="quarter" idx="16"/>
          </p:nvPr>
        </p:nvSpPr>
        <p:spPr>
          <a:xfrm>
            <a:off x="0" y="1828800"/>
            <a:ext cx="3044952"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1" name="Picture Placeholder 10"/>
          <p:cNvSpPr>
            <a:spLocks noGrp="1"/>
          </p:cNvSpPr>
          <p:nvPr>
            <p:ph type="pic" sz="quarter" idx="17"/>
          </p:nvPr>
        </p:nvSpPr>
        <p:spPr>
          <a:xfrm>
            <a:off x="3044952" y="1828800"/>
            <a:ext cx="3044952"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
        <p:nvSpPr>
          <p:cNvPr id="12" name="Picture Placeholder 10"/>
          <p:cNvSpPr>
            <a:spLocks noGrp="1"/>
          </p:cNvSpPr>
          <p:nvPr>
            <p:ph type="pic" sz="quarter" idx="18"/>
          </p:nvPr>
        </p:nvSpPr>
        <p:spPr>
          <a:xfrm>
            <a:off x="6089904" y="1828800"/>
            <a:ext cx="3054096"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Tree>
    <p:extLst>
      <p:ext uri="{BB962C8B-B14F-4D97-AF65-F5344CB8AC3E}">
        <p14:creationId xmlns:p14="http://schemas.microsoft.com/office/powerpoint/2010/main" val="36111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4303" y="0"/>
            <a:ext cx="7281048" cy="711200"/>
          </a:xfrm>
        </p:spPr>
        <p:txBody>
          <a:bodyPr anchor="b">
            <a:noAutofit/>
          </a:bodyPr>
          <a:lstStyle>
            <a:lvl1pPr>
              <a:defRPr sz="21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
        <p:nvSpPr>
          <p:cNvPr id="8" name="Picture Placeholder 10"/>
          <p:cNvSpPr>
            <a:spLocks noGrp="1"/>
          </p:cNvSpPr>
          <p:nvPr>
            <p:ph type="pic" sz="quarter" idx="16"/>
          </p:nvPr>
        </p:nvSpPr>
        <p:spPr>
          <a:xfrm>
            <a:off x="0" y="1828800"/>
            <a:ext cx="9144000" cy="4114800"/>
          </a:xfrm>
          <a:solidFill>
            <a:schemeClr val="bg1">
              <a:lumMod val="95000"/>
            </a:schemeClr>
          </a:solidFill>
        </p:spPr>
        <p:txBody>
          <a:bodyPr anchor="ctr" anchorCtr="0"/>
          <a:lstStyle>
            <a:lvl1pPr marL="0" indent="0" algn="ctr">
              <a:buFontTx/>
              <a:buNone/>
              <a:defRPr/>
            </a:lvl1pPr>
          </a:lstStyle>
          <a:p>
            <a:r>
              <a:rPr lang="en-US"/>
              <a:t>Click icon to add picture</a:t>
            </a:r>
            <a:endParaRPr lang="en-US" dirty="0"/>
          </a:p>
        </p:txBody>
      </p:sp>
    </p:spTree>
    <p:extLst>
      <p:ext uri="{BB962C8B-B14F-4D97-AF65-F5344CB8AC3E}">
        <p14:creationId xmlns:p14="http://schemas.microsoft.com/office/powerpoint/2010/main" val="128309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Full Slide">
    <p:spTree>
      <p:nvGrpSpPr>
        <p:cNvPr id="1" name=""/>
        <p:cNvGrpSpPr/>
        <p:nvPr/>
      </p:nvGrpSpPr>
      <p:grpSpPr>
        <a:xfrm>
          <a:off x="0" y="0"/>
          <a:ext cx="0" cy="0"/>
          <a:chOff x="0" y="0"/>
          <a:chExt cx="0" cy="0"/>
        </a:xfrm>
      </p:grpSpPr>
      <p:sp>
        <p:nvSpPr>
          <p:cNvPr id="10" name="Picture Placeholder 8"/>
          <p:cNvSpPr>
            <a:spLocks noGrp="1"/>
          </p:cNvSpPr>
          <p:nvPr>
            <p:ph type="pic" sz="quarter" idx="13"/>
          </p:nvPr>
        </p:nvSpPr>
        <p:spPr>
          <a:xfrm>
            <a:off x="0" y="-1"/>
            <a:ext cx="9144000" cy="630936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hasCustomPrompt="1"/>
          </p:nvPr>
        </p:nvSpPr>
        <p:spPr>
          <a:xfrm>
            <a:off x="1234303" y="0"/>
            <a:ext cx="7281048" cy="711200"/>
          </a:xfrm>
        </p:spPr>
        <p:txBody>
          <a:bodyPr anchor="b">
            <a:noAutofit/>
          </a:bodyPr>
          <a:lstStyle>
            <a:lvl1pPr>
              <a:defRPr sz="2100" b="1">
                <a:solidFill>
                  <a:schemeClr val="tx2"/>
                </a:solidFill>
              </a:defRPr>
            </a:lvl1pPr>
          </a:lstStyle>
          <a:p>
            <a:pPr lvl="0"/>
            <a:r>
              <a:rPr lang="en-US" dirty="0"/>
              <a:t>HEADER</a:t>
            </a:r>
          </a:p>
        </p:txBody>
      </p:sp>
      <p:sp>
        <p:nvSpPr>
          <p:cNvPr id="4" name="Text Placeholder 3"/>
          <p:cNvSpPr>
            <a:spLocks noGrp="1"/>
          </p:cNvSpPr>
          <p:nvPr>
            <p:ph type="body" sz="half" idx="2" hasCustomPrompt="1"/>
          </p:nvPr>
        </p:nvSpPr>
        <p:spPr>
          <a:xfrm>
            <a:off x="1234302" y="807455"/>
            <a:ext cx="7281048" cy="806193"/>
          </a:xfrm>
        </p:spPr>
        <p:txBody>
          <a:bodyPr>
            <a:noAutofit/>
          </a:bodyPr>
          <a:lstStyle>
            <a:lvl1pPr marL="0" indent="0">
              <a:buNone/>
              <a:defRPr sz="18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DESCRIPTIVE LINE OF TEXT</a:t>
            </a:r>
          </a:p>
        </p:txBody>
      </p:sp>
      <p:sp>
        <p:nvSpPr>
          <p:cNvPr id="6" name="Footer Placeholder 5"/>
          <p:cNvSpPr>
            <a:spLocks noGrp="1"/>
          </p:cNvSpPr>
          <p:nvPr>
            <p:ph type="ftr" sz="quarter" idx="11"/>
          </p:nvPr>
        </p:nvSpPr>
        <p:spPr/>
        <p:txBody>
          <a:bodyPr/>
          <a:lstStyle/>
          <a:p>
            <a:r>
              <a:rPr lang="en-US"/>
              <a:t>DATE, ADDITIONAL DETAILS (set this text using “Header &amp; Footer)</a:t>
            </a:r>
          </a:p>
        </p:txBody>
      </p:sp>
      <p:sp>
        <p:nvSpPr>
          <p:cNvPr id="7" name="Slide Number Placeholder 6"/>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627064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DATE, ADDITIONAL DETAILS (set this text using “Header &amp; Footer)</a:t>
            </a:r>
          </a:p>
        </p:txBody>
      </p:sp>
      <p:sp>
        <p:nvSpPr>
          <p:cNvPr id="4" name="Slide Number Placeholder 3"/>
          <p:cNvSpPr>
            <a:spLocks noGrp="1"/>
          </p:cNvSpPr>
          <p:nvPr>
            <p:ph type="sldNum" sz="quarter" idx="12"/>
          </p:nvPr>
        </p:nvSpPr>
        <p:spPr/>
        <p:txBody>
          <a:bodyPr/>
          <a:lstStyle/>
          <a:p>
            <a:fld id="{EBBA2BBE-D6E6-4BE2-A029-E4C4FCB9ADED}" type="slidenum">
              <a:rPr lang="en-US" smtClean="0"/>
              <a:t>‹#›</a:t>
            </a:fld>
            <a:endParaRPr lang="en-US"/>
          </a:p>
        </p:txBody>
      </p:sp>
    </p:spTree>
    <p:extLst>
      <p:ext uri="{BB962C8B-B14F-4D97-AF65-F5344CB8AC3E}">
        <p14:creationId xmlns:p14="http://schemas.microsoft.com/office/powerpoint/2010/main" val="101124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1"/>
            <a:ext cx="7600950" cy="1325563"/>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429000" y="6355082"/>
            <a:ext cx="4316111" cy="502919"/>
          </a:xfrm>
          <a:prstGeom prst="rect">
            <a:avLst/>
          </a:prstGeom>
        </p:spPr>
        <p:txBody>
          <a:bodyPr vert="horz" lIns="0" tIns="0" rIns="0" bIns="0" rtlCol="0" anchor="ctr"/>
          <a:lstStyle>
            <a:lvl1pPr algn="l">
              <a:defRPr sz="788" i="1">
                <a:solidFill>
                  <a:schemeClr val="tx1"/>
                </a:solidFill>
              </a:defRPr>
            </a:lvl1pPr>
          </a:lstStyle>
          <a:p>
            <a:r>
              <a:rPr lang="en-US" dirty="0"/>
              <a:t>DATE, ADDITIONAL DETAILS (set this text using “Header &amp; Footer)</a:t>
            </a:r>
          </a:p>
        </p:txBody>
      </p:sp>
      <p:sp>
        <p:nvSpPr>
          <p:cNvPr id="6" name="Slide Number Placeholder 5"/>
          <p:cNvSpPr>
            <a:spLocks noGrp="1"/>
          </p:cNvSpPr>
          <p:nvPr>
            <p:ph type="sldNum" sz="quarter" idx="4"/>
          </p:nvPr>
        </p:nvSpPr>
        <p:spPr>
          <a:xfrm>
            <a:off x="7748338" y="6355081"/>
            <a:ext cx="767013" cy="502919"/>
          </a:xfrm>
          <a:prstGeom prst="rect">
            <a:avLst/>
          </a:prstGeom>
        </p:spPr>
        <p:txBody>
          <a:bodyPr vert="horz" lIns="0" tIns="0" rIns="0" bIns="0" rtlCol="0" anchor="ctr"/>
          <a:lstStyle>
            <a:lvl1pPr algn="r">
              <a:defRPr sz="788">
                <a:solidFill>
                  <a:schemeClr val="tx1">
                    <a:tint val="75000"/>
                  </a:schemeClr>
                </a:solidFill>
              </a:defRPr>
            </a:lvl1pPr>
          </a:lstStyle>
          <a:p>
            <a:fld id="{EBBA2BBE-D6E6-4BE2-A029-E4C4FCB9ADED}" type="slidenum">
              <a:rPr lang="en-US" smtClean="0"/>
              <a:pPr/>
              <a:t>‹#›</a:t>
            </a:fld>
            <a:endParaRPr lang="en-US" dirty="0"/>
          </a:p>
        </p:txBody>
      </p:sp>
      <p:grpSp>
        <p:nvGrpSpPr>
          <p:cNvPr id="9" name="Group 35"/>
          <p:cNvGrpSpPr>
            <a:grpSpLocks noChangeAspect="1"/>
          </p:cNvGrpSpPr>
          <p:nvPr userDrawn="1"/>
        </p:nvGrpSpPr>
        <p:grpSpPr bwMode="auto">
          <a:xfrm>
            <a:off x="914400" y="6468229"/>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33" name="Rectangle 32"/>
          <p:cNvSpPr/>
          <p:nvPr userDrawn="1"/>
        </p:nvSpPr>
        <p:spPr>
          <a:xfrm>
            <a:off x="0" y="6309360"/>
            <a:ext cx="9144000" cy="45720"/>
          </a:xfrm>
          <a:prstGeom prst="rect">
            <a:avLst/>
          </a:prstGeom>
          <a:gradFill flip="none" rotWithShape="1">
            <a:gsLst>
              <a:gs pos="25000">
                <a:schemeClr val="bg2"/>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spTree>
    <p:extLst>
      <p:ext uri="{BB962C8B-B14F-4D97-AF65-F5344CB8AC3E}">
        <p14:creationId xmlns:p14="http://schemas.microsoft.com/office/powerpoint/2010/main" val="142241771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Lst>
  <p:hf hdr="0" dt="0"/>
  <p:txStyles>
    <p:titleStyle>
      <a:lvl1pPr algn="l" defTabSz="51435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28588" indent="-128588" algn="l" defTabSz="514350" rtl="0" eaLnBrk="1" latinLnBrk="0" hangingPunct="1">
        <a:lnSpc>
          <a:spcPts val="2100"/>
        </a:lnSpc>
        <a:spcBef>
          <a:spcPts val="563"/>
        </a:spcBef>
        <a:buFont typeface="Arial" panose="020B0604020202020204" pitchFamily="34" charset="0"/>
        <a:buChar char="•"/>
        <a:defRPr sz="1800" kern="1200">
          <a:solidFill>
            <a:schemeClr val="tx1"/>
          </a:solidFill>
          <a:latin typeface="+mn-lt"/>
          <a:ea typeface="+mn-ea"/>
          <a:cs typeface="+mn-cs"/>
        </a:defRPr>
      </a:lvl1pPr>
      <a:lvl2pPr marL="385763" indent="-128588" algn="l" defTabSz="514350" rtl="0" eaLnBrk="1" latinLnBrk="0" hangingPunct="1">
        <a:lnSpc>
          <a:spcPts val="2100"/>
        </a:lnSpc>
        <a:spcBef>
          <a:spcPts val="281"/>
        </a:spcBef>
        <a:buClr>
          <a:schemeClr val="tx2"/>
        </a:buClr>
        <a:buFont typeface="Arial" panose="020B0604020202020204" pitchFamily="34" charset="0"/>
        <a:buChar char="•"/>
        <a:defRPr sz="1800" kern="1200">
          <a:solidFill>
            <a:schemeClr val="tx1"/>
          </a:solidFill>
          <a:latin typeface="+mn-lt"/>
          <a:ea typeface="+mn-ea"/>
          <a:cs typeface="+mn-cs"/>
        </a:defRPr>
      </a:lvl2pPr>
      <a:lvl3pPr marL="642938" indent="-128588" algn="l" defTabSz="514350" rtl="0" eaLnBrk="1" latinLnBrk="0" hangingPunct="1">
        <a:lnSpc>
          <a:spcPts val="2100"/>
        </a:lnSpc>
        <a:spcBef>
          <a:spcPts val="281"/>
        </a:spcBef>
        <a:buClr>
          <a:schemeClr val="tx2"/>
        </a:buClr>
        <a:buFont typeface="Arial" panose="020B0604020202020204" pitchFamily="34" charset="0"/>
        <a:buChar char="•"/>
        <a:defRPr sz="1800" kern="1200">
          <a:solidFill>
            <a:schemeClr val="tx1"/>
          </a:solidFill>
          <a:latin typeface="+mn-lt"/>
          <a:ea typeface="+mn-ea"/>
          <a:cs typeface="+mn-cs"/>
        </a:defRPr>
      </a:lvl3pPr>
      <a:lvl4pPr marL="900113" indent="-128588" algn="l" defTabSz="514350" rtl="0" eaLnBrk="1" latinLnBrk="0" hangingPunct="1">
        <a:lnSpc>
          <a:spcPts val="2100"/>
        </a:lnSpc>
        <a:spcBef>
          <a:spcPts val="281"/>
        </a:spcBef>
        <a:buClr>
          <a:schemeClr val="tx2"/>
        </a:buClr>
        <a:buFont typeface="Arial" panose="020B0604020202020204" pitchFamily="34" charset="0"/>
        <a:buChar char="•"/>
        <a:defRPr sz="1800" kern="1200">
          <a:solidFill>
            <a:schemeClr val="tx1"/>
          </a:solidFill>
          <a:latin typeface="+mn-lt"/>
          <a:ea typeface="+mn-ea"/>
          <a:cs typeface="+mn-cs"/>
        </a:defRPr>
      </a:lvl4pPr>
      <a:lvl5pPr marL="1157288" indent="-128588" algn="l" defTabSz="514350" rtl="0" eaLnBrk="1" latinLnBrk="0" hangingPunct="1">
        <a:lnSpc>
          <a:spcPts val="2100"/>
        </a:lnSpc>
        <a:spcBef>
          <a:spcPts val="281"/>
        </a:spcBef>
        <a:buClr>
          <a:schemeClr val="tx2"/>
        </a:buClr>
        <a:buFont typeface="Arial" panose="020B0604020202020204" pitchFamily="34" charset="0"/>
        <a:buChar char="•"/>
        <a:defRPr sz="18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888" userDrawn="1">
          <p15:clr>
            <a:srgbClr val="F26B43"/>
          </p15:clr>
        </p15:guide>
        <p15:guide id="2" pos="576" userDrawn="1">
          <p15:clr>
            <a:srgbClr val="F26B43"/>
          </p15:clr>
        </p15:guide>
        <p15:guide id="3" pos="53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1"/>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9000" y="6400803"/>
            <a:ext cx="4316111" cy="365125"/>
          </a:xfrm>
          <a:prstGeom prst="rect">
            <a:avLst/>
          </a:prstGeom>
        </p:spPr>
        <p:txBody>
          <a:bodyPr vert="horz" lIns="0" tIns="0" rIns="0" bIns="0" rtlCol="0" anchor="ct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7748338" y="6400800"/>
            <a:ext cx="767013" cy="365760"/>
          </a:xfrm>
          <a:prstGeom prst="rect">
            <a:avLst/>
          </a:prstGeom>
        </p:spPr>
        <p:txBody>
          <a:bodyPr vert="horz" lIns="0" tIns="0" rIns="0" bIns="0" rtlCol="0" anchor="ctr"/>
          <a:lstStyle>
            <a:lvl1pPr algn="r">
              <a:defRPr sz="788">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chemeClr val="bg2"/>
              </a:gs>
              <a:gs pos="100000">
                <a:srgbClr val="C28A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nvGrpSpPr>
          <p:cNvPr id="9" name="Group 35"/>
          <p:cNvGrpSpPr>
            <a:grpSpLocks noChangeAspect="1"/>
          </p:cNvGrpSpPr>
          <p:nvPr userDrawn="1"/>
        </p:nvGrpSpPr>
        <p:grpSpPr bwMode="auto">
          <a:xfrm>
            <a:off x="914400" y="6468229"/>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610232766"/>
      </p:ext>
    </p:extLst>
  </p:cSld>
  <p:clrMap bg1="lt1" tx1="dk1" bg2="lt2" tx2="dk2" accent1="accent1" accent2="accent2" accent3="accent3" accent4="accent4" accent5="accent5" accent6="accent6" hlink="hlink" folHlink="folHlink"/>
  <p:sldLayoutIdLst>
    <p:sldLayoutId id="214748376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51435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28588" indent="-128588" algn="l" defTabSz="514350" rtl="0" eaLnBrk="1" latinLnBrk="0" hangingPunct="1">
        <a:lnSpc>
          <a:spcPts val="2100"/>
        </a:lnSpc>
        <a:spcBef>
          <a:spcPts val="563"/>
        </a:spcBef>
        <a:buFont typeface="Arial" panose="020B0604020202020204" pitchFamily="34" charset="0"/>
        <a:buChar char="•"/>
        <a:defRPr sz="1800" kern="1200">
          <a:solidFill>
            <a:schemeClr val="tx1"/>
          </a:solidFill>
          <a:latin typeface="+mn-lt"/>
          <a:ea typeface="+mn-ea"/>
          <a:cs typeface="+mn-cs"/>
        </a:defRPr>
      </a:lvl1pPr>
      <a:lvl2pPr marL="385763" indent="-128588" algn="l" defTabSz="514350" rtl="0" eaLnBrk="1" latinLnBrk="0" hangingPunct="1">
        <a:lnSpc>
          <a:spcPts val="2100"/>
        </a:lnSpc>
        <a:spcBef>
          <a:spcPts val="281"/>
        </a:spcBef>
        <a:buClr>
          <a:schemeClr val="accent1"/>
        </a:buClr>
        <a:buFont typeface="Arial" panose="020B0604020202020204" pitchFamily="34" charset="0"/>
        <a:buChar char="•"/>
        <a:defRPr sz="1800" kern="1200">
          <a:solidFill>
            <a:schemeClr val="tx1"/>
          </a:solidFill>
          <a:latin typeface="+mn-lt"/>
          <a:ea typeface="+mn-ea"/>
          <a:cs typeface="+mn-cs"/>
        </a:defRPr>
      </a:lvl2pPr>
      <a:lvl3pPr marL="642938" indent="-128588" algn="l" defTabSz="514350" rtl="0" eaLnBrk="1" latinLnBrk="0" hangingPunct="1">
        <a:lnSpc>
          <a:spcPts val="2100"/>
        </a:lnSpc>
        <a:spcBef>
          <a:spcPts val="281"/>
        </a:spcBef>
        <a:buClr>
          <a:schemeClr val="accent1"/>
        </a:buClr>
        <a:buFont typeface="Arial" panose="020B0604020202020204" pitchFamily="34" charset="0"/>
        <a:buChar char="•"/>
        <a:defRPr sz="1800" kern="1200">
          <a:solidFill>
            <a:schemeClr val="tx1"/>
          </a:solidFill>
          <a:latin typeface="+mn-lt"/>
          <a:ea typeface="+mn-ea"/>
          <a:cs typeface="+mn-cs"/>
        </a:defRPr>
      </a:lvl3pPr>
      <a:lvl4pPr marL="900113" indent="-128588" algn="l" defTabSz="514350" rtl="0" eaLnBrk="1" latinLnBrk="0" hangingPunct="1">
        <a:lnSpc>
          <a:spcPts val="2100"/>
        </a:lnSpc>
        <a:spcBef>
          <a:spcPts val="281"/>
        </a:spcBef>
        <a:buClr>
          <a:schemeClr val="accent1"/>
        </a:buClr>
        <a:buFont typeface="Arial" panose="020B0604020202020204" pitchFamily="34" charset="0"/>
        <a:buChar char="•"/>
        <a:defRPr sz="1800" kern="1200">
          <a:solidFill>
            <a:schemeClr val="tx1"/>
          </a:solidFill>
          <a:latin typeface="+mn-lt"/>
          <a:ea typeface="+mn-ea"/>
          <a:cs typeface="+mn-cs"/>
        </a:defRPr>
      </a:lvl4pPr>
      <a:lvl5pPr marL="1157288" indent="-128588" algn="l" defTabSz="514350" rtl="0" eaLnBrk="1" latinLnBrk="0" hangingPunct="1">
        <a:lnSpc>
          <a:spcPts val="2100"/>
        </a:lnSpc>
        <a:spcBef>
          <a:spcPts val="281"/>
        </a:spcBef>
        <a:buClr>
          <a:schemeClr val="accent1"/>
        </a:buClr>
        <a:buFont typeface="Arial" panose="020B0604020202020204" pitchFamily="34" charset="0"/>
        <a:buChar char="•"/>
        <a:defRPr sz="18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1"/>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9000" y="6400803"/>
            <a:ext cx="4316111" cy="365125"/>
          </a:xfrm>
          <a:prstGeom prst="rect">
            <a:avLst/>
          </a:prstGeom>
        </p:spPr>
        <p:txBody>
          <a:bodyPr vert="horz" lIns="0" tIns="0" rIns="0" bIns="0" rtlCol="0" anchor="ct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7748338" y="6400800"/>
            <a:ext cx="767013" cy="365760"/>
          </a:xfrm>
          <a:prstGeom prst="rect">
            <a:avLst/>
          </a:prstGeom>
        </p:spPr>
        <p:txBody>
          <a:bodyPr vert="horz" lIns="0" tIns="0" rIns="0" bIns="0" rtlCol="0" anchor="ctr"/>
          <a:lstStyle>
            <a:lvl1pPr algn="r">
              <a:defRPr sz="788">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chemeClr val="accent4"/>
              </a:gs>
              <a:gs pos="100000">
                <a:srgbClr val="6F006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nvGrpSpPr>
          <p:cNvPr id="9" name="Group 35"/>
          <p:cNvGrpSpPr>
            <a:grpSpLocks noChangeAspect="1"/>
          </p:cNvGrpSpPr>
          <p:nvPr userDrawn="1"/>
        </p:nvGrpSpPr>
        <p:grpSpPr bwMode="auto">
          <a:xfrm>
            <a:off x="914400" y="6468229"/>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929895712"/>
      </p:ext>
    </p:extLst>
  </p:cSld>
  <p:clrMap bg1="lt1" tx1="dk1" bg2="lt2" tx2="dk2" accent1="accent1" accent2="accent2" accent3="accent3" accent4="accent4" accent5="accent5" accent6="accent6" hlink="hlink" folHlink="folHlink"/>
  <p:sldLayoutIdLst>
    <p:sldLayoutId id="2147483749"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hf hdr="0" dt="0"/>
  <p:txStyles>
    <p:titleStyle>
      <a:lvl1pPr algn="l" defTabSz="51435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28588" indent="-128588" algn="l" defTabSz="514350" rtl="0" eaLnBrk="1" latinLnBrk="0" hangingPunct="1">
        <a:lnSpc>
          <a:spcPts val="2100"/>
        </a:lnSpc>
        <a:spcBef>
          <a:spcPts val="563"/>
        </a:spcBef>
        <a:buFont typeface="Arial" panose="020B0604020202020204" pitchFamily="34" charset="0"/>
        <a:buChar char="•"/>
        <a:defRPr sz="1800" kern="1200">
          <a:solidFill>
            <a:schemeClr val="tx1"/>
          </a:solidFill>
          <a:latin typeface="+mn-lt"/>
          <a:ea typeface="+mn-ea"/>
          <a:cs typeface="+mn-cs"/>
        </a:defRPr>
      </a:lvl1pPr>
      <a:lvl2pPr marL="385763" indent="-128588" algn="l" defTabSz="514350" rtl="0" eaLnBrk="1" latinLnBrk="0" hangingPunct="1">
        <a:lnSpc>
          <a:spcPts val="2100"/>
        </a:lnSpc>
        <a:spcBef>
          <a:spcPts val="281"/>
        </a:spcBef>
        <a:buClr>
          <a:schemeClr val="accent4"/>
        </a:buClr>
        <a:buFont typeface="Arial" panose="020B0604020202020204" pitchFamily="34" charset="0"/>
        <a:buChar char="•"/>
        <a:defRPr sz="1800" kern="1200">
          <a:solidFill>
            <a:schemeClr val="tx1"/>
          </a:solidFill>
          <a:latin typeface="+mn-lt"/>
          <a:ea typeface="+mn-ea"/>
          <a:cs typeface="+mn-cs"/>
        </a:defRPr>
      </a:lvl2pPr>
      <a:lvl3pPr marL="642938" indent="-128588" algn="l" defTabSz="514350" rtl="0" eaLnBrk="1" latinLnBrk="0" hangingPunct="1">
        <a:lnSpc>
          <a:spcPts val="2100"/>
        </a:lnSpc>
        <a:spcBef>
          <a:spcPts val="281"/>
        </a:spcBef>
        <a:buClr>
          <a:schemeClr val="accent4"/>
        </a:buClr>
        <a:buFont typeface="Arial" panose="020B0604020202020204" pitchFamily="34" charset="0"/>
        <a:buChar char="•"/>
        <a:defRPr sz="1800" kern="1200">
          <a:solidFill>
            <a:schemeClr val="tx1"/>
          </a:solidFill>
          <a:latin typeface="+mn-lt"/>
          <a:ea typeface="+mn-ea"/>
          <a:cs typeface="+mn-cs"/>
        </a:defRPr>
      </a:lvl3pPr>
      <a:lvl4pPr marL="900113" indent="-128588" algn="l" defTabSz="514350" rtl="0" eaLnBrk="1" latinLnBrk="0" hangingPunct="1">
        <a:lnSpc>
          <a:spcPts val="2100"/>
        </a:lnSpc>
        <a:spcBef>
          <a:spcPts val="281"/>
        </a:spcBef>
        <a:buClr>
          <a:schemeClr val="accent4"/>
        </a:buClr>
        <a:buFont typeface="Arial" panose="020B0604020202020204" pitchFamily="34" charset="0"/>
        <a:buChar char="•"/>
        <a:defRPr sz="1800" kern="1200">
          <a:solidFill>
            <a:schemeClr val="tx1"/>
          </a:solidFill>
          <a:latin typeface="+mn-lt"/>
          <a:ea typeface="+mn-ea"/>
          <a:cs typeface="+mn-cs"/>
        </a:defRPr>
      </a:lvl4pPr>
      <a:lvl5pPr marL="1157288" indent="-128588" algn="l" defTabSz="514350" rtl="0" eaLnBrk="1" latinLnBrk="0" hangingPunct="1">
        <a:lnSpc>
          <a:spcPts val="2100"/>
        </a:lnSpc>
        <a:spcBef>
          <a:spcPts val="281"/>
        </a:spcBef>
        <a:buClr>
          <a:schemeClr val="accent4"/>
        </a:buClr>
        <a:buFont typeface="Arial" panose="020B0604020202020204" pitchFamily="34" charset="0"/>
        <a:buChar char="•"/>
        <a:defRPr sz="18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1"/>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9000" y="6400803"/>
            <a:ext cx="4316111" cy="365125"/>
          </a:xfrm>
          <a:prstGeom prst="rect">
            <a:avLst/>
          </a:prstGeom>
        </p:spPr>
        <p:txBody>
          <a:bodyPr vert="horz" lIns="0" tIns="0" rIns="0" bIns="0" rtlCol="0" anchor="ct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7748338" y="6400800"/>
            <a:ext cx="767013" cy="365760"/>
          </a:xfrm>
          <a:prstGeom prst="rect">
            <a:avLst/>
          </a:prstGeom>
        </p:spPr>
        <p:txBody>
          <a:bodyPr vert="horz" lIns="0" tIns="0" rIns="0" bIns="0" rtlCol="0" anchor="ctr"/>
          <a:lstStyle>
            <a:lvl1pPr algn="r">
              <a:defRPr sz="788">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chemeClr val="accent6"/>
              </a:gs>
              <a:gs pos="100000">
                <a:srgbClr val="009DE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nvGrpSpPr>
          <p:cNvPr id="9" name="Group 35"/>
          <p:cNvGrpSpPr>
            <a:grpSpLocks noChangeAspect="1"/>
          </p:cNvGrpSpPr>
          <p:nvPr userDrawn="1"/>
        </p:nvGrpSpPr>
        <p:grpSpPr bwMode="auto">
          <a:xfrm>
            <a:off x="914400" y="6468229"/>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714384976"/>
      </p:ext>
    </p:extLst>
  </p:cSld>
  <p:clrMap bg1="lt1" tx1="dk1" bg2="lt2" tx2="dk2" accent1="accent1" accent2="accent2" accent3="accent3" accent4="accent4" accent5="accent5" accent6="accent6" hlink="hlink" folHlink="folHlink"/>
  <p:sldLayoutIdLst>
    <p:sldLayoutId id="2147483750"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hf hdr="0" dt="0"/>
  <p:txStyles>
    <p:titleStyle>
      <a:lvl1pPr algn="l" defTabSz="51435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28588" indent="-128588" algn="l" defTabSz="514350" rtl="0" eaLnBrk="1" latinLnBrk="0" hangingPunct="1">
        <a:lnSpc>
          <a:spcPts val="2100"/>
        </a:lnSpc>
        <a:spcBef>
          <a:spcPts val="563"/>
        </a:spcBef>
        <a:buFont typeface="Arial" panose="020B0604020202020204" pitchFamily="34" charset="0"/>
        <a:buChar char="•"/>
        <a:defRPr sz="1800" kern="1200">
          <a:solidFill>
            <a:schemeClr val="tx1"/>
          </a:solidFill>
          <a:latin typeface="+mn-lt"/>
          <a:ea typeface="+mn-ea"/>
          <a:cs typeface="+mn-cs"/>
        </a:defRPr>
      </a:lvl1pPr>
      <a:lvl2pPr marL="385763" indent="-128588" algn="l" defTabSz="514350" rtl="0" eaLnBrk="1" latinLnBrk="0" hangingPunct="1">
        <a:lnSpc>
          <a:spcPts val="2100"/>
        </a:lnSpc>
        <a:spcBef>
          <a:spcPts val="281"/>
        </a:spcBef>
        <a:buClr>
          <a:srgbClr val="009DE9"/>
        </a:buClr>
        <a:buFont typeface="Arial" panose="020B0604020202020204" pitchFamily="34" charset="0"/>
        <a:buChar char="•"/>
        <a:defRPr sz="1800" kern="1200">
          <a:solidFill>
            <a:schemeClr val="tx1"/>
          </a:solidFill>
          <a:latin typeface="+mn-lt"/>
          <a:ea typeface="+mn-ea"/>
          <a:cs typeface="+mn-cs"/>
        </a:defRPr>
      </a:lvl2pPr>
      <a:lvl3pPr marL="642938" indent="-128588" algn="l" defTabSz="514350" rtl="0" eaLnBrk="1" latinLnBrk="0" hangingPunct="1">
        <a:lnSpc>
          <a:spcPts val="2100"/>
        </a:lnSpc>
        <a:spcBef>
          <a:spcPts val="281"/>
        </a:spcBef>
        <a:buClr>
          <a:srgbClr val="009DE9"/>
        </a:buClr>
        <a:buFont typeface="Arial" panose="020B0604020202020204" pitchFamily="34" charset="0"/>
        <a:buChar char="•"/>
        <a:defRPr sz="1800" kern="1200">
          <a:solidFill>
            <a:schemeClr val="tx1"/>
          </a:solidFill>
          <a:latin typeface="+mn-lt"/>
          <a:ea typeface="+mn-ea"/>
          <a:cs typeface="+mn-cs"/>
        </a:defRPr>
      </a:lvl3pPr>
      <a:lvl4pPr marL="900113" indent="-128588" algn="l" defTabSz="514350" rtl="0" eaLnBrk="1" latinLnBrk="0" hangingPunct="1">
        <a:lnSpc>
          <a:spcPts val="2100"/>
        </a:lnSpc>
        <a:spcBef>
          <a:spcPts val="281"/>
        </a:spcBef>
        <a:buClr>
          <a:srgbClr val="009DE9"/>
        </a:buClr>
        <a:buFont typeface="Arial" panose="020B0604020202020204" pitchFamily="34" charset="0"/>
        <a:buChar char="•"/>
        <a:defRPr sz="1800" kern="1200">
          <a:solidFill>
            <a:schemeClr val="tx1"/>
          </a:solidFill>
          <a:latin typeface="+mn-lt"/>
          <a:ea typeface="+mn-ea"/>
          <a:cs typeface="+mn-cs"/>
        </a:defRPr>
      </a:lvl4pPr>
      <a:lvl5pPr marL="1157288" indent="-128588" algn="l" defTabSz="514350" rtl="0" eaLnBrk="1" latinLnBrk="0" hangingPunct="1">
        <a:lnSpc>
          <a:spcPts val="2100"/>
        </a:lnSpc>
        <a:spcBef>
          <a:spcPts val="281"/>
        </a:spcBef>
        <a:buClr>
          <a:srgbClr val="009DE9"/>
        </a:buClr>
        <a:buFont typeface="Arial" panose="020B0604020202020204" pitchFamily="34" charset="0"/>
        <a:buChar char="•"/>
        <a:defRPr sz="18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1"/>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9000" y="6400803"/>
            <a:ext cx="4316111" cy="365125"/>
          </a:xfrm>
          <a:prstGeom prst="rect">
            <a:avLst/>
          </a:prstGeom>
        </p:spPr>
        <p:txBody>
          <a:bodyPr vert="horz" lIns="0" tIns="0" rIns="0" bIns="0" rtlCol="0" anchor="ct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7748338" y="6400800"/>
            <a:ext cx="767013" cy="365760"/>
          </a:xfrm>
          <a:prstGeom prst="rect">
            <a:avLst/>
          </a:prstGeom>
        </p:spPr>
        <p:txBody>
          <a:bodyPr vert="horz" lIns="0" tIns="0" rIns="0" bIns="0" rtlCol="0" anchor="ctr"/>
          <a:lstStyle>
            <a:lvl1pPr algn="r">
              <a:defRPr sz="788">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rgbClr val="FE5442"/>
              </a:gs>
              <a:gs pos="100000">
                <a:srgbClr val="DF160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nvGrpSpPr>
          <p:cNvPr id="9" name="Group 35"/>
          <p:cNvGrpSpPr>
            <a:grpSpLocks noChangeAspect="1"/>
          </p:cNvGrpSpPr>
          <p:nvPr userDrawn="1"/>
        </p:nvGrpSpPr>
        <p:grpSpPr bwMode="auto">
          <a:xfrm>
            <a:off x="914400" y="6468229"/>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1564797555"/>
      </p:ext>
    </p:extLst>
  </p:cSld>
  <p:clrMap bg1="lt1" tx1="dk1" bg2="lt2" tx2="dk2" accent1="accent1" accent2="accent2" accent3="accent3" accent4="accent4" accent5="accent5" accent6="accent6" hlink="hlink" folHlink="folHlink"/>
  <p:sldLayoutIdLst>
    <p:sldLayoutId id="214748375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hf hdr="0" dt="0"/>
  <p:txStyles>
    <p:titleStyle>
      <a:lvl1pPr algn="l" defTabSz="51435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28588" indent="-128588" algn="l" defTabSz="514350" rtl="0" eaLnBrk="1" latinLnBrk="0" hangingPunct="1">
        <a:lnSpc>
          <a:spcPts val="2100"/>
        </a:lnSpc>
        <a:spcBef>
          <a:spcPts val="563"/>
        </a:spcBef>
        <a:buFont typeface="Arial" panose="020B0604020202020204" pitchFamily="34" charset="0"/>
        <a:buChar char="•"/>
        <a:defRPr sz="1800" kern="1200">
          <a:solidFill>
            <a:schemeClr val="tx1"/>
          </a:solidFill>
          <a:latin typeface="+mn-lt"/>
          <a:ea typeface="+mn-ea"/>
          <a:cs typeface="+mn-cs"/>
        </a:defRPr>
      </a:lvl1pPr>
      <a:lvl2pPr marL="385763" indent="-128588" algn="l" defTabSz="514350" rtl="0" eaLnBrk="1" latinLnBrk="0" hangingPunct="1">
        <a:lnSpc>
          <a:spcPts val="2100"/>
        </a:lnSpc>
        <a:spcBef>
          <a:spcPts val="281"/>
        </a:spcBef>
        <a:buClr>
          <a:schemeClr val="accent3"/>
        </a:buClr>
        <a:buFont typeface="Arial" panose="020B0604020202020204" pitchFamily="34" charset="0"/>
        <a:buChar char="•"/>
        <a:defRPr sz="1800" kern="1200">
          <a:solidFill>
            <a:schemeClr val="tx1"/>
          </a:solidFill>
          <a:latin typeface="+mn-lt"/>
          <a:ea typeface="+mn-ea"/>
          <a:cs typeface="+mn-cs"/>
        </a:defRPr>
      </a:lvl2pPr>
      <a:lvl3pPr marL="642938" indent="-128588" algn="l" defTabSz="514350" rtl="0" eaLnBrk="1" latinLnBrk="0" hangingPunct="1">
        <a:lnSpc>
          <a:spcPts val="2100"/>
        </a:lnSpc>
        <a:spcBef>
          <a:spcPts val="281"/>
        </a:spcBef>
        <a:buClr>
          <a:schemeClr val="accent3"/>
        </a:buClr>
        <a:buFont typeface="Arial" panose="020B0604020202020204" pitchFamily="34" charset="0"/>
        <a:buChar char="•"/>
        <a:defRPr sz="1800" kern="1200">
          <a:solidFill>
            <a:schemeClr val="tx1"/>
          </a:solidFill>
          <a:latin typeface="+mn-lt"/>
          <a:ea typeface="+mn-ea"/>
          <a:cs typeface="+mn-cs"/>
        </a:defRPr>
      </a:lvl3pPr>
      <a:lvl4pPr marL="900113" indent="-128588" algn="l" defTabSz="514350" rtl="0" eaLnBrk="1" latinLnBrk="0" hangingPunct="1">
        <a:lnSpc>
          <a:spcPts val="2100"/>
        </a:lnSpc>
        <a:spcBef>
          <a:spcPts val="281"/>
        </a:spcBef>
        <a:buClr>
          <a:schemeClr val="accent3"/>
        </a:buClr>
        <a:buFont typeface="Arial" panose="020B0604020202020204" pitchFamily="34" charset="0"/>
        <a:buChar char="•"/>
        <a:defRPr sz="1800" kern="1200">
          <a:solidFill>
            <a:schemeClr val="tx1"/>
          </a:solidFill>
          <a:latin typeface="+mn-lt"/>
          <a:ea typeface="+mn-ea"/>
          <a:cs typeface="+mn-cs"/>
        </a:defRPr>
      </a:lvl4pPr>
      <a:lvl5pPr marL="1157288" indent="-128588" algn="l" defTabSz="514350" rtl="0" eaLnBrk="1" latinLnBrk="0" hangingPunct="1">
        <a:lnSpc>
          <a:spcPts val="2100"/>
        </a:lnSpc>
        <a:spcBef>
          <a:spcPts val="281"/>
        </a:spcBef>
        <a:buClr>
          <a:schemeClr val="accent3"/>
        </a:buClr>
        <a:buFont typeface="Arial" panose="020B0604020202020204" pitchFamily="34" charset="0"/>
        <a:buChar char="•"/>
        <a:defRPr sz="18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lumMod val="15000"/>
                <a:lumOff val="85000"/>
              </a:schemeClr>
            </a:gs>
            <a:gs pos="50000">
              <a:schemeClr val="bg1"/>
            </a:gs>
            <a:gs pos="100000">
              <a:schemeClr val="bg1"/>
            </a:gs>
          </a:gsLst>
          <a:lin ang="81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365761"/>
            <a:ext cx="7600950"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p:cNvSpPr>
            <a:spLocks noGrp="1"/>
          </p:cNvSpPr>
          <p:nvPr>
            <p:ph type="body" idx="1"/>
          </p:nvPr>
        </p:nvSpPr>
        <p:spPr>
          <a:xfrm>
            <a:off x="914400" y="1825625"/>
            <a:ext cx="7600950" cy="43513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429000" y="6400803"/>
            <a:ext cx="4316111" cy="365125"/>
          </a:xfrm>
          <a:prstGeom prst="rect">
            <a:avLst/>
          </a:prstGeom>
        </p:spPr>
        <p:txBody>
          <a:bodyPr vert="horz" lIns="0" tIns="0" rIns="0" bIns="0" rtlCol="0" anchor="ctr"/>
          <a:lstStyle>
            <a:lvl1pPr algn="l">
              <a:defRPr sz="788" i="1">
                <a:solidFill>
                  <a:schemeClr val="tx1"/>
                </a:solidFill>
              </a:defRPr>
            </a:lvl1pPr>
          </a:lstStyle>
          <a:p>
            <a:r>
              <a:rPr lang="en-US"/>
              <a:t>DATE, ADDITIONAL DETAILS (set this text using “Header &amp; Footer)</a:t>
            </a:r>
            <a:endParaRPr lang="en-US" dirty="0"/>
          </a:p>
        </p:txBody>
      </p:sp>
      <p:sp>
        <p:nvSpPr>
          <p:cNvPr id="6" name="Slide Number Placeholder 5"/>
          <p:cNvSpPr>
            <a:spLocks noGrp="1"/>
          </p:cNvSpPr>
          <p:nvPr>
            <p:ph type="sldNum" sz="quarter" idx="4"/>
          </p:nvPr>
        </p:nvSpPr>
        <p:spPr>
          <a:xfrm>
            <a:off x="7748338" y="6400800"/>
            <a:ext cx="767013" cy="365760"/>
          </a:xfrm>
          <a:prstGeom prst="rect">
            <a:avLst/>
          </a:prstGeom>
        </p:spPr>
        <p:txBody>
          <a:bodyPr vert="horz" lIns="0" tIns="0" rIns="0" bIns="0" rtlCol="0" anchor="ctr"/>
          <a:lstStyle>
            <a:lvl1pPr algn="r">
              <a:defRPr sz="788">
                <a:solidFill>
                  <a:schemeClr val="tx1">
                    <a:tint val="75000"/>
                  </a:schemeClr>
                </a:solidFill>
              </a:defRPr>
            </a:lvl1pPr>
          </a:lstStyle>
          <a:p>
            <a:fld id="{EBBA2BBE-D6E6-4BE2-A029-E4C4FCB9ADED}" type="slidenum">
              <a:rPr lang="en-US" smtClean="0"/>
              <a:pPr/>
              <a:t>‹#›</a:t>
            </a:fld>
            <a:endParaRPr lang="en-US" dirty="0"/>
          </a:p>
        </p:txBody>
      </p:sp>
      <p:sp>
        <p:nvSpPr>
          <p:cNvPr id="10" name="Rectangle 9"/>
          <p:cNvSpPr/>
          <p:nvPr userDrawn="1"/>
        </p:nvSpPr>
        <p:spPr>
          <a:xfrm>
            <a:off x="0" y="6309360"/>
            <a:ext cx="9144000" cy="45720"/>
          </a:xfrm>
          <a:prstGeom prst="rect">
            <a:avLst/>
          </a:prstGeom>
          <a:gradFill flip="none" rotWithShape="1">
            <a:gsLst>
              <a:gs pos="25000">
                <a:schemeClr val="accent2"/>
              </a:gs>
              <a:gs pos="100000">
                <a:srgbClr val="39855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US" sz="1013"/>
          </a:p>
        </p:txBody>
      </p:sp>
      <p:grpSp>
        <p:nvGrpSpPr>
          <p:cNvPr id="9" name="Group 35"/>
          <p:cNvGrpSpPr>
            <a:grpSpLocks noChangeAspect="1"/>
          </p:cNvGrpSpPr>
          <p:nvPr userDrawn="1"/>
        </p:nvGrpSpPr>
        <p:grpSpPr bwMode="auto">
          <a:xfrm>
            <a:off x="914400" y="6468229"/>
            <a:ext cx="1118070" cy="273467"/>
            <a:chOff x="654" y="3135"/>
            <a:chExt cx="1386" cy="339"/>
          </a:xfrm>
        </p:grpSpPr>
        <p:sp>
          <p:nvSpPr>
            <p:cNvPr id="12" name="AutoShape 34"/>
            <p:cNvSpPr>
              <a:spLocks noChangeAspect="1" noChangeArrowheads="1" noTextEdit="1"/>
            </p:cNvSpPr>
            <p:nvPr userDrawn="1"/>
          </p:nvSpPr>
          <p:spPr bwMode="auto">
            <a:xfrm>
              <a:off x="654" y="3135"/>
              <a:ext cx="1386" cy="3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3" name="Freeform 36"/>
            <p:cNvSpPr>
              <a:spLocks noEditPoints="1"/>
            </p:cNvSpPr>
            <p:nvPr userDrawn="1"/>
          </p:nvSpPr>
          <p:spPr bwMode="auto">
            <a:xfrm>
              <a:off x="654" y="3135"/>
              <a:ext cx="289" cy="339"/>
            </a:xfrm>
            <a:custGeom>
              <a:avLst/>
              <a:gdLst>
                <a:gd name="T0" fmla="*/ 0 w 156"/>
                <a:gd name="T1" fmla="*/ 0 h 182"/>
                <a:gd name="T2" fmla="*/ 81 w 156"/>
                <a:gd name="T3" fmla="*/ 180 h 182"/>
                <a:gd name="T4" fmla="*/ 25 w 156"/>
                <a:gd name="T5" fmla="*/ 122 h 182"/>
                <a:gd name="T6" fmla="*/ 131 w 156"/>
                <a:gd name="T7" fmla="*/ 122 h 182"/>
                <a:gd name="T8" fmla="*/ 8 w 156"/>
                <a:gd name="T9" fmla="*/ 22 h 182"/>
                <a:gd name="T10" fmla="*/ 128 w 156"/>
                <a:gd name="T11" fmla="*/ 81 h 182"/>
                <a:gd name="T12" fmla="*/ 102 w 156"/>
                <a:gd name="T13" fmla="*/ 90 h 182"/>
                <a:gd name="T14" fmla="*/ 118 w 156"/>
                <a:gd name="T15" fmla="*/ 96 h 182"/>
                <a:gd name="T16" fmla="*/ 96 w 156"/>
                <a:gd name="T17" fmla="*/ 98 h 182"/>
                <a:gd name="T18" fmla="*/ 109 w 156"/>
                <a:gd name="T19" fmla="*/ 108 h 182"/>
                <a:gd name="T20" fmla="*/ 92 w 156"/>
                <a:gd name="T21" fmla="*/ 113 h 182"/>
                <a:gd name="T22" fmla="*/ 93 w 156"/>
                <a:gd name="T23" fmla="*/ 123 h 182"/>
                <a:gd name="T24" fmla="*/ 83 w 156"/>
                <a:gd name="T25" fmla="*/ 127 h 182"/>
                <a:gd name="T26" fmla="*/ 97 w 156"/>
                <a:gd name="T27" fmla="*/ 137 h 182"/>
                <a:gd name="T28" fmla="*/ 82 w 156"/>
                <a:gd name="T29" fmla="*/ 149 h 182"/>
                <a:gd name="T30" fmla="*/ 76 w 156"/>
                <a:gd name="T31" fmla="*/ 140 h 182"/>
                <a:gd name="T32" fmla="*/ 59 w 156"/>
                <a:gd name="T33" fmla="*/ 137 h 182"/>
                <a:gd name="T34" fmla="*/ 64 w 156"/>
                <a:gd name="T35" fmla="*/ 132 h 182"/>
                <a:gd name="T36" fmla="*/ 73 w 156"/>
                <a:gd name="T37" fmla="*/ 103 h 182"/>
                <a:gd name="T38" fmla="*/ 66 w 156"/>
                <a:gd name="T39" fmla="*/ 101 h 182"/>
                <a:gd name="T40" fmla="*/ 49 w 156"/>
                <a:gd name="T41" fmla="*/ 105 h 182"/>
                <a:gd name="T42" fmla="*/ 59 w 156"/>
                <a:gd name="T43" fmla="*/ 98 h 182"/>
                <a:gd name="T44" fmla="*/ 37 w 156"/>
                <a:gd name="T45" fmla="*/ 96 h 182"/>
                <a:gd name="T46" fmla="*/ 54 w 156"/>
                <a:gd name="T47" fmla="*/ 90 h 182"/>
                <a:gd name="T48" fmla="*/ 28 w 156"/>
                <a:gd name="T49" fmla="*/ 81 h 182"/>
                <a:gd name="T50" fmla="*/ 32 w 156"/>
                <a:gd name="T51" fmla="*/ 76 h 182"/>
                <a:gd name="T52" fmla="*/ 47 w 156"/>
                <a:gd name="T53" fmla="*/ 65 h 182"/>
                <a:gd name="T54" fmla="*/ 22 w 156"/>
                <a:gd name="T55" fmla="*/ 51 h 182"/>
                <a:gd name="T56" fmla="*/ 26 w 156"/>
                <a:gd name="T57" fmla="*/ 47 h 182"/>
                <a:gd name="T58" fmla="*/ 42 w 156"/>
                <a:gd name="T59" fmla="*/ 37 h 182"/>
                <a:gd name="T60" fmla="*/ 18 w 156"/>
                <a:gd name="T61" fmla="*/ 18 h 182"/>
                <a:gd name="T62" fmla="*/ 54 w 156"/>
                <a:gd name="T63" fmla="*/ 42 h 182"/>
                <a:gd name="T64" fmla="*/ 73 w 156"/>
                <a:gd name="T65" fmla="*/ 62 h 182"/>
                <a:gd name="T66" fmla="*/ 84 w 156"/>
                <a:gd name="T67" fmla="*/ 62 h 182"/>
                <a:gd name="T68" fmla="*/ 99 w 156"/>
                <a:gd name="T69" fmla="*/ 28 h 182"/>
                <a:gd name="T70" fmla="*/ 139 w 156"/>
                <a:gd name="T71" fmla="*/ 18 h 182"/>
                <a:gd name="T72" fmla="*/ 125 w 156"/>
                <a:gd name="T73" fmla="*/ 40 h 182"/>
                <a:gd name="T74" fmla="*/ 111 w 156"/>
                <a:gd name="T75" fmla="*/ 51 h 182"/>
                <a:gd name="T76" fmla="*/ 134 w 156"/>
                <a:gd name="T77" fmla="*/ 51 h 182"/>
                <a:gd name="T78" fmla="*/ 120 w 156"/>
                <a:gd name="T79" fmla="*/ 69 h 182"/>
                <a:gd name="T80" fmla="*/ 105 w 156"/>
                <a:gd name="T81" fmla="*/ 79 h 182"/>
                <a:gd name="T82" fmla="*/ 78 w 156"/>
                <a:gd name="T83" fmla="*/ 64 h 182"/>
                <a:gd name="T84" fmla="*/ 66 w 156"/>
                <a:gd name="T85" fmla="*/ 56 h 182"/>
                <a:gd name="T86" fmla="*/ 66 w 156"/>
                <a:gd name="T87" fmla="*/ 38 h 182"/>
                <a:gd name="T88" fmla="*/ 59 w 156"/>
                <a:gd name="T89" fmla="*/ 36 h 182"/>
                <a:gd name="T90" fmla="*/ 75 w 156"/>
                <a:gd name="T91" fmla="*/ 28 h 182"/>
                <a:gd name="T92" fmla="*/ 94 w 156"/>
                <a:gd name="T93" fmla="*/ 28 h 182"/>
                <a:gd name="T94" fmla="*/ 92 w 156"/>
                <a:gd name="T95" fmla="*/ 44 h 182"/>
                <a:gd name="T96" fmla="*/ 89 w 156"/>
                <a:gd name="T97" fmla="*/ 56 h 182"/>
                <a:gd name="T98" fmla="*/ 73 w 156"/>
                <a:gd name="T99" fmla="*/ 31 h 182"/>
                <a:gd name="T100" fmla="*/ 73 w 156"/>
                <a:gd name="T101" fmla="*/ 3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6" h="182">
                  <a:moveTo>
                    <a:pt x="75" y="180"/>
                  </a:moveTo>
                  <a:cubicBezTo>
                    <a:pt x="50" y="167"/>
                    <a:pt x="32" y="151"/>
                    <a:pt x="18" y="126"/>
                  </a:cubicBezTo>
                  <a:cubicBezTo>
                    <a:pt x="5" y="101"/>
                    <a:pt x="0" y="72"/>
                    <a:pt x="0" y="14"/>
                  </a:cubicBezTo>
                  <a:cubicBezTo>
                    <a:pt x="0" y="0"/>
                    <a:pt x="0" y="0"/>
                    <a:pt x="0" y="0"/>
                  </a:cubicBezTo>
                  <a:cubicBezTo>
                    <a:pt x="156" y="0"/>
                    <a:pt x="156" y="0"/>
                    <a:pt x="156" y="0"/>
                  </a:cubicBezTo>
                  <a:cubicBezTo>
                    <a:pt x="156" y="14"/>
                    <a:pt x="156" y="14"/>
                    <a:pt x="156" y="14"/>
                  </a:cubicBezTo>
                  <a:cubicBezTo>
                    <a:pt x="156" y="72"/>
                    <a:pt x="151" y="101"/>
                    <a:pt x="138" y="126"/>
                  </a:cubicBezTo>
                  <a:cubicBezTo>
                    <a:pt x="124" y="151"/>
                    <a:pt x="105" y="167"/>
                    <a:pt x="81" y="180"/>
                  </a:cubicBezTo>
                  <a:cubicBezTo>
                    <a:pt x="78" y="182"/>
                    <a:pt x="78" y="182"/>
                    <a:pt x="78" y="182"/>
                  </a:cubicBezTo>
                  <a:lnTo>
                    <a:pt x="75" y="180"/>
                  </a:lnTo>
                  <a:close/>
                  <a:moveTo>
                    <a:pt x="8" y="22"/>
                  </a:moveTo>
                  <a:cubicBezTo>
                    <a:pt x="8" y="77"/>
                    <a:pt x="15" y="102"/>
                    <a:pt x="25" y="122"/>
                  </a:cubicBezTo>
                  <a:cubicBezTo>
                    <a:pt x="36" y="144"/>
                    <a:pt x="50" y="156"/>
                    <a:pt x="76" y="172"/>
                  </a:cubicBezTo>
                  <a:cubicBezTo>
                    <a:pt x="78" y="174"/>
                    <a:pt x="78" y="174"/>
                    <a:pt x="78" y="174"/>
                  </a:cubicBezTo>
                  <a:cubicBezTo>
                    <a:pt x="80" y="172"/>
                    <a:pt x="80" y="172"/>
                    <a:pt x="80" y="172"/>
                  </a:cubicBezTo>
                  <a:cubicBezTo>
                    <a:pt x="106" y="156"/>
                    <a:pt x="120" y="144"/>
                    <a:pt x="131" y="122"/>
                  </a:cubicBezTo>
                  <a:cubicBezTo>
                    <a:pt x="141" y="102"/>
                    <a:pt x="148" y="77"/>
                    <a:pt x="148" y="22"/>
                  </a:cubicBezTo>
                  <a:cubicBezTo>
                    <a:pt x="148" y="7"/>
                    <a:pt x="148" y="7"/>
                    <a:pt x="148" y="7"/>
                  </a:cubicBezTo>
                  <a:cubicBezTo>
                    <a:pt x="8" y="7"/>
                    <a:pt x="8" y="7"/>
                    <a:pt x="8" y="7"/>
                  </a:cubicBezTo>
                  <a:lnTo>
                    <a:pt x="8" y="22"/>
                  </a:lnTo>
                  <a:close/>
                  <a:moveTo>
                    <a:pt x="105" y="79"/>
                  </a:moveTo>
                  <a:cubicBezTo>
                    <a:pt x="107" y="81"/>
                    <a:pt x="111" y="83"/>
                    <a:pt x="116" y="83"/>
                  </a:cubicBezTo>
                  <a:cubicBezTo>
                    <a:pt x="122" y="83"/>
                    <a:pt x="128" y="81"/>
                    <a:pt x="128" y="81"/>
                  </a:cubicBezTo>
                  <a:cubicBezTo>
                    <a:pt x="128" y="81"/>
                    <a:pt x="128" y="81"/>
                    <a:pt x="128" y="81"/>
                  </a:cubicBezTo>
                  <a:cubicBezTo>
                    <a:pt x="128" y="85"/>
                    <a:pt x="123" y="88"/>
                    <a:pt x="120" y="90"/>
                  </a:cubicBezTo>
                  <a:cubicBezTo>
                    <a:pt x="117" y="91"/>
                    <a:pt x="114" y="91"/>
                    <a:pt x="111" y="91"/>
                  </a:cubicBezTo>
                  <a:cubicBezTo>
                    <a:pt x="108" y="91"/>
                    <a:pt x="103" y="90"/>
                    <a:pt x="102" y="90"/>
                  </a:cubicBezTo>
                  <a:cubicBezTo>
                    <a:pt x="102" y="90"/>
                    <a:pt x="102" y="90"/>
                    <a:pt x="102" y="90"/>
                  </a:cubicBezTo>
                  <a:cubicBezTo>
                    <a:pt x="103" y="93"/>
                    <a:pt x="107" y="94"/>
                    <a:pt x="109" y="95"/>
                  </a:cubicBezTo>
                  <a:cubicBezTo>
                    <a:pt x="112" y="96"/>
                    <a:pt x="114" y="96"/>
                    <a:pt x="115" y="96"/>
                  </a:cubicBezTo>
                  <a:cubicBezTo>
                    <a:pt x="116" y="96"/>
                    <a:pt x="118" y="96"/>
                    <a:pt x="118" y="96"/>
                  </a:cubicBezTo>
                  <a:cubicBezTo>
                    <a:pt x="118" y="96"/>
                    <a:pt x="118" y="96"/>
                    <a:pt x="118" y="96"/>
                  </a:cubicBezTo>
                  <a:cubicBezTo>
                    <a:pt x="118" y="96"/>
                    <a:pt x="117" y="98"/>
                    <a:pt x="114" y="100"/>
                  </a:cubicBezTo>
                  <a:cubicBezTo>
                    <a:pt x="111" y="101"/>
                    <a:pt x="108" y="102"/>
                    <a:pt x="106" y="102"/>
                  </a:cubicBezTo>
                  <a:cubicBezTo>
                    <a:pt x="102" y="102"/>
                    <a:pt x="99" y="101"/>
                    <a:pt x="96" y="98"/>
                  </a:cubicBezTo>
                  <a:cubicBezTo>
                    <a:pt x="96" y="98"/>
                    <a:pt x="96" y="98"/>
                    <a:pt x="96" y="98"/>
                  </a:cubicBezTo>
                  <a:cubicBezTo>
                    <a:pt x="96" y="101"/>
                    <a:pt x="100" y="107"/>
                    <a:pt x="104" y="107"/>
                  </a:cubicBezTo>
                  <a:cubicBezTo>
                    <a:pt x="105" y="107"/>
                    <a:pt x="107" y="107"/>
                    <a:pt x="107" y="105"/>
                  </a:cubicBezTo>
                  <a:cubicBezTo>
                    <a:pt x="107" y="105"/>
                    <a:pt x="107" y="105"/>
                    <a:pt x="107" y="105"/>
                  </a:cubicBezTo>
                  <a:cubicBezTo>
                    <a:pt x="107" y="105"/>
                    <a:pt x="109" y="106"/>
                    <a:pt x="109" y="108"/>
                  </a:cubicBezTo>
                  <a:cubicBezTo>
                    <a:pt x="109" y="110"/>
                    <a:pt x="107" y="113"/>
                    <a:pt x="103" y="113"/>
                  </a:cubicBezTo>
                  <a:cubicBezTo>
                    <a:pt x="95" y="113"/>
                    <a:pt x="91" y="105"/>
                    <a:pt x="90" y="101"/>
                  </a:cubicBezTo>
                  <a:cubicBezTo>
                    <a:pt x="89" y="101"/>
                    <a:pt x="89" y="101"/>
                    <a:pt x="89" y="101"/>
                  </a:cubicBezTo>
                  <a:cubicBezTo>
                    <a:pt x="89" y="108"/>
                    <a:pt x="92" y="113"/>
                    <a:pt x="92" y="113"/>
                  </a:cubicBezTo>
                  <a:cubicBezTo>
                    <a:pt x="92" y="114"/>
                    <a:pt x="92" y="114"/>
                    <a:pt x="92" y="114"/>
                  </a:cubicBezTo>
                  <a:cubicBezTo>
                    <a:pt x="88" y="112"/>
                    <a:pt x="84" y="108"/>
                    <a:pt x="83" y="103"/>
                  </a:cubicBezTo>
                  <a:cubicBezTo>
                    <a:pt x="83" y="103"/>
                    <a:pt x="83" y="103"/>
                    <a:pt x="83" y="103"/>
                  </a:cubicBezTo>
                  <a:cubicBezTo>
                    <a:pt x="83" y="118"/>
                    <a:pt x="87" y="123"/>
                    <a:pt x="93" y="123"/>
                  </a:cubicBezTo>
                  <a:cubicBezTo>
                    <a:pt x="98" y="123"/>
                    <a:pt x="100" y="120"/>
                    <a:pt x="100" y="120"/>
                  </a:cubicBezTo>
                  <a:cubicBezTo>
                    <a:pt x="100" y="120"/>
                    <a:pt x="100" y="120"/>
                    <a:pt x="100" y="120"/>
                  </a:cubicBezTo>
                  <a:cubicBezTo>
                    <a:pt x="100" y="129"/>
                    <a:pt x="96" y="132"/>
                    <a:pt x="92" y="132"/>
                  </a:cubicBezTo>
                  <a:cubicBezTo>
                    <a:pt x="88" y="132"/>
                    <a:pt x="85" y="130"/>
                    <a:pt x="83" y="127"/>
                  </a:cubicBezTo>
                  <a:cubicBezTo>
                    <a:pt x="83" y="127"/>
                    <a:pt x="83" y="127"/>
                    <a:pt x="83" y="127"/>
                  </a:cubicBezTo>
                  <a:cubicBezTo>
                    <a:pt x="83" y="132"/>
                    <a:pt x="85" y="138"/>
                    <a:pt x="92" y="138"/>
                  </a:cubicBezTo>
                  <a:cubicBezTo>
                    <a:pt x="95" y="138"/>
                    <a:pt x="96" y="137"/>
                    <a:pt x="96" y="137"/>
                  </a:cubicBezTo>
                  <a:cubicBezTo>
                    <a:pt x="97" y="137"/>
                    <a:pt x="97" y="137"/>
                    <a:pt x="97" y="137"/>
                  </a:cubicBezTo>
                  <a:cubicBezTo>
                    <a:pt x="97" y="142"/>
                    <a:pt x="94" y="146"/>
                    <a:pt x="89" y="146"/>
                  </a:cubicBezTo>
                  <a:cubicBezTo>
                    <a:pt x="85" y="146"/>
                    <a:pt x="82" y="142"/>
                    <a:pt x="81" y="140"/>
                  </a:cubicBezTo>
                  <a:cubicBezTo>
                    <a:pt x="80" y="140"/>
                    <a:pt x="80" y="140"/>
                    <a:pt x="80" y="140"/>
                  </a:cubicBezTo>
                  <a:cubicBezTo>
                    <a:pt x="80" y="140"/>
                    <a:pt x="82" y="145"/>
                    <a:pt x="82" y="149"/>
                  </a:cubicBezTo>
                  <a:cubicBezTo>
                    <a:pt x="82" y="153"/>
                    <a:pt x="80" y="157"/>
                    <a:pt x="78" y="159"/>
                  </a:cubicBezTo>
                  <a:cubicBezTo>
                    <a:pt x="78" y="159"/>
                    <a:pt x="78" y="159"/>
                    <a:pt x="78" y="159"/>
                  </a:cubicBezTo>
                  <a:cubicBezTo>
                    <a:pt x="76" y="157"/>
                    <a:pt x="74" y="153"/>
                    <a:pt x="74" y="149"/>
                  </a:cubicBezTo>
                  <a:cubicBezTo>
                    <a:pt x="74" y="145"/>
                    <a:pt x="76" y="140"/>
                    <a:pt x="76" y="140"/>
                  </a:cubicBezTo>
                  <a:cubicBezTo>
                    <a:pt x="75" y="140"/>
                    <a:pt x="75" y="140"/>
                    <a:pt x="75" y="140"/>
                  </a:cubicBezTo>
                  <a:cubicBezTo>
                    <a:pt x="74" y="142"/>
                    <a:pt x="71" y="146"/>
                    <a:pt x="67" y="146"/>
                  </a:cubicBezTo>
                  <a:cubicBezTo>
                    <a:pt x="62" y="146"/>
                    <a:pt x="59" y="142"/>
                    <a:pt x="59" y="137"/>
                  </a:cubicBezTo>
                  <a:cubicBezTo>
                    <a:pt x="59" y="137"/>
                    <a:pt x="59" y="137"/>
                    <a:pt x="59" y="137"/>
                  </a:cubicBezTo>
                  <a:cubicBezTo>
                    <a:pt x="59" y="137"/>
                    <a:pt x="61" y="138"/>
                    <a:pt x="64" y="138"/>
                  </a:cubicBezTo>
                  <a:cubicBezTo>
                    <a:pt x="71" y="138"/>
                    <a:pt x="73" y="132"/>
                    <a:pt x="73" y="127"/>
                  </a:cubicBezTo>
                  <a:cubicBezTo>
                    <a:pt x="73" y="127"/>
                    <a:pt x="73" y="127"/>
                    <a:pt x="73" y="127"/>
                  </a:cubicBezTo>
                  <a:cubicBezTo>
                    <a:pt x="71" y="130"/>
                    <a:pt x="68" y="132"/>
                    <a:pt x="64" y="132"/>
                  </a:cubicBezTo>
                  <a:cubicBezTo>
                    <a:pt x="60" y="132"/>
                    <a:pt x="55" y="129"/>
                    <a:pt x="55" y="120"/>
                  </a:cubicBezTo>
                  <a:cubicBezTo>
                    <a:pt x="56" y="120"/>
                    <a:pt x="56" y="120"/>
                    <a:pt x="56" y="120"/>
                  </a:cubicBezTo>
                  <a:cubicBezTo>
                    <a:pt x="56" y="120"/>
                    <a:pt x="58" y="123"/>
                    <a:pt x="63" y="123"/>
                  </a:cubicBezTo>
                  <a:cubicBezTo>
                    <a:pt x="69" y="123"/>
                    <a:pt x="73" y="118"/>
                    <a:pt x="73" y="103"/>
                  </a:cubicBezTo>
                  <a:cubicBezTo>
                    <a:pt x="73" y="103"/>
                    <a:pt x="73" y="103"/>
                    <a:pt x="73" y="103"/>
                  </a:cubicBezTo>
                  <a:cubicBezTo>
                    <a:pt x="72" y="108"/>
                    <a:pt x="68" y="112"/>
                    <a:pt x="64" y="114"/>
                  </a:cubicBezTo>
                  <a:cubicBezTo>
                    <a:pt x="64" y="113"/>
                    <a:pt x="64" y="113"/>
                    <a:pt x="64" y="113"/>
                  </a:cubicBezTo>
                  <a:cubicBezTo>
                    <a:pt x="64" y="113"/>
                    <a:pt x="66" y="108"/>
                    <a:pt x="66" y="101"/>
                  </a:cubicBezTo>
                  <a:cubicBezTo>
                    <a:pt x="66" y="101"/>
                    <a:pt x="66" y="101"/>
                    <a:pt x="66" y="101"/>
                  </a:cubicBezTo>
                  <a:cubicBezTo>
                    <a:pt x="65" y="105"/>
                    <a:pt x="61" y="113"/>
                    <a:pt x="53" y="113"/>
                  </a:cubicBezTo>
                  <a:cubicBezTo>
                    <a:pt x="49" y="113"/>
                    <a:pt x="47" y="110"/>
                    <a:pt x="47" y="108"/>
                  </a:cubicBezTo>
                  <a:cubicBezTo>
                    <a:pt x="47" y="106"/>
                    <a:pt x="49" y="105"/>
                    <a:pt x="49" y="105"/>
                  </a:cubicBezTo>
                  <a:cubicBezTo>
                    <a:pt x="49" y="105"/>
                    <a:pt x="49" y="105"/>
                    <a:pt x="49" y="105"/>
                  </a:cubicBezTo>
                  <a:cubicBezTo>
                    <a:pt x="49" y="107"/>
                    <a:pt x="50" y="107"/>
                    <a:pt x="52" y="107"/>
                  </a:cubicBezTo>
                  <a:cubicBezTo>
                    <a:pt x="56" y="107"/>
                    <a:pt x="59" y="101"/>
                    <a:pt x="60" y="98"/>
                  </a:cubicBezTo>
                  <a:cubicBezTo>
                    <a:pt x="59" y="98"/>
                    <a:pt x="59" y="98"/>
                    <a:pt x="59" y="98"/>
                  </a:cubicBezTo>
                  <a:cubicBezTo>
                    <a:pt x="57" y="101"/>
                    <a:pt x="54" y="102"/>
                    <a:pt x="50" y="102"/>
                  </a:cubicBezTo>
                  <a:cubicBezTo>
                    <a:pt x="48" y="102"/>
                    <a:pt x="45" y="101"/>
                    <a:pt x="42" y="100"/>
                  </a:cubicBezTo>
                  <a:cubicBezTo>
                    <a:pt x="39" y="98"/>
                    <a:pt x="37" y="96"/>
                    <a:pt x="37" y="96"/>
                  </a:cubicBezTo>
                  <a:cubicBezTo>
                    <a:pt x="37" y="96"/>
                    <a:pt x="37" y="96"/>
                    <a:pt x="37" y="96"/>
                  </a:cubicBezTo>
                  <a:cubicBezTo>
                    <a:pt x="37" y="96"/>
                    <a:pt x="40" y="96"/>
                    <a:pt x="41" y="96"/>
                  </a:cubicBezTo>
                  <a:cubicBezTo>
                    <a:pt x="42" y="96"/>
                    <a:pt x="44" y="96"/>
                    <a:pt x="47" y="95"/>
                  </a:cubicBezTo>
                  <a:cubicBezTo>
                    <a:pt x="49" y="94"/>
                    <a:pt x="52" y="93"/>
                    <a:pt x="54" y="90"/>
                  </a:cubicBezTo>
                  <a:cubicBezTo>
                    <a:pt x="54" y="90"/>
                    <a:pt x="54" y="90"/>
                    <a:pt x="54" y="90"/>
                  </a:cubicBezTo>
                  <a:cubicBezTo>
                    <a:pt x="52" y="90"/>
                    <a:pt x="48" y="91"/>
                    <a:pt x="45" y="91"/>
                  </a:cubicBezTo>
                  <a:cubicBezTo>
                    <a:pt x="42" y="91"/>
                    <a:pt x="39" y="91"/>
                    <a:pt x="36" y="90"/>
                  </a:cubicBezTo>
                  <a:cubicBezTo>
                    <a:pt x="33" y="88"/>
                    <a:pt x="28" y="85"/>
                    <a:pt x="28" y="81"/>
                  </a:cubicBezTo>
                  <a:cubicBezTo>
                    <a:pt x="28" y="81"/>
                    <a:pt x="28" y="81"/>
                    <a:pt x="28" y="81"/>
                  </a:cubicBezTo>
                  <a:cubicBezTo>
                    <a:pt x="28" y="81"/>
                    <a:pt x="34" y="83"/>
                    <a:pt x="39" y="83"/>
                  </a:cubicBezTo>
                  <a:cubicBezTo>
                    <a:pt x="45" y="83"/>
                    <a:pt x="49" y="81"/>
                    <a:pt x="51" y="79"/>
                  </a:cubicBezTo>
                  <a:cubicBezTo>
                    <a:pt x="51" y="79"/>
                    <a:pt x="51" y="79"/>
                    <a:pt x="51" y="79"/>
                  </a:cubicBezTo>
                  <a:cubicBezTo>
                    <a:pt x="41" y="79"/>
                    <a:pt x="35" y="77"/>
                    <a:pt x="32" y="76"/>
                  </a:cubicBezTo>
                  <a:cubicBezTo>
                    <a:pt x="28" y="75"/>
                    <a:pt x="24" y="72"/>
                    <a:pt x="24" y="66"/>
                  </a:cubicBezTo>
                  <a:cubicBezTo>
                    <a:pt x="24" y="66"/>
                    <a:pt x="24" y="66"/>
                    <a:pt x="24" y="66"/>
                  </a:cubicBezTo>
                  <a:cubicBezTo>
                    <a:pt x="24" y="66"/>
                    <a:pt x="28" y="69"/>
                    <a:pt x="36" y="69"/>
                  </a:cubicBezTo>
                  <a:cubicBezTo>
                    <a:pt x="42" y="69"/>
                    <a:pt x="45" y="67"/>
                    <a:pt x="47" y="65"/>
                  </a:cubicBezTo>
                  <a:cubicBezTo>
                    <a:pt x="47" y="65"/>
                    <a:pt x="47" y="65"/>
                    <a:pt x="47" y="65"/>
                  </a:cubicBezTo>
                  <a:cubicBezTo>
                    <a:pt x="39" y="65"/>
                    <a:pt x="33" y="64"/>
                    <a:pt x="29" y="62"/>
                  </a:cubicBezTo>
                  <a:cubicBezTo>
                    <a:pt x="25" y="60"/>
                    <a:pt x="22" y="56"/>
                    <a:pt x="22" y="51"/>
                  </a:cubicBezTo>
                  <a:cubicBezTo>
                    <a:pt x="22" y="51"/>
                    <a:pt x="22" y="51"/>
                    <a:pt x="22" y="51"/>
                  </a:cubicBezTo>
                  <a:cubicBezTo>
                    <a:pt x="22" y="51"/>
                    <a:pt x="26" y="54"/>
                    <a:pt x="34" y="54"/>
                  </a:cubicBezTo>
                  <a:cubicBezTo>
                    <a:pt x="39" y="54"/>
                    <a:pt x="43" y="53"/>
                    <a:pt x="44" y="51"/>
                  </a:cubicBezTo>
                  <a:cubicBezTo>
                    <a:pt x="44" y="51"/>
                    <a:pt x="44" y="51"/>
                    <a:pt x="44" y="51"/>
                  </a:cubicBezTo>
                  <a:cubicBezTo>
                    <a:pt x="36" y="51"/>
                    <a:pt x="30" y="50"/>
                    <a:pt x="26" y="47"/>
                  </a:cubicBezTo>
                  <a:cubicBezTo>
                    <a:pt x="22" y="45"/>
                    <a:pt x="19" y="42"/>
                    <a:pt x="19" y="37"/>
                  </a:cubicBezTo>
                  <a:cubicBezTo>
                    <a:pt x="20" y="37"/>
                    <a:pt x="20" y="37"/>
                    <a:pt x="20" y="37"/>
                  </a:cubicBezTo>
                  <a:cubicBezTo>
                    <a:pt x="20" y="37"/>
                    <a:pt x="24" y="40"/>
                    <a:pt x="31" y="40"/>
                  </a:cubicBezTo>
                  <a:cubicBezTo>
                    <a:pt x="37" y="40"/>
                    <a:pt x="41" y="38"/>
                    <a:pt x="42" y="37"/>
                  </a:cubicBezTo>
                  <a:cubicBezTo>
                    <a:pt x="42" y="36"/>
                    <a:pt x="42" y="36"/>
                    <a:pt x="42" y="36"/>
                  </a:cubicBezTo>
                  <a:cubicBezTo>
                    <a:pt x="34" y="36"/>
                    <a:pt x="28" y="35"/>
                    <a:pt x="24" y="33"/>
                  </a:cubicBezTo>
                  <a:cubicBezTo>
                    <a:pt x="20" y="31"/>
                    <a:pt x="17" y="28"/>
                    <a:pt x="17" y="18"/>
                  </a:cubicBezTo>
                  <a:cubicBezTo>
                    <a:pt x="18" y="18"/>
                    <a:pt x="18" y="18"/>
                    <a:pt x="18" y="18"/>
                  </a:cubicBezTo>
                  <a:cubicBezTo>
                    <a:pt x="25" y="24"/>
                    <a:pt x="31" y="25"/>
                    <a:pt x="37" y="25"/>
                  </a:cubicBezTo>
                  <a:cubicBezTo>
                    <a:pt x="45" y="25"/>
                    <a:pt x="50" y="24"/>
                    <a:pt x="53" y="24"/>
                  </a:cubicBezTo>
                  <a:cubicBezTo>
                    <a:pt x="55" y="24"/>
                    <a:pt x="57" y="25"/>
                    <a:pt x="57" y="28"/>
                  </a:cubicBezTo>
                  <a:cubicBezTo>
                    <a:pt x="57" y="31"/>
                    <a:pt x="54" y="35"/>
                    <a:pt x="54" y="42"/>
                  </a:cubicBezTo>
                  <a:cubicBezTo>
                    <a:pt x="54" y="53"/>
                    <a:pt x="59" y="59"/>
                    <a:pt x="65" y="59"/>
                  </a:cubicBezTo>
                  <a:cubicBezTo>
                    <a:pt x="65" y="59"/>
                    <a:pt x="66" y="62"/>
                    <a:pt x="70" y="62"/>
                  </a:cubicBezTo>
                  <a:cubicBezTo>
                    <a:pt x="72" y="62"/>
                    <a:pt x="72" y="62"/>
                    <a:pt x="72" y="62"/>
                  </a:cubicBezTo>
                  <a:cubicBezTo>
                    <a:pt x="73" y="62"/>
                    <a:pt x="73" y="62"/>
                    <a:pt x="73" y="62"/>
                  </a:cubicBezTo>
                  <a:cubicBezTo>
                    <a:pt x="74" y="67"/>
                    <a:pt x="78" y="69"/>
                    <a:pt x="78" y="69"/>
                  </a:cubicBezTo>
                  <a:cubicBezTo>
                    <a:pt x="78" y="69"/>
                    <a:pt x="78" y="69"/>
                    <a:pt x="78" y="69"/>
                  </a:cubicBezTo>
                  <a:cubicBezTo>
                    <a:pt x="78" y="69"/>
                    <a:pt x="82" y="67"/>
                    <a:pt x="83" y="62"/>
                  </a:cubicBezTo>
                  <a:cubicBezTo>
                    <a:pt x="84" y="62"/>
                    <a:pt x="84" y="62"/>
                    <a:pt x="84" y="62"/>
                  </a:cubicBezTo>
                  <a:cubicBezTo>
                    <a:pt x="84" y="62"/>
                    <a:pt x="84" y="62"/>
                    <a:pt x="86" y="62"/>
                  </a:cubicBezTo>
                  <a:cubicBezTo>
                    <a:pt x="90" y="62"/>
                    <a:pt x="91" y="59"/>
                    <a:pt x="91" y="59"/>
                  </a:cubicBezTo>
                  <a:cubicBezTo>
                    <a:pt x="97" y="59"/>
                    <a:pt x="102" y="53"/>
                    <a:pt x="102" y="42"/>
                  </a:cubicBezTo>
                  <a:cubicBezTo>
                    <a:pt x="102" y="35"/>
                    <a:pt x="99" y="31"/>
                    <a:pt x="99" y="28"/>
                  </a:cubicBezTo>
                  <a:cubicBezTo>
                    <a:pt x="99" y="25"/>
                    <a:pt x="101" y="24"/>
                    <a:pt x="103" y="24"/>
                  </a:cubicBezTo>
                  <a:cubicBezTo>
                    <a:pt x="105" y="24"/>
                    <a:pt x="111" y="25"/>
                    <a:pt x="119" y="25"/>
                  </a:cubicBezTo>
                  <a:cubicBezTo>
                    <a:pt x="125" y="25"/>
                    <a:pt x="131" y="24"/>
                    <a:pt x="138" y="18"/>
                  </a:cubicBezTo>
                  <a:cubicBezTo>
                    <a:pt x="139" y="18"/>
                    <a:pt x="139" y="18"/>
                    <a:pt x="139" y="18"/>
                  </a:cubicBezTo>
                  <a:cubicBezTo>
                    <a:pt x="139" y="28"/>
                    <a:pt x="136" y="31"/>
                    <a:pt x="132" y="33"/>
                  </a:cubicBezTo>
                  <a:cubicBezTo>
                    <a:pt x="128" y="35"/>
                    <a:pt x="122" y="36"/>
                    <a:pt x="114" y="36"/>
                  </a:cubicBezTo>
                  <a:cubicBezTo>
                    <a:pt x="114" y="37"/>
                    <a:pt x="114" y="37"/>
                    <a:pt x="114" y="37"/>
                  </a:cubicBezTo>
                  <a:cubicBezTo>
                    <a:pt x="115" y="38"/>
                    <a:pt x="119" y="40"/>
                    <a:pt x="125" y="40"/>
                  </a:cubicBezTo>
                  <a:cubicBezTo>
                    <a:pt x="132" y="40"/>
                    <a:pt x="136" y="37"/>
                    <a:pt x="136" y="37"/>
                  </a:cubicBezTo>
                  <a:cubicBezTo>
                    <a:pt x="136" y="37"/>
                    <a:pt x="136" y="37"/>
                    <a:pt x="136" y="37"/>
                  </a:cubicBezTo>
                  <a:cubicBezTo>
                    <a:pt x="136" y="42"/>
                    <a:pt x="133" y="45"/>
                    <a:pt x="129" y="47"/>
                  </a:cubicBezTo>
                  <a:cubicBezTo>
                    <a:pt x="125" y="50"/>
                    <a:pt x="120" y="51"/>
                    <a:pt x="111" y="51"/>
                  </a:cubicBezTo>
                  <a:cubicBezTo>
                    <a:pt x="111" y="51"/>
                    <a:pt x="111" y="51"/>
                    <a:pt x="111" y="51"/>
                  </a:cubicBezTo>
                  <a:cubicBezTo>
                    <a:pt x="113" y="53"/>
                    <a:pt x="116" y="54"/>
                    <a:pt x="122" y="54"/>
                  </a:cubicBezTo>
                  <a:cubicBezTo>
                    <a:pt x="130" y="54"/>
                    <a:pt x="134" y="51"/>
                    <a:pt x="134" y="51"/>
                  </a:cubicBezTo>
                  <a:cubicBezTo>
                    <a:pt x="134" y="51"/>
                    <a:pt x="134" y="51"/>
                    <a:pt x="134" y="51"/>
                  </a:cubicBezTo>
                  <a:cubicBezTo>
                    <a:pt x="134" y="56"/>
                    <a:pt x="131" y="60"/>
                    <a:pt x="127" y="62"/>
                  </a:cubicBezTo>
                  <a:cubicBezTo>
                    <a:pt x="123" y="64"/>
                    <a:pt x="117" y="65"/>
                    <a:pt x="109" y="65"/>
                  </a:cubicBezTo>
                  <a:cubicBezTo>
                    <a:pt x="109" y="65"/>
                    <a:pt x="109" y="65"/>
                    <a:pt x="109" y="65"/>
                  </a:cubicBezTo>
                  <a:cubicBezTo>
                    <a:pt x="111" y="67"/>
                    <a:pt x="114" y="69"/>
                    <a:pt x="120" y="69"/>
                  </a:cubicBezTo>
                  <a:cubicBezTo>
                    <a:pt x="128" y="69"/>
                    <a:pt x="132" y="66"/>
                    <a:pt x="132" y="66"/>
                  </a:cubicBezTo>
                  <a:cubicBezTo>
                    <a:pt x="132" y="66"/>
                    <a:pt x="132" y="66"/>
                    <a:pt x="132" y="66"/>
                  </a:cubicBezTo>
                  <a:cubicBezTo>
                    <a:pt x="132" y="72"/>
                    <a:pt x="128" y="75"/>
                    <a:pt x="124" y="76"/>
                  </a:cubicBezTo>
                  <a:cubicBezTo>
                    <a:pt x="121" y="77"/>
                    <a:pt x="115" y="79"/>
                    <a:pt x="105" y="79"/>
                  </a:cubicBezTo>
                  <a:close/>
                  <a:moveTo>
                    <a:pt x="82" y="55"/>
                  </a:moveTo>
                  <a:cubicBezTo>
                    <a:pt x="81" y="55"/>
                    <a:pt x="81" y="55"/>
                    <a:pt x="81" y="55"/>
                  </a:cubicBezTo>
                  <a:cubicBezTo>
                    <a:pt x="81" y="61"/>
                    <a:pt x="78" y="64"/>
                    <a:pt x="78" y="64"/>
                  </a:cubicBezTo>
                  <a:cubicBezTo>
                    <a:pt x="78" y="64"/>
                    <a:pt x="78" y="64"/>
                    <a:pt x="78" y="64"/>
                  </a:cubicBezTo>
                  <a:cubicBezTo>
                    <a:pt x="78" y="64"/>
                    <a:pt x="74" y="61"/>
                    <a:pt x="74" y="55"/>
                  </a:cubicBezTo>
                  <a:cubicBezTo>
                    <a:pt x="74" y="55"/>
                    <a:pt x="74" y="55"/>
                    <a:pt x="74" y="55"/>
                  </a:cubicBezTo>
                  <a:cubicBezTo>
                    <a:pt x="73" y="57"/>
                    <a:pt x="72" y="58"/>
                    <a:pt x="70" y="58"/>
                  </a:cubicBezTo>
                  <a:cubicBezTo>
                    <a:pt x="67" y="58"/>
                    <a:pt x="66" y="56"/>
                    <a:pt x="66" y="56"/>
                  </a:cubicBezTo>
                  <a:cubicBezTo>
                    <a:pt x="68" y="52"/>
                    <a:pt x="69" y="50"/>
                    <a:pt x="69" y="48"/>
                  </a:cubicBezTo>
                  <a:cubicBezTo>
                    <a:pt x="70" y="46"/>
                    <a:pt x="71" y="43"/>
                    <a:pt x="71" y="42"/>
                  </a:cubicBezTo>
                  <a:cubicBezTo>
                    <a:pt x="71" y="41"/>
                    <a:pt x="70" y="39"/>
                    <a:pt x="68" y="39"/>
                  </a:cubicBezTo>
                  <a:cubicBezTo>
                    <a:pt x="66" y="38"/>
                    <a:pt x="66" y="38"/>
                    <a:pt x="66" y="38"/>
                  </a:cubicBezTo>
                  <a:cubicBezTo>
                    <a:pt x="66" y="38"/>
                    <a:pt x="65" y="38"/>
                    <a:pt x="64" y="38"/>
                  </a:cubicBezTo>
                  <a:cubicBezTo>
                    <a:pt x="63" y="38"/>
                    <a:pt x="62" y="38"/>
                    <a:pt x="62" y="41"/>
                  </a:cubicBezTo>
                  <a:cubicBezTo>
                    <a:pt x="61" y="41"/>
                    <a:pt x="61" y="41"/>
                    <a:pt x="61" y="41"/>
                  </a:cubicBezTo>
                  <a:cubicBezTo>
                    <a:pt x="61" y="40"/>
                    <a:pt x="59" y="39"/>
                    <a:pt x="59" y="36"/>
                  </a:cubicBezTo>
                  <a:cubicBezTo>
                    <a:pt x="59" y="35"/>
                    <a:pt x="60" y="34"/>
                    <a:pt x="61" y="33"/>
                  </a:cubicBezTo>
                  <a:cubicBezTo>
                    <a:pt x="62" y="32"/>
                    <a:pt x="66" y="31"/>
                    <a:pt x="69" y="30"/>
                  </a:cubicBezTo>
                  <a:cubicBezTo>
                    <a:pt x="71" y="28"/>
                    <a:pt x="71" y="28"/>
                    <a:pt x="71" y="28"/>
                  </a:cubicBezTo>
                  <a:cubicBezTo>
                    <a:pt x="71" y="28"/>
                    <a:pt x="73" y="28"/>
                    <a:pt x="75" y="28"/>
                  </a:cubicBezTo>
                  <a:cubicBezTo>
                    <a:pt x="80" y="28"/>
                    <a:pt x="86" y="29"/>
                    <a:pt x="88" y="29"/>
                  </a:cubicBezTo>
                  <a:cubicBezTo>
                    <a:pt x="90" y="29"/>
                    <a:pt x="92" y="28"/>
                    <a:pt x="94" y="27"/>
                  </a:cubicBezTo>
                  <a:cubicBezTo>
                    <a:pt x="94" y="27"/>
                    <a:pt x="94" y="27"/>
                    <a:pt x="94" y="27"/>
                  </a:cubicBezTo>
                  <a:cubicBezTo>
                    <a:pt x="94" y="28"/>
                    <a:pt x="94" y="28"/>
                    <a:pt x="94" y="28"/>
                  </a:cubicBezTo>
                  <a:cubicBezTo>
                    <a:pt x="94" y="31"/>
                    <a:pt x="92" y="33"/>
                    <a:pt x="87" y="33"/>
                  </a:cubicBezTo>
                  <a:cubicBezTo>
                    <a:pt x="87" y="34"/>
                    <a:pt x="87" y="34"/>
                    <a:pt x="87" y="34"/>
                  </a:cubicBezTo>
                  <a:cubicBezTo>
                    <a:pt x="92" y="34"/>
                    <a:pt x="94" y="36"/>
                    <a:pt x="94" y="40"/>
                  </a:cubicBezTo>
                  <a:cubicBezTo>
                    <a:pt x="94" y="42"/>
                    <a:pt x="93" y="44"/>
                    <a:pt x="92" y="44"/>
                  </a:cubicBezTo>
                  <a:cubicBezTo>
                    <a:pt x="92" y="44"/>
                    <a:pt x="92" y="44"/>
                    <a:pt x="92" y="44"/>
                  </a:cubicBezTo>
                  <a:cubicBezTo>
                    <a:pt x="92" y="43"/>
                    <a:pt x="91" y="42"/>
                    <a:pt x="89" y="42"/>
                  </a:cubicBezTo>
                  <a:cubicBezTo>
                    <a:pt x="88" y="42"/>
                    <a:pt x="87" y="43"/>
                    <a:pt x="87" y="45"/>
                  </a:cubicBezTo>
                  <a:cubicBezTo>
                    <a:pt x="87" y="47"/>
                    <a:pt x="88" y="53"/>
                    <a:pt x="89" y="56"/>
                  </a:cubicBezTo>
                  <a:cubicBezTo>
                    <a:pt x="89" y="56"/>
                    <a:pt x="89" y="58"/>
                    <a:pt x="86" y="58"/>
                  </a:cubicBezTo>
                  <a:cubicBezTo>
                    <a:pt x="84" y="58"/>
                    <a:pt x="83" y="57"/>
                    <a:pt x="82" y="55"/>
                  </a:cubicBezTo>
                  <a:close/>
                  <a:moveTo>
                    <a:pt x="73" y="31"/>
                  </a:moveTo>
                  <a:cubicBezTo>
                    <a:pt x="73" y="31"/>
                    <a:pt x="73" y="31"/>
                    <a:pt x="73" y="31"/>
                  </a:cubicBezTo>
                  <a:cubicBezTo>
                    <a:pt x="73" y="32"/>
                    <a:pt x="74" y="33"/>
                    <a:pt x="76" y="33"/>
                  </a:cubicBezTo>
                  <a:cubicBezTo>
                    <a:pt x="77" y="33"/>
                    <a:pt x="78" y="32"/>
                    <a:pt x="78" y="31"/>
                  </a:cubicBezTo>
                  <a:cubicBezTo>
                    <a:pt x="78" y="31"/>
                    <a:pt x="78" y="31"/>
                    <a:pt x="78" y="31"/>
                  </a:cubicBezTo>
                  <a:lnTo>
                    <a:pt x="73" y="3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4" name="Freeform 37"/>
            <p:cNvSpPr>
              <a:spLocks noEditPoints="1"/>
            </p:cNvSpPr>
            <p:nvPr userDrawn="1"/>
          </p:nvSpPr>
          <p:spPr bwMode="auto">
            <a:xfrm>
              <a:off x="993" y="3152"/>
              <a:ext cx="122" cy="119"/>
            </a:xfrm>
            <a:custGeom>
              <a:avLst/>
              <a:gdLst>
                <a:gd name="T0" fmla="*/ 8 w 66"/>
                <a:gd name="T1" fmla="*/ 10 h 64"/>
                <a:gd name="T2" fmla="*/ 2 w 66"/>
                <a:gd name="T3" fmla="*/ 3 h 64"/>
                <a:gd name="T4" fmla="*/ 0 w 66"/>
                <a:gd name="T5" fmla="*/ 3 h 64"/>
                <a:gd name="T6" fmla="*/ 0 w 66"/>
                <a:gd name="T7" fmla="*/ 0 h 64"/>
                <a:gd name="T8" fmla="*/ 8 w 66"/>
                <a:gd name="T9" fmla="*/ 0 h 64"/>
                <a:gd name="T10" fmla="*/ 29 w 66"/>
                <a:gd name="T11" fmla="*/ 0 h 64"/>
                <a:gd name="T12" fmla="*/ 66 w 66"/>
                <a:gd name="T13" fmla="*/ 32 h 64"/>
                <a:gd name="T14" fmla="*/ 56 w 66"/>
                <a:gd name="T15" fmla="*/ 55 h 64"/>
                <a:gd name="T16" fmla="*/ 31 w 66"/>
                <a:gd name="T17" fmla="*/ 64 h 64"/>
                <a:gd name="T18" fmla="*/ 11 w 66"/>
                <a:gd name="T19" fmla="*/ 63 h 64"/>
                <a:gd name="T20" fmla="*/ 0 w 66"/>
                <a:gd name="T21" fmla="*/ 63 h 64"/>
                <a:gd name="T22" fmla="*/ 0 w 66"/>
                <a:gd name="T23" fmla="*/ 60 h 64"/>
                <a:gd name="T24" fmla="*/ 8 w 66"/>
                <a:gd name="T25" fmla="*/ 54 h 64"/>
                <a:gd name="T26" fmla="*/ 8 w 66"/>
                <a:gd name="T27" fmla="*/ 10 h 64"/>
                <a:gd name="T28" fmla="*/ 20 w 66"/>
                <a:gd name="T29" fmla="*/ 51 h 64"/>
                <a:gd name="T30" fmla="*/ 20 w 66"/>
                <a:gd name="T31" fmla="*/ 56 h 64"/>
                <a:gd name="T32" fmla="*/ 30 w 66"/>
                <a:gd name="T33" fmla="*/ 60 h 64"/>
                <a:gd name="T34" fmla="*/ 54 w 66"/>
                <a:gd name="T35" fmla="*/ 33 h 64"/>
                <a:gd name="T36" fmla="*/ 25 w 66"/>
                <a:gd name="T37" fmla="*/ 3 h 64"/>
                <a:gd name="T38" fmla="*/ 20 w 66"/>
                <a:gd name="T39" fmla="*/ 4 h 64"/>
                <a:gd name="T40" fmla="*/ 20 w 66"/>
                <a:gd name="T41" fmla="*/ 5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4">
                  <a:moveTo>
                    <a:pt x="8" y="10"/>
                  </a:moveTo>
                  <a:cubicBezTo>
                    <a:pt x="8" y="5"/>
                    <a:pt x="8" y="3"/>
                    <a:pt x="2" y="3"/>
                  </a:cubicBezTo>
                  <a:cubicBezTo>
                    <a:pt x="1" y="3"/>
                    <a:pt x="0" y="3"/>
                    <a:pt x="0" y="3"/>
                  </a:cubicBezTo>
                  <a:cubicBezTo>
                    <a:pt x="0" y="0"/>
                    <a:pt x="0" y="0"/>
                    <a:pt x="0" y="0"/>
                  </a:cubicBezTo>
                  <a:cubicBezTo>
                    <a:pt x="2" y="0"/>
                    <a:pt x="5" y="0"/>
                    <a:pt x="8" y="0"/>
                  </a:cubicBezTo>
                  <a:cubicBezTo>
                    <a:pt x="15" y="0"/>
                    <a:pt x="23" y="0"/>
                    <a:pt x="29" y="0"/>
                  </a:cubicBezTo>
                  <a:cubicBezTo>
                    <a:pt x="52" y="0"/>
                    <a:pt x="66" y="13"/>
                    <a:pt x="66" y="32"/>
                  </a:cubicBezTo>
                  <a:cubicBezTo>
                    <a:pt x="66" y="41"/>
                    <a:pt x="62" y="50"/>
                    <a:pt x="56" y="55"/>
                  </a:cubicBezTo>
                  <a:cubicBezTo>
                    <a:pt x="49" y="61"/>
                    <a:pt x="40" y="64"/>
                    <a:pt x="31" y="64"/>
                  </a:cubicBezTo>
                  <a:cubicBezTo>
                    <a:pt x="27" y="64"/>
                    <a:pt x="19" y="63"/>
                    <a:pt x="11" y="63"/>
                  </a:cubicBezTo>
                  <a:cubicBezTo>
                    <a:pt x="8" y="63"/>
                    <a:pt x="5" y="63"/>
                    <a:pt x="0" y="63"/>
                  </a:cubicBezTo>
                  <a:cubicBezTo>
                    <a:pt x="0" y="60"/>
                    <a:pt x="0" y="60"/>
                    <a:pt x="0" y="60"/>
                  </a:cubicBezTo>
                  <a:cubicBezTo>
                    <a:pt x="7" y="60"/>
                    <a:pt x="8" y="59"/>
                    <a:pt x="8" y="54"/>
                  </a:cubicBezTo>
                  <a:lnTo>
                    <a:pt x="8" y="10"/>
                  </a:lnTo>
                  <a:close/>
                  <a:moveTo>
                    <a:pt x="20" y="51"/>
                  </a:moveTo>
                  <a:cubicBezTo>
                    <a:pt x="20" y="53"/>
                    <a:pt x="20" y="55"/>
                    <a:pt x="20" y="56"/>
                  </a:cubicBezTo>
                  <a:cubicBezTo>
                    <a:pt x="21" y="58"/>
                    <a:pt x="25" y="60"/>
                    <a:pt x="30" y="60"/>
                  </a:cubicBezTo>
                  <a:cubicBezTo>
                    <a:pt x="44" y="60"/>
                    <a:pt x="54" y="49"/>
                    <a:pt x="54" y="33"/>
                  </a:cubicBezTo>
                  <a:cubicBezTo>
                    <a:pt x="54" y="13"/>
                    <a:pt x="43" y="3"/>
                    <a:pt x="25" y="3"/>
                  </a:cubicBezTo>
                  <a:cubicBezTo>
                    <a:pt x="23" y="3"/>
                    <a:pt x="21" y="3"/>
                    <a:pt x="20" y="4"/>
                  </a:cubicBezTo>
                  <a:lnTo>
                    <a:pt x="20" y="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5" name="Freeform 38"/>
            <p:cNvSpPr>
              <a:spLocks noEditPoints="1"/>
            </p:cNvSpPr>
            <p:nvPr userDrawn="1"/>
          </p:nvSpPr>
          <p:spPr bwMode="auto">
            <a:xfrm>
              <a:off x="1125" y="3148"/>
              <a:ext cx="124" cy="121"/>
            </a:xfrm>
            <a:custGeom>
              <a:avLst/>
              <a:gdLst>
                <a:gd name="T0" fmla="*/ 0 w 67"/>
                <a:gd name="T1" fmla="*/ 62 h 65"/>
                <a:gd name="T2" fmla="*/ 11 w 67"/>
                <a:gd name="T3" fmla="*/ 53 h 65"/>
                <a:gd name="T4" fmla="*/ 29 w 67"/>
                <a:gd name="T5" fmla="*/ 4 h 65"/>
                <a:gd name="T6" fmla="*/ 38 w 67"/>
                <a:gd name="T7" fmla="*/ 0 h 65"/>
                <a:gd name="T8" fmla="*/ 59 w 67"/>
                <a:gd name="T9" fmla="*/ 57 h 65"/>
                <a:gd name="T10" fmla="*/ 67 w 67"/>
                <a:gd name="T11" fmla="*/ 62 h 65"/>
                <a:gd name="T12" fmla="*/ 67 w 67"/>
                <a:gd name="T13" fmla="*/ 65 h 65"/>
                <a:gd name="T14" fmla="*/ 55 w 67"/>
                <a:gd name="T15" fmla="*/ 65 h 65"/>
                <a:gd name="T16" fmla="*/ 40 w 67"/>
                <a:gd name="T17" fmla="*/ 65 h 65"/>
                <a:gd name="T18" fmla="*/ 40 w 67"/>
                <a:gd name="T19" fmla="*/ 62 h 65"/>
                <a:gd name="T20" fmla="*/ 41 w 67"/>
                <a:gd name="T21" fmla="*/ 62 h 65"/>
                <a:gd name="T22" fmla="*/ 47 w 67"/>
                <a:gd name="T23" fmla="*/ 60 h 65"/>
                <a:gd name="T24" fmla="*/ 46 w 67"/>
                <a:gd name="T25" fmla="*/ 56 h 65"/>
                <a:gd name="T26" fmla="*/ 42 w 67"/>
                <a:gd name="T27" fmla="*/ 44 h 65"/>
                <a:gd name="T28" fmla="*/ 19 w 67"/>
                <a:gd name="T29" fmla="*/ 44 h 65"/>
                <a:gd name="T30" fmla="*/ 15 w 67"/>
                <a:gd name="T31" fmla="*/ 55 h 65"/>
                <a:gd name="T32" fmla="*/ 14 w 67"/>
                <a:gd name="T33" fmla="*/ 59 h 65"/>
                <a:gd name="T34" fmla="*/ 22 w 67"/>
                <a:gd name="T35" fmla="*/ 62 h 65"/>
                <a:gd name="T36" fmla="*/ 22 w 67"/>
                <a:gd name="T37" fmla="*/ 65 h 65"/>
                <a:gd name="T38" fmla="*/ 7 w 67"/>
                <a:gd name="T39" fmla="*/ 65 h 65"/>
                <a:gd name="T40" fmla="*/ 0 w 67"/>
                <a:gd name="T41" fmla="*/ 65 h 65"/>
                <a:gd name="T42" fmla="*/ 0 w 67"/>
                <a:gd name="T43" fmla="*/ 62 h 65"/>
                <a:gd name="T44" fmla="*/ 30 w 67"/>
                <a:gd name="T45" fmla="*/ 12 h 65"/>
                <a:gd name="T46" fmla="*/ 21 w 67"/>
                <a:gd name="T47" fmla="*/ 38 h 65"/>
                <a:gd name="T48" fmla="*/ 40 w 67"/>
                <a:gd name="T49" fmla="*/ 38 h 65"/>
                <a:gd name="T50" fmla="*/ 30 w 67"/>
                <a:gd name="T51" fmla="*/ 1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62"/>
                  </a:moveTo>
                  <a:cubicBezTo>
                    <a:pt x="6" y="62"/>
                    <a:pt x="9" y="60"/>
                    <a:pt x="11" y="53"/>
                  </a:cubicBezTo>
                  <a:cubicBezTo>
                    <a:pt x="29" y="4"/>
                    <a:pt x="29" y="4"/>
                    <a:pt x="29" y="4"/>
                  </a:cubicBezTo>
                  <a:cubicBezTo>
                    <a:pt x="32" y="3"/>
                    <a:pt x="35" y="2"/>
                    <a:pt x="38" y="0"/>
                  </a:cubicBezTo>
                  <a:cubicBezTo>
                    <a:pt x="59" y="57"/>
                    <a:pt x="59" y="57"/>
                    <a:pt x="59" y="57"/>
                  </a:cubicBezTo>
                  <a:cubicBezTo>
                    <a:pt x="60" y="61"/>
                    <a:pt x="63" y="62"/>
                    <a:pt x="67" y="62"/>
                  </a:cubicBezTo>
                  <a:cubicBezTo>
                    <a:pt x="67" y="65"/>
                    <a:pt x="67" y="65"/>
                    <a:pt x="67" y="65"/>
                  </a:cubicBezTo>
                  <a:cubicBezTo>
                    <a:pt x="63" y="65"/>
                    <a:pt x="58" y="65"/>
                    <a:pt x="55" y="65"/>
                  </a:cubicBezTo>
                  <a:cubicBezTo>
                    <a:pt x="51" y="65"/>
                    <a:pt x="46" y="65"/>
                    <a:pt x="40" y="65"/>
                  </a:cubicBezTo>
                  <a:cubicBezTo>
                    <a:pt x="40" y="62"/>
                    <a:pt x="40" y="62"/>
                    <a:pt x="40" y="62"/>
                  </a:cubicBezTo>
                  <a:cubicBezTo>
                    <a:pt x="41" y="62"/>
                    <a:pt x="41" y="62"/>
                    <a:pt x="41" y="62"/>
                  </a:cubicBezTo>
                  <a:cubicBezTo>
                    <a:pt x="45" y="62"/>
                    <a:pt x="47" y="62"/>
                    <a:pt x="47" y="60"/>
                  </a:cubicBezTo>
                  <a:cubicBezTo>
                    <a:pt x="47" y="59"/>
                    <a:pt x="46" y="58"/>
                    <a:pt x="46" y="56"/>
                  </a:cubicBezTo>
                  <a:cubicBezTo>
                    <a:pt x="42" y="44"/>
                    <a:pt x="42" y="44"/>
                    <a:pt x="42" y="44"/>
                  </a:cubicBezTo>
                  <a:cubicBezTo>
                    <a:pt x="19" y="44"/>
                    <a:pt x="19" y="44"/>
                    <a:pt x="19" y="44"/>
                  </a:cubicBezTo>
                  <a:cubicBezTo>
                    <a:pt x="15" y="55"/>
                    <a:pt x="15" y="55"/>
                    <a:pt x="15" y="55"/>
                  </a:cubicBezTo>
                  <a:cubicBezTo>
                    <a:pt x="15" y="57"/>
                    <a:pt x="14" y="58"/>
                    <a:pt x="14" y="59"/>
                  </a:cubicBezTo>
                  <a:cubicBezTo>
                    <a:pt x="14" y="62"/>
                    <a:pt x="16" y="62"/>
                    <a:pt x="22" y="62"/>
                  </a:cubicBezTo>
                  <a:cubicBezTo>
                    <a:pt x="22" y="65"/>
                    <a:pt x="22" y="65"/>
                    <a:pt x="22" y="65"/>
                  </a:cubicBezTo>
                  <a:cubicBezTo>
                    <a:pt x="17" y="65"/>
                    <a:pt x="12" y="65"/>
                    <a:pt x="7" y="65"/>
                  </a:cubicBezTo>
                  <a:cubicBezTo>
                    <a:pt x="5" y="65"/>
                    <a:pt x="2" y="65"/>
                    <a:pt x="0" y="65"/>
                  </a:cubicBezTo>
                  <a:lnTo>
                    <a:pt x="0" y="62"/>
                  </a:lnTo>
                  <a:close/>
                  <a:moveTo>
                    <a:pt x="30" y="12"/>
                  </a:moveTo>
                  <a:cubicBezTo>
                    <a:pt x="21" y="38"/>
                    <a:pt x="21" y="38"/>
                    <a:pt x="21" y="38"/>
                  </a:cubicBezTo>
                  <a:cubicBezTo>
                    <a:pt x="40" y="38"/>
                    <a:pt x="40" y="38"/>
                    <a:pt x="40" y="38"/>
                  </a:cubicBezTo>
                  <a:lnTo>
                    <a:pt x="30" y="1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6" name="Freeform 39"/>
            <p:cNvSpPr>
              <a:spLocks/>
            </p:cNvSpPr>
            <p:nvPr userDrawn="1"/>
          </p:nvSpPr>
          <p:spPr bwMode="auto">
            <a:xfrm>
              <a:off x="1258" y="3152"/>
              <a:ext cx="98" cy="119"/>
            </a:xfrm>
            <a:custGeom>
              <a:avLst/>
              <a:gdLst>
                <a:gd name="T0" fmla="*/ 0 w 53"/>
                <a:gd name="T1" fmla="*/ 60 h 64"/>
                <a:gd name="T2" fmla="*/ 8 w 53"/>
                <a:gd name="T3" fmla="*/ 54 h 64"/>
                <a:gd name="T4" fmla="*/ 8 w 53"/>
                <a:gd name="T5" fmla="*/ 10 h 64"/>
                <a:gd name="T6" fmla="*/ 0 w 53"/>
                <a:gd name="T7" fmla="*/ 3 h 64"/>
                <a:gd name="T8" fmla="*/ 0 w 53"/>
                <a:gd name="T9" fmla="*/ 3 h 64"/>
                <a:gd name="T10" fmla="*/ 0 w 53"/>
                <a:gd name="T11" fmla="*/ 0 h 64"/>
                <a:gd name="T12" fmla="*/ 7 w 53"/>
                <a:gd name="T13" fmla="*/ 0 h 64"/>
                <a:gd name="T14" fmla="*/ 27 w 53"/>
                <a:gd name="T15" fmla="*/ 0 h 64"/>
                <a:gd name="T16" fmla="*/ 27 w 53"/>
                <a:gd name="T17" fmla="*/ 3 h 64"/>
                <a:gd name="T18" fmla="*/ 19 w 53"/>
                <a:gd name="T19" fmla="*/ 10 h 64"/>
                <a:gd name="T20" fmla="*/ 19 w 53"/>
                <a:gd name="T21" fmla="*/ 51 h 64"/>
                <a:gd name="T22" fmla="*/ 31 w 53"/>
                <a:gd name="T23" fmla="*/ 59 h 64"/>
                <a:gd name="T24" fmla="*/ 50 w 53"/>
                <a:gd name="T25" fmla="*/ 48 h 64"/>
                <a:gd name="T26" fmla="*/ 53 w 53"/>
                <a:gd name="T27" fmla="*/ 49 h 64"/>
                <a:gd name="T28" fmla="*/ 49 w 53"/>
                <a:gd name="T29" fmla="*/ 64 h 64"/>
                <a:gd name="T30" fmla="*/ 39 w 53"/>
                <a:gd name="T31" fmla="*/ 63 h 64"/>
                <a:gd name="T32" fmla="*/ 23 w 53"/>
                <a:gd name="T33" fmla="*/ 63 h 64"/>
                <a:gd name="T34" fmla="*/ 12 w 53"/>
                <a:gd name="T35" fmla="*/ 63 h 64"/>
                <a:gd name="T36" fmla="*/ 0 w 53"/>
                <a:gd name="T37" fmla="*/ 64 h 64"/>
                <a:gd name="T38" fmla="*/ 0 w 53"/>
                <a:gd name="T39"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64">
                  <a:moveTo>
                    <a:pt x="0" y="60"/>
                  </a:moveTo>
                  <a:cubicBezTo>
                    <a:pt x="7" y="60"/>
                    <a:pt x="8" y="59"/>
                    <a:pt x="8" y="54"/>
                  </a:cubicBezTo>
                  <a:cubicBezTo>
                    <a:pt x="8" y="10"/>
                    <a:pt x="8" y="10"/>
                    <a:pt x="8" y="10"/>
                  </a:cubicBezTo>
                  <a:cubicBezTo>
                    <a:pt x="8" y="4"/>
                    <a:pt x="7" y="3"/>
                    <a:pt x="0" y="3"/>
                  </a:cubicBezTo>
                  <a:cubicBezTo>
                    <a:pt x="0" y="3"/>
                    <a:pt x="0" y="3"/>
                    <a:pt x="0" y="3"/>
                  </a:cubicBezTo>
                  <a:cubicBezTo>
                    <a:pt x="0" y="0"/>
                    <a:pt x="0" y="0"/>
                    <a:pt x="0" y="0"/>
                  </a:cubicBezTo>
                  <a:cubicBezTo>
                    <a:pt x="3" y="0"/>
                    <a:pt x="5" y="0"/>
                    <a:pt x="7" y="0"/>
                  </a:cubicBezTo>
                  <a:cubicBezTo>
                    <a:pt x="16" y="0"/>
                    <a:pt x="23" y="0"/>
                    <a:pt x="27" y="0"/>
                  </a:cubicBezTo>
                  <a:cubicBezTo>
                    <a:pt x="27" y="3"/>
                    <a:pt x="27" y="3"/>
                    <a:pt x="27" y="3"/>
                  </a:cubicBezTo>
                  <a:cubicBezTo>
                    <a:pt x="20" y="3"/>
                    <a:pt x="19" y="4"/>
                    <a:pt x="19" y="10"/>
                  </a:cubicBezTo>
                  <a:cubicBezTo>
                    <a:pt x="19" y="51"/>
                    <a:pt x="19" y="51"/>
                    <a:pt x="19" y="51"/>
                  </a:cubicBezTo>
                  <a:cubicBezTo>
                    <a:pt x="19" y="59"/>
                    <a:pt x="22" y="59"/>
                    <a:pt x="31" y="59"/>
                  </a:cubicBezTo>
                  <a:cubicBezTo>
                    <a:pt x="42" y="59"/>
                    <a:pt x="48" y="58"/>
                    <a:pt x="50" y="48"/>
                  </a:cubicBezTo>
                  <a:cubicBezTo>
                    <a:pt x="53" y="49"/>
                    <a:pt x="53" y="49"/>
                    <a:pt x="53" y="49"/>
                  </a:cubicBezTo>
                  <a:cubicBezTo>
                    <a:pt x="49" y="64"/>
                    <a:pt x="49" y="64"/>
                    <a:pt x="49" y="64"/>
                  </a:cubicBezTo>
                  <a:cubicBezTo>
                    <a:pt x="47" y="63"/>
                    <a:pt x="43" y="63"/>
                    <a:pt x="39" y="63"/>
                  </a:cubicBezTo>
                  <a:cubicBezTo>
                    <a:pt x="35" y="63"/>
                    <a:pt x="29" y="63"/>
                    <a:pt x="23" y="63"/>
                  </a:cubicBezTo>
                  <a:cubicBezTo>
                    <a:pt x="19" y="63"/>
                    <a:pt x="15" y="63"/>
                    <a:pt x="12" y="63"/>
                  </a:cubicBezTo>
                  <a:cubicBezTo>
                    <a:pt x="5" y="63"/>
                    <a:pt x="0"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7" name="Freeform 40"/>
            <p:cNvSpPr>
              <a:spLocks/>
            </p:cNvSpPr>
            <p:nvPr userDrawn="1"/>
          </p:nvSpPr>
          <p:spPr bwMode="auto">
            <a:xfrm>
              <a:off x="1364" y="3152"/>
              <a:ext cx="135" cy="117"/>
            </a:xfrm>
            <a:custGeom>
              <a:avLst/>
              <a:gdLst>
                <a:gd name="T0" fmla="*/ 1 w 73"/>
                <a:gd name="T1" fmla="*/ 60 h 63"/>
                <a:gd name="T2" fmla="*/ 9 w 73"/>
                <a:gd name="T3" fmla="*/ 54 h 63"/>
                <a:gd name="T4" fmla="*/ 9 w 73"/>
                <a:gd name="T5" fmla="*/ 10 h 63"/>
                <a:gd name="T6" fmla="*/ 2 w 73"/>
                <a:gd name="T7" fmla="*/ 3 h 63"/>
                <a:gd name="T8" fmla="*/ 0 w 73"/>
                <a:gd name="T9" fmla="*/ 3 h 63"/>
                <a:gd name="T10" fmla="*/ 0 w 73"/>
                <a:gd name="T11" fmla="*/ 0 h 63"/>
                <a:gd name="T12" fmla="*/ 14 w 73"/>
                <a:gd name="T13" fmla="*/ 0 h 63"/>
                <a:gd name="T14" fmla="*/ 29 w 73"/>
                <a:gd name="T15" fmla="*/ 0 h 63"/>
                <a:gd name="T16" fmla="*/ 29 w 73"/>
                <a:gd name="T17" fmla="*/ 3 h 63"/>
                <a:gd name="T18" fmla="*/ 28 w 73"/>
                <a:gd name="T19" fmla="*/ 3 h 63"/>
                <a:gd name="T20" fmla="*/ 21 w 73"/>
                <a:gd name="T21" fmla="*/ 11 h 63"/>
                <a:gd name="T22" fmla="*/ 21 w 73"/>
                <a:gd name="T23" fmla="*/ 28 h 63"/>
                <a:gd name="T24" fmla="*/ 53 w 73"/>
                <a:gd name="T25" fmla="*/ 28 h 63"/>
                <a:gd name="T26" fmla="*/ 53 w 73"/>
                <a:gd name="T27" fmla="*/ 10 h 63"/>
                <a:gd name="T28" fmla="*/ 46 w 73"/>
                <a:gd name="T29" fmla="*/ 3 h 63"/>
                <a:gd name="T30" fmla="*/ 45 w 73"/>
                <a:gd name="T31" fmla="*/ 3 h 63"/>
                <a:gd name="T32" fmla="*/ 45 w 73"/>
                <a:gd name="T33" fmla="*/ 0 h 63"/>
                <a:gd name="T34" fmla="*/ 59 w 73"/>
                <a:gd name="T35" fmla="*/ 0 h 63"/>
                <a:gd name="T36" fmla="*/ 73 w 73"/>
                <a:gd name="T37" fmla="*/ 0 h 63"/>
                <a:gd name="T38" fmla="*/ 73 w 73"/>
                <a:gd name="T39" fmla="*/ 3 h 63"/>
                <a:gd name="T40" fmla="*/ 72 w 73"/>
                <a:gd name="T41" fmla="*/ 3 h 63"/>
                <a:gd name="T42" fmla="*/ 65 w 73"/>
                <a:gd name="T43" fmla="*/ 11 h 63"/>
                <a:gd name="T44" fmla="*/ 65 w 73"/>
                <a:gd name="T45" fmla="*/ 52 h 63"/>
                <a:gd name="T46" fmla="*/ 73 w 73"/>
                <a:gd name="T47" fmla="*/ 60 h 63"/>
                <a:gd name="T48" fmla="*/ 73 w 73"/>
                <a:gd name="T49" fmla="*/ 60 h 63"/>
                <a:gd name="T50" fmla="*/ 73 w 73"/>
                <a:gd name="T51" fmla="*/ 63 h 63"/>
                <a:gd name="T52" fmla="*/ 59 w 73"/>
                <a:gd name="T53" fmla="*/ 63 h 63"/>
                <a:gd name="T54" fmla="*/ 45 w 73"/>
                <a:gd name="T55" fmla="*/ 63 h 63"/>
                <a:gd name="T56" fmla="*/ 45 w 73"/>
                <a:gd name="T57" fmla="*/ 60 h 63"/>
                <a:gd name="T58" fmla="*/ 53 w 73"/>
                <a:gd name="T59" fmla="*/ 54 h 63"/>
                <a:gd name="T60" fmla="*/ 53 w 73"/>
                <a:gd name="T61" fmla="*/ 33 h 63"/>
                <a:gd name="T62" fmla="*/ 21 w 73"/>
                <a:gd name="T63" fmla="*/ 33 h 63"/>
                <a:gd name="T64" fmla="*/ 21 w 73"/>
                <a:gd name="T65" fmla="*/ 52 h 63"/>
                <a:gd name="T66" fmla="*/ 28 w 73"/>
                <a:gd name="T67" fmla="*/ 60 h 63"/>
                <a:gd name="T68" fmla="*/ 29 w 73"/>
                <a:gd name="T69" fmla="*/ 60 h 63"/>
                <a:gd name="T70" fmla="*/ 29 w 73"/>
                <a:gd name="T71" fmla="*/ 63 h 63"/>
                <a:gd name="T72" fmla="*/ 14 w 73"/>
                <a:gd name="T73" fmla="*/ 63 h 63"/>
                <a:gd name="T74" fmla="*/ 1 w 73"/>
                <a:gd name="T75" fmla="*/ 63 h 63"/>
                <a:gd name="T76" fmla="*/ 1 w 73"/>
                <a:gd name="T7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 h="63">
                  <a:moveTo>
                    <a:pt x="1" y="60"/>
                  </a:moveTo>
                  <a:cubicBezTo>
                    <a:pt x="8" y="60"/>
                    <a:pt x="9" y="59"/>
                    <a:pt x="9" y="54"/>
                  </a:cubicBezTo>
                  <a:cubicBezTo>
                    <a:pt x="9" y="10"/>
                    <a:pt x="9" y="10"/>
                    <a:pt x="9" y="10"/>
                  </a:cubicBezTo>
                  <a:cubicBezTo>
                    <a:pt x="9" y="4"/>
                    <a:pt x="9" y="3"/>
                    <a:pt x="2" y="3"/>
                  </a:cubicBezTo>
                  <a:cubicBezTo>
                    <a:pt x="1" y="3"/>
                    <a:pt x="0" y="3"/>
                    <a:pt x="0" y="3"/>
                  </a:cubicBezTo>
                  <a:cubicBezTo>
                    <a:pt x="0" y="0"/>
                    <a:pt x="0" y="0"/>
                    <a:pt x="0" y="0"/>
                  </a:cubicBezTo>
                  <a:cubicBezTo>
                    <a:pt x="3" y="0"/>
                    <a:pt x="9" y="0"/>
                    <a:pt x="14" y="0"/>
                  </a:cubicBezTo>
                  <a:cubicBezTo>
                    <a:pt x="19" y="0"/>
                    <a:pt x="24" y="0"/>
                    <a:pt x="29" y="0"/>
                  </a:cubicBezTo>
                  <a:cubicBezTo>
                    <a:pt x="29" y="3"/>
                    <a:pt x="29" y="3"/>
                    <a:pt x="29" y="3"/>
                  </a:cubicBezTo>
                  <a:cubicBezTo>
                    <a:pt x="28" y="3"/>
                    <a:pt x="28" y="3"/>
                    <a:pt x="28" y="3"/>
                  </a:cubicBezTo>
                  <a:cubicBezTo>
                    <a:pt x="22" y="3"/>
                    <a:pt x="21" y="5"/>
                    <a:pt x="21" y="11"/>
                  </a:cubicBezTo>
                  <a:cubicBezTo>
                    <a:pt x="21" y="28"/>
                    <a:pt x="21" y="28"/>
                    <a:pt x="21" y="28"/>
                  </a:cubicBezTo>
                  <a:cubicBezTo>
                    <a:pt x="53" y="28"/>
                    <a:pt x="53" y="28"/>
                    <a:pt x="53" y="28"/>
                  </a:cubicBezTo>
                  <a:cubicBezTo>
                    <a:pt x="53" y="10"/>
                    <a:pt x="53" y="10"/>
                    <a:pt x="53" y="10"/>
                  </a:cubicBezTo>
                  <a:cubicBezTo>
                    <a:pt x="53" y="4"/>
                    <a:pt x="53" y="3"/>
                    <a:pt x="46" y="3"/>
                  </a:cubicBezTo>
                  <a:cubicBezTo>
                    <a:pt x="45" y="3"/>
                    <a:pt x="45" y="3"/>
                    <a:pt x="45" y="3"/>
                  </a:cubicBezTo>
                  <a:cubicBezTo>
                    <a:pt x="45" y="0"/>
                    <a:pt x="45" y="0"/>
                    <a:pt x="45" y="0"/>
                  </a:cubicBezTo>
                  <a:cubicBezTo>
                    <a:pt x="49" y="0"/>
                    <a:pt x="53" y="0"/>
                    <a:pt x="59" y="0"/>
                  </a:cubicBezTo>
                  <a:cubicBezTo>
                    <a:pt x="63" y="0"/>
                    <a:pt x="68" y="0"/>
                    <a:pt x="73" y="0"/>
                  </a:cubicBezTo>
                  <a:cubicBezTo>
                    <a:pt x="73" y="3"/>
                    <a:pt x="73" y="3"/>
                    <a:pt x="73" y="3"/>
                  </a:cubicBezTo>
                  <a:cubicBezTo>
                    <a:pt x="73" y="3"/>
                    <a:pt x="73" y="3"/>
                    <a:pt x="72" y="3"/>
                  </a:cubicBezTo>
                  <a:cubicBezTo>
                    <a:pt x="66" y="3"/>
                    <a:pt x="65" y="5"/>
                    <a:pt x="65" y="11"/>
                  </a:cubicBezTo>
                  <a:cubicBezTo>
                    <a:pt x="65" y="52"/>
                    <a:pt x="65" y="52"/>
                    <a:pt x="65" y="52"/>
                  </a:cubicBezTo>
                  <a:cubicBezTo>
                    <a:pt x="65" y="59"/>
                    <a:pt x="65" y="60"/>
                    <a:pt x="73" y="60"/>
                  </a:cubicBezTo>
                  <a:cubicBezTo>
                    <a:pt x="73" y="60"/>
                    <a:pt x="73" y="60"/>
                    <a:pt x="73" y="60"/>
                  </a:cubicBezTo>
                  <a:cubicBezTo>
                    <a:pt x="73" y="63"/>
                    <a:pt x="73" y="63"/>
                    <a:pt x="73" y="63"/>
                  </a:cubicBezTo>
                  <a:cubicBezTo>
                    <a:pt x="68" y="63"/>
                    <a:pt x="63" y="63"/>
                    <a:pt x="59" y="63"/>
                  </a:cubicBezTo>
                  <a:cubicBezTo>
                    <a:pt x="55" y="63"/>
                    <a:pt x="50" y="63"/>
                    <a:pt x="45" y="63"/>
                  </a:cubicBezTo>
                  <a:cubicBezTo>
                    <a:pt x="45" y="60"/>
                    <a:pt x="45" y="60"/>
                    <a:pt x="45" y="60"/>
                  </a:cubicBezTo>
                  <a:cubicBezTo>
                    <a:pt x="52" y="60"/>
                    <a:pt x="53" y="59"/>
                    <a:pt x="53" y="54"/>
                  </a:cubicBezTo>
                  <a:cubicBezTo>
                    <a:pt x="53" y="33"/>
                    <a:pt x="53" y="33"/>
                    <a:pt x="53" y="33"/>
                  </a:cubicBezTo>
                  <a:cubicBezTo>
                    <a:pt x="21" y="33"/>
                    <a:pt x="21" y="33"/>
                    <a:pt x="21" y="33"/>
                  </a:cubicBezTo>
                  <a:cubicBezTo>
                    <a:pt x="21" y="52"/>
                    <a:pt x="21" y="52"/>
                    <a:pt x="21" y="52"/>
                  </a:cubicBezTo>
                  <a:cubicBezTo>
                    <a:pt x="21" y="59"/>
                    <a:pt x="21" y="60"/>
                    <a:pt x="28" y="60"/>
                  </a:cubicBezTo>
                  <a:cubicBezTo>
                    <a:pt x="29" y="60"/>
                    <a:pt x="29" y="60"/>
                    <a:pt x="29" y="60"/>
                  </a:cubicBezTo>
                  <a:cubicBezTo>
                    <a:pt x="29" y="63"/>
                    <a:pt x="29" y="63"/>
                    <a:pt x="29" y="63"/>
                  </a:cubicBezTo>
                  <a:cubicBezTo>
                    <a:pt x="24" y="63"/>
                    <a:pt x="19" y="63"/>
                    <a:pt x="14" y="63"/>
                  </a:cubicBezTo>
                  <a:cubicBezTo>
                    <a:pt x="10" y="63"/>
                    <a:pt x="6" y="63"/>
                    <a:pt x="1" y="63"/>
                  </a:cubicBezTo>
                  <a:lnTo>
                    <a:pt x="1"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8" name="Freeform 41"/>
            <p:cNvSpPr>
              <a:spLocks noEditPoints="1"/>
            </p:cNvSpPr>
            <p:nvPr userDrawn="1"/>
          </p:nvSpPr>
          <p:spPr bwMode="auto">
            <a:xfrm>
              <a:off x="1514" y="3150"/>
              <a:ext cx="126" cy="123"/>
            </a:xfrm>
            <a:custGeom>
              <a:avLst/>
              <a:gdLst>
                <a:gd name="T0" fmla="*/ 10 w 68"/>
                <a:gd name="T1" fmla="*/ 58 h 66"/>
                <a:gd name="T2" fmla="*/ 0 w 68"/>
                <a:gd name="T3" fmla="*/ 34 h 66"/>
                <a:gd name="T4" fmla="*/ 7 w 68"/>
                <a:gd name="T5" fmla="*/ 12 h 66"/>
                <a:gd name="T6" fmla="*/ 35 w 68"/>
                <a:gd name="T7" fmla="*/ 0 h 66"/>
                <a:gd name="T8" fmla="*/ 57 w 68"/>
                <a:gd name="T9" fmla="*/ 8 h 66"/>
                <a:gd name="T10" fmla="*/ 68 w 68"/>
                <a:gd name="T11" fmla="*/ 32 h 66"/>
                <a:gd name="T12" fmla="*/ 60 w 68"/>
                <a:gd name="T13" fmla="*/ 54 h 66"/>
                <a:gd name="T14" fmla="*/ 33 w 68"/>
                <a:gd name="T15" fmla="*/ 66 h 66"/>
                <a:gd name="T16" fmla="*/ 10 w 68"/>
                <a:gd name="T17" fmla="*/ 58 h 66"/>
                <a:gd name="T18" fmla="*/ 12 w 68"/>
                <a:gd name="T19" fmla="*/ 31 h 66"/>
                <a:gd name="T20" fmla="*/ 35 w 68"/>
                <a:gd name="T21" fmla="*/ 62 h 66"/>
                <a:gd name="T22" fmla="*/ 55 w 68"/>
                <a:gd name="T23" fmla="*/ 34 h 66"/>
                <a:gd name="T24" fmla="*/ 33 w 68"/>
                <a:gd name="T25" fmla="*/ 4 h 66"/>
                <a:gd name="T26" fmla="*/ 12 w 68"/>
                <a:gd name="T27"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66">
                  <a:moveTo>
                    <a:pt x="10" y="58"/>
                  </a:moveTo>
                  <a:cubicBezTo>
                    <a:pt x="3" y="51"/>
                    <a:pt x="0" y="44"/>
                    <a:pt x="0" y="34"/>
                  </a:cubicBezTo>
                  <a:cubicBezTo>
                    <a:pt x="0" y="25"/>
                    <a:pt x="3" y="18"/>
                    <a:pt x="7" y="12"/>
                  </a:cubicBezTo>
                  <a:cubicBezTo>
                    <a:pt x="14" y="4"/>
                    <a:pt x="23" y="0"/>
                    <a:pt x="35" y="0"/>
                  </a:cubicBezTo>
                  <a:cubicBezTo>
                    <a:pt x="44" y="0"/>
                    <a:pt x="51" y="2"/>
                    <a:pt x="57" y="8"/>
                  </a:cubicBezTo>
                  <a:cubicBezTo>
                    <a:pt x="65" y="14"/>
                    <a:pt x="68" y="22"/>
                    <a:pt x="68" y="32"/>
                  </a:cubicBezTo>
                  <a:cubicBezTo>
                    <a:pt x="68" y="40"/>
                    <a:pt x="65" y="48"/>
                    <a:pt x="60" y="54"/>
                  </a:cubicBezTo>
                  <a:cubicBezTo>
                    <a:pt x="53" y="62"/>
                    <a:pt x="44" y="66"/>
                    <a:pt x="33" y="66"/>
                  </a:cubicBezTo>
                  <a:cubicBezTo>
                    <a:pt x="24" y="66"/>
                    <a:pt x="17" y="63"/>
                    <a:pt x="10" y="58"/>
                  </a:cubicBezTo>
                  <a:close/>
                  <a:moveTo>
                    <a:pt x="12" y="31"/>
                  </a:moveTo>
                  <a:cubicBezTo>
                    <a:pt x="12" y="50"/>
                    <a:pt x="22" y="62"/>
                    <a:pt x="35" y="62"/>
                  </a:cubicBezTo>
                  <a:cubicBezTo>
                    <a:pt x="47" y="62"/>
                    <a:pt x="55" y="52"/>
                    <a:pt x="55" y="34"/>
                  </a:cubicBezTo>
                  <a:cubicBezTo>
                    <a:pt x="55" y="16"/>
                    <a:pt x="45" y="4"/>
                    <a:pt x="33" y="4"/>
                  </a:cubicBezTo>
                  <a:cubicBezTo>
                    <a:pt x="20" y="4"/>
                    <a:pt x="12" y="13"/>
                    <a:pt x="12"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19" name="Freeform 42"/>
            <p:cNvSpPr>
              <a:spLocks/>
            </p:cNvSpPr>
            <p:nvPr userDrawn="1"/>
          </p:nvSpPr>
          <p:spPr bwMode="auto">
            <a:xfrm>
              <a:off x="1653" y="3152"/>
              <a:ext cx="124" cy="121"/>
            </a:xfrm>
            <a:custGeom>
              <a:avLst/>
              <a:gdLst>
                <a:gd name="T0" fmla="*/ 0 w 67"/>
                <a:gd name="T1" fmla="*/ 0 h 65"/>
                <a:gd name="T2" fmla="*/ 13 w 67"/>
                <a:gd name="T3" fmla="*/ 1 h 65"/>
                <a:gd name="T4" fmla="*/ 27 w 67"/>
                <a:gd name="T5" fmla="*/ 0 h 65"/>
                <a:gd name="T6" fmla="*/ 27 w 67"/>
                <a:gd name="T7" fmla="*/ 3 h 65"/>
                <a:gd name="T8" fmla="*/ 26 w 67"/>
                <a:gd name="T9" fmla="*/ 3 h 65"/>
                <a:gd name="T10" fmla="*/ 20 w 67"/>
                <a:gd name="T11" fmla="*/ 11 h 65"/>
                <a:gd name="T12" fmla="*/ 20 w 67"/>
                <a:gd name="T13" fmla="*/ 41 h 65"/>
                <a:gd name="T14" fmla="*/ 36 w 67"/>
                <a:gd name="T15" fmla="*/ 60 h 65"/>
                <a:gd name="T16" fmla="*/ 52 w 67"/>
                <a:gd name="T17" fmla="*/ 53 h 65"/>
                <a:gd name="T18" fmla="*/ 54 w 67"/>
                <a:gd name="T19" fmla="*/ 39 h 65"/>
                <a:gd name="T20" fmla="*/ 54 w 67"/>
                <a:gd name="T21" fmla="*/ 14 h 65"/>
                <a:gd name="T22" fmla="*/ 47 w 67"/>
                <a:gd name="T23" fmla="*/ 3 h 65"/>
                <a:gd name="T24" fmla="*/ 46 w 67"/>
                <a:gd name="T25" fmla="*/ 3 h 65"/>
                <a:gd name="T26" fmla="*/ 46 w 67"/>
                <a:gd name="T27" fmla="*/ 0 h 65"/>
                <a:gd name="T28" fmla="*/ 55 w 67"/>
                <a:gd name="T29" fmla="*/ 0 h 65"/>
                <a:gd name="T30" fmla="*/ 67 w 67"/>
                <a:gd name="T31" fmla="*/ 0 h 65"/>
                <a:gd name="T32" fmla="*/ 67 w 67"/>
                <a:gd name="T33" fmla="*/ 3 h 65"/>
                <a:gd name="T34" fmla="*/ 65 w 67"/>
                <a:gd name="T35" fmla="*/ 3 h 65"/>
                <a:gd name="T36" fmla="*/ 59 w 67"/>
                <a:gd name="T37" fmla="*/ 14 h 65"/>
                <a:gd name="T38" fmla="*/ 59 w 67"/>
                <a:gd name="T39" fmla="*/ 37 h 65"/>
                <a:gd name="T40" fmla="*/ 54 w 67"/>
                <a:gd name="T41" fmla="*/ 58 h 65"/>
                <a:gd name="T42" fmla="*/ 32 w 67"/>
                <a:gd name="T43" fmla="*/ 65 h 65"/>
                <a:gd name="T44" fmla="*/ 8 w 67"/>
                <a:gd name="T45" fmla="*/ 40 h 65"/>
                <a:gd name="T46" fmla="*/ 8 w 67"/>
                <a:gd name="T47" fmla="*/ 13 h 65"/>
                <a:gd name="T48" fmla="*/ 0 w 67"/>
                <a:gd name="T49" fmla="*/ 3 h 65"/>
                <a:gd name="T50" fmla="*/ 0 w 67"/>
                <a:gd name="T5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 h="65">
                  <a:moveTo>
                    <a:pt x="0" y="0"/>
                  </a:moveTo>
                  <a:cubicBezTo>
                    <a:pt x="4" y="0"/>
                    <a:pt x="9" y="1"/>
                    <a:pt x="13" y="1"/>
                  </a:cubicBezTo>
                  <a:cubicBezTo>
                    <a:pt x="18" y="1"/>
                    <a:pt x="22" y="0"/>
                    <a:pt x="27" y="0"/>
                  </a:cubicBezTo>
                  <a:cubicBezTo>
                    <a:pt x="27" y="3"/>
                    <a:pt x="27" y="3"/>
                    <a:pt x="27" y="3"/>
                  </a:cubicBezTo>
                  <a:cubicBezTo>
                    <a:pt x="27" y="3"/>
                    <a:pt x="27" y="3"/>
                    <a:pt x="26" y="3"/>
                  </a:cubicBezTo>
                  <a:cubicBezTo>
                    <a:pt x="20" y="3"/>
                    <a:pt x="20" y="5"/>
                    <a:pt x="20" y="11"/>
                  </a:cubicBezTo>
                  <a:cubicBezTo>
                    <a:pt x="20" y="41"/>
                    <a:pt x="20" y="41"/>
                    <a:pt x="20" y="41"/>
                  </a:cubicBezTo>
                  <a:cubicBezTo>
                    <a:pt x="20" y="54"/>
                    <a:pt x="25" y="60"/>
                    <a:pt x="36" y="60"/>
                  </a:cubicBezTo>
                  <a:cubicBezTo>
                    <a:pt x="43" y="60"/>
                    <a:pt x="49" y="57"/>
                    <a:pt x="52" y="53"/>
                  </a:cubicBezTo>
                  <a:cubicBezTo>
                    <a:pt x="54" y="49"/>
                    <a:pt x="54" y="45"/>
                    <a:pt x="54" y="39"/>
                  </a:cubicBezTo>
                  <a:cubicBezTo>
                    <a:pt x="54" y="14"/>
                    <a:pt x="54" y="14"/>
                    <a:pt x="54" y="14"/>
                  </a:cubicBezTo>
                  <a:cubicBezTo>
                    <a:pt x="54" y="6"/>
                    <a:pt x="53" y="3"/>
                    <a:pt x="47" y="3"/>
                  </a:cubicBezTo>
                  <a:cubicBezTo>
                    <a:pt x="46" y="3"/>
                    <a:pt x="46" y="3"/>
                    <a:pt x="46" y="3"/>
                  </a:cubicBezTo>
                  <a:cubicBezTo>
                    <a:pt x="46" y="0"/>
                    <a:pt x="46" y="0"/>
                    <a:pt x="46" y="0"/>
                  </a:cubicBezTo>
                  <a:cubicBezTo>
                    <a:pt x="48" y="0"/>
                    <a:pt x="51" y="0"/>
                    <a:pt x="55" y="0"/>
                  </a:cubicBezTo>
                  <a:cubicBezTo>
                    <a:pt x="58" y="0"/>
                    <a:pt x="62" y="0"/>
                    <a:pt x="67" y="0"/>
                  </a:cubicBezTo>
                  <a:cubicBezTo>
                    <a:pt x="67" y="3"/>
                    <a:pt x="67" y="3"/>
                    <a:pt x="67" y="3"/>
                  </a:cubicBezTo>
                  <a:cubicBezTo>
                    <a:pt x="67" y="3"/>
                    <a:pt x="66" y="3"/>
                    <a:pt x="65" y="3"/>
                  </a:cubicBezTo>
                  <a:cubicBezTo>
                    <a:pt x="60" y="3"/>
                    <a:pt x="59" y="6"/>
                    <a:pt x="59" y="14"/>
                  </a:cubicBezTo>
                  <a:cubicBezTo>
                    <a:pt x="59" y="37"/>
                    <a:pt x="59" y="37"/>
                    <a:pt x="59" y="37"/>
                  </a:cubicBezTo>
                  <a:cubicBezTo>
                    <a:pt x="59" y="46"/>
                    <a:pt x="59" y="52"/>
                    <a:pt x="54" y="58"/>
                  </a:cubicBezTo>
                  <a:cubicBezTo>
                    <a:pt x="49" y="63"/>
                    <a:pt x="42" y="65"/>
                    <a:pt x="32" y="65"/>
                  </a:cubicBezTo>
                  <a:cubicBezTo>
                    <a:pt x="15" y="65"/>
                    <a:pt x="8" y="57"/>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0" name="Freeform 43"/>
            <p:cNvSpPr>
              <a:spLocks/>
            </p:cNvSpPr>
            <p:nvPr userDrawn="1"/>
          </p:nvSpPr>
          <p:spPr bwMode="auto">
            <a:xfrm>
              <a:off x="1792" y="3150"/>
              <a:ext cx="68" cy="123"/>
            </a:xfrm>
            <a:custGeom>
              <a:avLst/>
              <a:gdLst>
                <a:gd name="T0" fmla="*/ 0 w 37"/>
                <a:gd name="T1" fmla="*/ 48 h 66"/>
                <a:gd name="T2" fmla="*/ 2 w 37"/>
                <a:gd name="T3" fmla="*/ 47 h 66"/>
                <a:gd name="T4" fmla="*/ 16 w 37"/>
                <a:gd name="T5" fmla="*/ 62 h 66"/>
                <a:gd name="T6" fmla="*/ 27 w 37"/>
                <a:gd name="T7" fmla="*/ 51 h 66"/>
                <a:gd name="T8" fmla="*/ 24 w 37"/>
                <a:gd name="T9" fmla="*/ 43 h 66"/>
                <a:gd name="T10" fmla="*/ 13 w 37"/>
                <a:gd name="T11" fmla="*/ 36 h 66"/>
                <a:gd name="T12" fmla="*/ 1 w 37"/>
                <a:gd name="T13" fmla="*/ 19 h 66"/>
                <a:gd name="T14" fmla="*/ 21 w 37"/>
                <a:gd name="T15" fmla="*/ 0 h 66"/>
                <a:gd name="T16" fmla="*/ 33 w 37"/>
                <a:gd name="T17" fmla="*/ 1 h 66"/>
                <a:gd name="T18" fmla="*/ 34 w 37"/>
                <a:gd name="T19" fmla="*/ 14 h 66"/>
                <a:gd name="T20" fmla="*/ 32 w 37"/>
                <a:gd name="T21" fmla="*/ 15 h 66"/>
                <a:gd name="T22" fmla="*/ 21 w 37"/>
                <a:gd name="T23" fmla="*/ 4 h 66"/>
                <a:gd name="T24" fmla="*/ 10 w 37"/>
                <a:gd name="T25" fmla="*/ 14 h 66"/>
                <a:gd name="T26" fmla="*/ 13 w 37"/>
                <a:gd name="T27" fmla="*/ 22 h 66"/>
                <a:gd name="T28" fmla="*/ 24 w 37"/>
                <a:gd name="T29" fmla="*/ 28 h 66"/>
                <a:gd name="T30" fmla="*/ 37 w 37"/>
                <a:gd name="T31" fmla="*/ 46 h 66"/>
                <a:gd name="T32" fmla="*/ 16 w 37"/>
                <a:gd name="T33" fmla="*/ 66 h 66"/>
                <a:gd name="T34" fmla="*/ 1 w 37"/>
                <a:gd name="T35" fmla="*/ 61 h 66"/>
                <a:gd name="T36" fmla="*/ 0 w 37"/>
                <a:gd name="T37" fmla="*/ 4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6">
                  <a:moveTo>
                    <a:pt x="0" y="48"/>
                  </a:moveTo>
                  <a:cubicBezTo>
                    <a:pt x="2" y="47"/>
                    <a:pt x="2" y="47"/>
                    <a:pt x="2" y="47"/>
                  </a:cubicBezTo>
                  <a:cubicBezTo>
                    <a:pt x="4" y="57"/>
                    <a:pt x="8" y="62"/>
                    <a:pt x="16" y="62"/>
                  </a:cubicBezTo>
                  <a:cubicBezTo>
                    <a:pt x="23" y="62"/>
                    <a:pt x="27" y="58"/>
                    <a:pt x="27" y="51"/>
                  </a:cubicBezTo>
                  <a:cubicBezTo>
                    <a:pt x="27" y="48"/>
                    <a:pt x="26" y="45"/>
                    <a:pt x="24" y="43"/>
                  </a:cubicBezTo>
                  <a:cubicBezTo>
                    <a:pt x="20" y="40"/>
                    <a:pt x="16" y="38"/>
                    <a:pt x="13" y="36"/>
                  </a:cubicBezTo>
                  <a:cubicBezTo>
                    <a:pt x="5" y="32"/>
                    <a:pt x="1" y="27"/>
                    <a:pt x="1" y="19"/>
                  </a:cubicBezTo>
                  <a:cubicBezTo>
                    <a:pt x="1" y="8"/>
                    <a:pt x="9" y="0"/>
                    <a:pt x="21" y="0"/>
                  </a:cubicBezTo>
                  <a:cubicBezTo>
                    <a:pt x="24" y="0"/>
                    <a:pt x="28" y="0"/>
                    <a:pt x="33" y="1"/>
                  </a:cubicBezTo>
                  <a:cubicBezTo>
                    <a:pt x="34" y="14"/>
                    <a:pt x="34" y="14"/>
                    <a:pt x="34" y="14"/>
                  </a:cubicBezTo>
                  <a:cubicBezTo>
                    <a:pt x="32" y="15"/>
                    <a:pt x="32" y="15"/>
                    <a:pt x="32" y="15"/>
                  </a:cubicBezTo>
                  <a:cubicBezTo>
                    <a:pt x="30" y="7"/>
                    <a:pt x="27" y="4"/>
                    <a:pt x="21" y="4"/>
                  </a:cubicBezTo>
                  <a:cubicBezTo>
                    <a:pt x="15" y="4"/>
                    <a:pt x="10" y="8"/>
                    <a:pt x="10" y="14"/>
                  </a:cubicBezTo>
                  <a:cubicBezTo>
                    <a:pt x="10" y="17"/>
                    <a:pt x="11" y="20"/>
                    <a:pt x="13" y="22"/>
                  </a:cubicBezTo>
                  <a:cubicBezTo>
                    <a:pt x="16" y="25"/>
                    <a:pt x="20" y="26"/>
                    <a:pt x="24" y="28"/>
                  </a:cubicBezTo>
                  <a:cubicBezTo>
                    <a:pt x="32" y="33"/>
                    <a:pt x="37" y="38"/>
                    <a:pt x="37" y="46"/>
                  </a:cubicBezTo>
                  <a:cubicBezTo>
                    <a:pt x="37" y="58"/>
                    <a:pt x="29" y="66"/>
                    <a:pt x="16" y="66"/>
                  </a:cubicBezTo>
                  <a:cubicBezTo>
                    <a:pt x="10" y="66"/>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1" name="Freeform 44"/>
            <p:cNvSpPr>
              <a:spLocks/>
            </p:cNvSpPr>
            <p:nvPr userDrawn="1"/>
          </p:nvSpPr>
          <p:spPr bwMode="auto">
            <a:xfrm>
              <a:off x="1879" y="3152"/>
              <a:ext cx="52" cy="117"/>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3 w 28"/>
                <a:gd name="T13" fmla="*/ 0 h 63"/>
                <a:gd name="T14" fmla="*/ 28 w 28"/>
                <a:gd name="T15" fmla="*/ 0 h 63"/>
                <a:gd name="T16" fmla="*/ 28 w 28"/>
                <a:gd name="T17" fmla="*/ 3 h 63"/>
                <a:gd name="T18" fmla="*/ 27 w 28"/>
                <a:gd name="T19" fmla="*/ 3 h 63"/>
                <a:gd name="T20" fmla="*/ 19 w 28"/>
                <a:gd name="T21" fmla="*/ 11 h 63"/>
                <a:gd name="T22" fmla="*/ 19 w 28"/>
                <a:gd name="T23" fmla="*/ 53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3" y="0"/>
                  </a:cubicBezTo>
                  <a:cubicBezTo>
                    <a:pt x="18" y="0"/>
                    <a:pt x="23" y="0"/>
                    <a:pt x="28" y="0"/>
                  </a:cubicBezTo>
                  <a:cubicBezTo>
                    <a:pt x="28" y="3"/>
                    <a:pt x="28" y="3"/>
                    <a:pt x="28" y="3"/>
                  </a:cubicBezTo>
                  <a:cubicBezTo>
                    <a:pt x="27" y="3"/>
                    <a:pt x="27" y="3"/>
                    <a:pt x="27" y="3"/>
                  </a:cubicBezTo>
                  <a:cubicBezTo>
                    <a:pt x="20" y="3"/>
                    <a:pt x="19" y="5"/>
                    <a:pt x="19" y="11"/>
                  </a:cubicBezTo>
                  <a:cubicBezTo>
                    <a:pt x="19" y="53"/>
                    <a:pt x="19" y="53"/>
                    <a:pt x="19" y="53"/>
                  </a:cubicBezTo>
                  <a:cubicBezTo>
                    <a:pt x="19" y="59"/>
                    <a:pt x="20" y="60"/>
                    <a:pt x="28" y="60"/>
                  </a:cubicBezTo>
                  <a:cubicBezTo>
                    <a:pt x="28" y="63"/>
                    <a:pt x="28" y="63"/>
                    <a:pt x="28" y="63"/>
                  </a:cubicBezTo>
                  <a:cubicBezTo>
                    <a:pt x="23" y="63"/>
                    <a:pt x="19" y="63"/>
                    <a:pt x="15" y="63"/>
                  </a:cubicBezTo>
                  <a:cubicBezTo>
                    <a:pt x="10" y="63"/>
                    <a:pt x="5"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2" name="Freeform 45"/>
            <p:cNvSpPr>
              <a:spLocks/>
            </p:cNvSpPr>
            <p:nvPr userDrawn="1"/>
          </p:nvSpPr>
          <p:spPr bwMode="auto">
            <a:xfrm>
              <a:off x="1944" y="3152"/>
              <a:ext cx="96" cy="119"/>
            </a:xfrm>
            <a:custGeom>
              <a:avLst/>
              <a:gdLst>
                <a:gd name="T0" fmla="*/ 0 w 52"/>
                <a:gd name="T1" fmla="*/ 60 h 64"/>
                <a:gd name="T2" fmla="*/ 8 w 52"/>
                <a:gd name="T3" fmla="*/ 54 h 64"/>
                <a:gd name="T4" fmla="*/ 8 w 52"/>
                <a:gd name="T5" fmla="*/ 10 h 64"/>
                <a:gd name="T6" fmla="*/ 0 w 52"/>
                <a:gd name="T7" fmla="*/ 3 h 64"/>
                <a:gd name="T8" fmla="*/ 0 w 52"/>
                <a:gd name="T9" fmla="*/ 3 h 64"/>
                <a:gd name="T10" fmla="*/ 0 w 52"/>
                <a:gd name="T11" fmla="*/ 0 h 64"/>
                <a:gd name="T12" fmla="*/ 22 w 52"/>
                <a:gd name="T13" fmla="*/ 0 h 64"/>
                <a:gd name="T14" fmla="*/ 46 w 52"/>
                <a:gd name="T15" fmla="*/ 0 h 64"/>
                <a:gd name="T16" fmla="*/ 46 w 52"/>
                <a:gd name="T17" fmla="*/ 14 h 64"/>
                <a:gd name="T18" fmla="*/ 44 w 52"/>
                <a:gd name="T19" fmla="*/ 14 h 64"/>
                <a:gd name="T20" fmla="*/ 30 w 52"/>
                <a:gd name="T21" fmla="*/ 4 h 64"/>
                <a:gd name="T22" fmla="*/ 19 w 52"/>
                <a:gd name="T23" fmla="*/ 4 h 64"/>
                <a:gd name="T24" fmla="*/ 19 w 52"/>
                <a:gd name="T25" fmla="*/ 28 h 64"/>
                <a:gd name="T26" fmla="*/ 27 w 52"/>
                <a:gd name="T27" fmla="*/ 28 h 64"/>
                <a:gd name="T28" fmla="*/ 37 w 52"/>
                <a:gd name="T29" fmla="*/ 21 h 64"/>
                <a:gd name="T30" fmla="*/ 37 w 52"/>
                <a:gd name="T31" fmla="*/ 20 h 64"/>
                <a:gd name="T32" fmla="*/ 40 w 52"/>
                <a:gd name="T33" fmla="*/ 20 h 64"/>
                <a:gd name="T34" fmla="*/ 40 w 52"/>
                <a:gd name="T35" fmla="*/ 30 h 64"/>
                <a:gd name="T36" fmla="*/ 40 w 52"/>
                <a:gd name="T37" fmla="*/ 40 h 64"/>
                <a:gd name="T38" fmla="*/ 38 w 52"/>
                <a:gd name="T39" fmla="*/ 41 h 64"/>
                <a:gd name="T40" fmla="*/ 27 w 52"/>
                <a:gd name="T41" fmla="*/ 33 h 64"/>
                <a:gd name="T42" fmla="*/ 19 w 52"/>
                <a:gd name="T43" fmla="*/ 33 h 64"/>
                <a:gd name="T44" fmla="*/ 19 w 52"/>
                <a:gd name="T45" fmla="*/ 51 h 64"/>
                <a:gd name="T46" fmla="*/ 30 w 52"/>
                <a:gd name="T47" fmla="*/ 59 h 64"/>
                <a:gd name="T48" fmla="*/ 49 w 52"/>
                <a:gd name="T49" fmla="*/ 48 h 64"/>
                <a:gd name="T50" fmla="*/ 52 w 52"/>
                <a:gd name="T51" fmla="*/ 49 h 64"/>
                <a:gd name="T52" fmla="*/ 48 w 52"/>
                <a:gd name="T53" fmla="*/ 64 h 64"/>
                <a:gd name="T54" fmla="*/ 27 w 52"/>
                <a:gd name="T55" fmla="*/ 63 h 64"/>
                <a:gd name="T56" fmla="*/ 16 w 52"/>
                <a:gd name="T57" fmla="*/ 63 h 64"/>
                <a:gd name="T58" fmla="*/ 8 w 52"/>
                <a:gd name="T59" fmla="*/ 63 h 64"/>
                <a:gd name="T60" fmla="*/ 0 w 52"/>
                <a:gd name="T61" fmla="*/ 64 h 64"/>
                <a:gd name="T62" fmla="*/ 0 w 52"/>
                <a:gd name="T63"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2" h="64">
                  <a:moveTo>
                    <a:pt x="0" y="60"/>
                  </a:moveTo>
                  <a:cubicBezTo>
                    <a:pt x="7" y="60"/>
                    <a:pt x="8" y="59"/>
                    <a:pt x="8" y="54"/>
                  </a:cubicBezTo>
                  <a:cubicBezTo>
                    <a:pt x="8" y="10"/>
                    <a:pt x="8" y="10"/>
                    <a:pt x="8" y="10"/>
                  </a:cubicBezTo>
                  <a:cubicBezTo>
                    <a:pt x="8" y="4"/>
                    <a:pt x="8" y="3"/>
                    <a:pt x="0" y="3"/>
                  </a:cubicBezTo>
                  <a:cubicBezTo>
                    <a:pt x="0" y="3"/>
                    <a:pt x="0" y="3"/>
                    <a:pt x="0" y="3"/>
                  </a:cubicBezTo>
                  <a:cubicBezTo>
                    <a:pt x="0" y="0"/>
                    <a:pt x="0" y="0"/>
                    <a:pt x="0" y="0"/>
                  </a:cubicBezTo>
                  <a:cubicBezTo>
                    <a:pt x="5" y="0"/>
                    <a:pt x="12" y="0"/>
                    <a:pt x="22" y="0"/>
                  </a:cubicBezTo>
                  <a:cubicBezTo>
                    <a:pt x="36" y="0"/>
                    <a:pt x="44" y="0"/>
                    <a:pt x="46" y="0"/>
                  </a:cubicBezTo>
                  <a:cubicBezTo>
                    <a:pt x="46" y="14"/>
                    <a:pt x="46" y="14"/>
                    <a:pt x="46" y="14"/>
                  </a:cubicBezTo>
                  <a:cubicBezTo>
                    <a:pt x="44" y="14"/>
                    <a:pt x="44" y="14"/>
                    <a:pt x="44" y="14"/>
                  </a:cubicBezTo>
                  <a:cubicBezTo>
                    <a:pt x="43" y="5"/>
                    <a:pt x="39" y="4"/>
                    <a:pt x="30" y="4"/>
                  </a:cubicBezTo>
                  <a:cubicBezTo>
                    <a:pt x="19" y="4"/>
                    <a:pt x="19" y="4"/>
                    <a:pt x="19" y="4"/>
                  </a:cubicBezTo>
                  <a:cubicBezTo>
                    <a:pt x="19" y="28"/>
                    <a:pt x="19" y="28"/>
                    <a:pt x="19" y="28"/>
                  </a:cubicBezTo>
                  <a:cubicBezTo>
                    <a:pt x="27" y="28"/>
                    <a:pt x="27" y="28"/>
                    <a:pt x="27" y="28"/>
                  </a:cubicBezTo>
                  <a:cubicBezTo>
                    <a:pt x="35" y="28"/>
                    <a:pt x="37" y="27"/>
                    <a:pt x="37" y="21"/>
                  </a:cubicBezTo>
                  <a:cubicBezTo>
                    <a:pt x="37" y="20"/>
                    <a:pt x="37" y="20"/>
                    <a:pt x="37" y="20"/>
                  </a:cubicBezTo>
                  <a:cubicBezTo>
                    <a:pt x="40" y="20"/>
                    <a:pt x="40" y="20"/>
                    <a:pt x="40" y="20"/>
                  </a:cubicBezTo>
                  <a:cubicBezTo>
                    <a:pt x="40" y="24"/>
                    <a:pt x="40" y="27"/>
                    <a:pt x="40" y="30"/>
                  </a:cubicBezTo>
                  <a:cubicBezTo>
                    <a:pt x="40" y="33"/>
                    <a:pt x="40" y="36"/>
                    <a:pt x="40" y="40"/>
                  </a:cubicBezTo>
                  <a:cubicBezTo>
                    <a:pt x="38" y="41"/>
                    <a:pt x="38" y="41"/>
                    <a:pt x="38" y="41"/>
                  </a:cubicBezTo>
                  <a:cubicBezTo>
                    <a:pt x="37" y="33"/>
                    <a:pt x="35" y="33"/>
                    <a:pt x="27" y="33"/>
                  </a:cubicBezTo>
                  <a:cubicBezTo>
                    <a:pt x="19" y="33"/>
                    <a:pt x="19" y="33"/>
                    <a:pt x="19" y="33"/>
                  </a:cubicBezTo>
                  <a:cubicBezTo>
                    <a:pt x="19" y="51"/>
                    <a:pt x="19" y="51"/>
                    <a:pt x="19" y="51"/>
                  </a:cubicBezTo>
                  <a:cubicBezTo>
                    <a:pt x="19" y="58"/>
                    <a:pt x="21" y="59"/>
                    <a:pt x="30" y="59"/>
                  </a:cubicBezTo>
                  <a:cubicBezTo>
                    <a:pt x="42" y="59"/>
                    <a:pt x="47" y="58"/>
                    <a:pt x="49" y="48"/>
                  </a:cubicBezTo>
                  <a:cubicBezTo>
                    <a:pt x="52" y="49"/>
                    <a:pt x="52" y="49"/>
                    <a:pt x="52" y="49"/>
                  </a:cubicBezTo>
                  <a:cubicBezTo>
                    <a:pt x="48" y="64"/>
                    <a:pt x="48" y="64"/>
                    <a:pt x="48" y="64"/>
                  </a:cubicBezTo>
                  <a:cubicBezTo>
                    <a:pt x="40" y="63"/>
                    <a:pt x="32" y="63"/>
                    <a:pt x="27" y="63"/>
                  </a:cubicBezTo>
                  <a:cubicBezTo>
                    <a:pt x="22" y="63"/>
                    <a:pt x="18" y="63"/>
                    <a:pt x="16" y="63"/>
                  </a:cubicBezTo>
                  <a:cubicBezTo>
                    <a:pt x="13" y="63"/>
                    <a:pt x="10" y="63"/>
                    <a:pt x="8" y="63"/>
                  </a:cubicBezTo>
                  <a:cubicBezTo>
                    <a:pt x="5" y="63"/>
                    <a:pt x="2" y="63"/>
                    <a:pt x="0" y="64"/>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3" name="Freeform 46"/>
            <p:cNvSpPr>
              <a:spLocks/>
            </p:cNvSpPr>
            <p:nvPr userDrawn="1"/>
          </p:nvSpPr>
          <p:spPr bwMode="auto">
            <a:xfrm>
              <a:off x="993" y="3336"/>
              <a:ext cx="122" cy="119"/>
            </a:xfrm>
            <a:custGeom>
              <a:avLst/>
              <a:gdLst>
                <a:gd name="T0" fmla="*/ 0 w 66"/>
                <a:gd name="T1" fmla="*/ 0 h 64"/>
                <a:gd name="T2" fmla="*/ 14 w 66"/>
                <a:gd name="T3" fmla="*/ 0 h 64"/>
                <a:gd name="T4" fmla="*/ 27 w 66"/>
                <a:gd name="T5" fmla="*/ 0 h 64"/>
                <a:gd name="T6" fmla="*/ 27 w 66"/>
                <a:gd name="T7" fmla="*/ 3 h 64"/>
                <a:gd name="T8" fmla="*/ 26 w 66"/>
                <a:gd name="T9" fmla="*/ 3 h 64"/>
                <a:gd name="T10" fmla="*/ 20 w 66"/>
                <a:gd name="T11" fmla="*/ 11 h 64"/>
                <a:gd name="T12" fmla="*/ 20 w 66"/>
                <a:gd name="T13" fmla="*/ 40 h 64"/>
                <a:gd name="T14" fmla="*/ 36 w 66"/>
                <a:gd name="T15" fmla="*/ 60 h 64"/>
                <a:gd name="T16" fmla="*/ 51 w 66"/>
                <a:gd name="T17" fmla="*/ 52 h 64"/>
                <a:gd name="T18" fmla="*/ 54 w 66"/>
                <a:gd name="T19" fmla="*/ 39 h 64"/>
                <a:gd name="T20" fmla="*/ 54 w 66"/>
                <a:gd name="T21" fmla="*/ 14 h 64"/>
                <a:gd name="T22" fmla="*/ 47 w 66"/>
                <a:gd name="T23" fmla="*/ 3 h 64"/>
                <a:gd name="T24" fmla="*/ 45 w 66"/>
                <a:gd name="T25" fmla="*/ 3 h 64"/>
                <a:gd name="T26" fmla="*/ 45 w 66"/>
                <a:gd name="T27" fmla="*/ 0 h 64"/>
                <a:gd name="T28" fmla="*/ 54 w 66"/>
                <a:gd name="T29" fmla="*/ 0 h 64"/>
                <a:gd name="T30" fmla="*/ 66 w 66"/>
                <a:gd name="T31" fmla="*/ 0 h 64"/>
                <a:gd name="T32" fmla="*/ 66 w 66"/>
                <a:gd name="T33" fmla="*/ 3 h 64"/>
                <a:gd name="T34" fmla="*/ 65 w 66"/>
                <a:gd name="T35" fmla="*/ 3 h 64"/>
                <a:gd name="T36" fmla="*/ 59 w 66"/>
                <a:gd name="T37" fmla="*/ 14 h 64"/>
                <a:gd name="T38" fmla="*/ 59 w 66"/>
                <a:gd name="T39" fmla="*/ 37 h 64"/>
                <a:gd name="T40" fmla="*/ 53 w 66"/>
                <a:gd name="T41" fmla="*/ 57 h 64"/>
                <a:gd name="T42" fmla="*/ 32 w 66"/>
                <a:gd name="T43" fmla="*/ 64 h 64"/>
                <a:gd name="T44" fmla="*/ 8 w 66"/>
                <a:gd name="T45" fmla="*/ 40 h 64"/>
                <a:gd name="T46" fmla="*/ 8 w 66"/>
                <a:gd name="T47" fmla="*/ 13 h 64"/>
                <a:gd name="T48" fmla="*/ 0 w 66"/>
                <a:gd name="T49" fmla="*/ 3 h 64"/>
                <a:gd name="T50" fmla="*/ 0 w 66"/>
                <a:gd name="T5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64">
                  <a:moveTo>
                    <a:pt x="0" y="0"/>
                  </a:moveTo>
                  <a:cubicBezTo>
                    <a:pt x="5" y="0"/>
                    <a:pt x="9" y="0"/>
                    <a:pt x="14" y="0"/>
                  </a:cubicBezTo>
                  <a:cubicBezTo>
                    <a:pt x="18" y="0"/>
                    <a:pt x="23" y="0"/>
                    <a:pt x="27" y="0"/>
                  </a:cubicBezTo>
                  <a:cubicBezTo>
                    <a:pt x="27" y="3"/>
                    <a:pt x="27" y="3"/>
                    <a:pt x="27" y="3"/>
                  </a:cubicBezTo>
                  <a:cubicBezTo>
                    <a:pt x="27" y="3"/>
                    <a:pt x="27" y="3"/>
                    <a:pt x="26" y="3"/>
                  </a:cubicBezTo>
                  <a:cubicBezTo>
                    <a:pt x="20" y="3"/>
                    <a:pt x="20" y="5"/>
                    <a:pt x="20" y="11"/>
                  </a:cubicBezTo>
                  <a:cubicBezTo>
                    <a:pt x="20" y="40"/>
                    <a:pt x="20" y="40"/>
                    <a:pt x="20" y="40"/>
                  </a:cubicBezTo>
                  <a:cubicBezTo>
                    <a:pt x="20" y="54"/>
                    <a:pt x="25" y="60"/>
                    <a:pt x="36" y="60"/>
                  </a:cubicBezTo>
                  <a:cubicBezTo>
                    <a:pt x="43" y="60"/>
                    <a:pt x="48" y="57"/>
                    <a:pt x="51" y="52"/>
                  </a:cubicBezTo>
                  <a:cubicBezTo>
                    <a:pt x="53" y="48"/>
                    <a:pt x="54" y="44"/>
                    <a:pt x="54" y="39"/>
                  </a:cubicBezTo>
                  <a:cubicBezTo>
                    <a:pt x="54" y="14"/>
                    <a:pt x="54" y="14"/>
                    <a:pt x="54" y="14"/>
                  </a:cubicBezTo>
                  <a:cubicBezTo>
                    <a:pt x="54" y="5"/>
                    <a:pt x="53" y="3"/>
                    <a:pt x="47" y="3"/>
                  </a:cubicBezTo>
                  <a:cubicBezTo>
                    <a:pt x="46" y="3"/>
                    <a:pt x="45" y="3"/>
                    <a:pt x="45" y="3"/>
                  </a:cubicBezTo>
                  <a:cubicBezTo>
                    <a:pt x="45" y="0"/>
                    <a:pt x="45" y="0"/>
                    <a:pt x="45" y="0"/>
                  </a:cubicBezTo>
                  <a:cubicBezTo>
                    <a:pt x="48" y="0"/>
                    <a:pt x="51" y="0"/>
                    <a:pt x="54" y="0"/>
                  </a:cubicBezTo>
                  <a:cubicBezTo>
                    <a:pt x="58" y="0"/>
                    <a:pt x="62" y="0"/>
                    <a:pt x="66" y="0"/>
                  </a:cubicBezTo>
                  <a:cubicBezTo>
                    <a:pt x="66" y="3"/>
                    <a:pt x="66" y="3"/>
                    <a:pt x="66" y="3"/>
                  </a:cubicBezTo>
                  <a:cubicBezTo>
                    <a:pt x="65" y="3"/>
                    <a:pt x="65" y="3"/>
                    <a:pt x="65" y="3"/>
                  </a:cubicBezTo>
                  <a:cubicBezTo>
                    <a:pt x="59" y="3"/>
                    <a:pt x="59" y="5"/>
                    <a:pt x="59" y="14"/>
                  </a:cubicBezTo>
                  <a:cubicBezTo>
                    <a:pt x="59" y="37"/>
                    <a:pt x="59" y="37"/>
                    <a:pt x="59" y="37"/>
                  </a:cubicBezTo>
                  <a:cubicBezTo>
                    <a:pt x="59" y="46"/>
                    <a:pt x="58" y="52"/>
                    <a:pt x="53" y="57"/>
                  </a:cubicBezTo>
                  <a:cubicBezTo>
                    <a:pt x="49" y="62"/>
                    <a:pt x="42" y="64"/>
                    <a:pt x="32" y="64"/>
                  </a:cubicBezTo>
                  <a:cubicBezTo>
                    <a:pt x="16" y="64"/>
                    <a:pt x="8" y="56"/>
                    <a:pt x="8" y="40"/>
                  </a:cubicBezTo>
                  <a:cubicBezTo>
                    <a:pt x="8" y="13"/>
                    <a:pt x="8" y="13"/>
                    <a:pt x="8" y="13"/>
                  </a:cubicBezTo>
                  <a:cubicBezTo>
                    <a:pt x="8" y="5"/>
                    <a:pt x="8" y="3"/>
                    <a:pt x="0" y="3"/>
                  </a:cubicBez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4" name="Freeform 47"/>
            <p:cNvSpPr>
              <a:spLocks/>
            </p:cNvSpPr>
            <p:nvPr userDrawn="1"/>
          </p:nvSpPr>
          <p:spPr bwMode="auto">
            <a:xfrm>
              <a:off x="1128" y="3336"/>
              <a:ext cx="126" cy="121"/>
            </a:xfrm>
            <a:custGeom>
              <a:avLst/>
              <a:gdLst>
                <a:gd name="T0" fmla="*/ 0 w 68"/>
                <a:gd name="T1" fmla="*/ 60 h 65"/>
                <a:gd name="T2" fmla="*/ 1 w 68"/>
                <a:gd name="T3" fmla="*/ 60 h 65"/>
                <a:gd name="T4" fmla="*/ 9 w 68"/>
                <a:gd name="T5" fmla="*/ 46 h 65"/>
                <a:gd name="T6" fmla="*/ 9 w 68"/>
                <a:gd name="T7" fmla="*/ 12 h 65"/>
                <a:gd name="T8" fmla="*/ 0 w 68"/>
                <a:gd name="T9" fmla="*/ 3 h 65"/>
                <a:gd name="T10" fmla="*/ 0 w 68"/>
                <a:gd name="T11" fmla="*/ 0 h 65"/>
                <a:gd name="T12" fmla="*/ 10 w 68"/>
                <a:gd name="T13" fmla="*/ 0 h 65"/>
                <a:gd name="T14" fmla="*/ 18 w 68"/>
                <a:gd name="T15" fmla="*/ 0 h 65"/>
                <a:gd name="T16" fmla="*/ 54 w 68"/>
                <a:gd name="T17" fmla="*/ 45 h 65"/>
                <a:gd name="T18" fmla="*/ 54 w 68"/>
                <a:gd name="T19" fmla="*/ 13 h 65"/>
                <a:gd name="T20" fmla="*/ 45 w 68"/>
                <a:gd name="T21" fmla="*/ 3 h 65"/>
                <a:gd name="T22" fmla="*/ 44 w 68"/>
                <a:gd name="T23" fmla="*/ 3 h 65"/>
                <a:gd name="T24" fmla="*/ 44 w 68"/>
                <a:gd name="T25" fmla="*/ 0 h 65"/>
                <a:gd name="T26" fmla="*/ 53 w 68"/>
                <a:gd name="T27" fmla="*/ 0 h 65"/>
                <a:gd name="T28" fmla="*/ 68 w 68"/>
                <a:gd name="T29" fmla="*/ 0 h 65"/>
                <a:gd name="T30" fmla="*/ 68 w 68"/>
                <a:gd name="T31" fmla="*/ 3 h 65"/>
                <a:gd name="T32" fmla="*/ 67 w 68"/>
                <a:gd name="T33" fmla="*/ 3 h 65"/>
                <a:gd name="T34" fmla="*/ 59 w 68"/>
                <a:gd name="T35" fmla="*/ 16 h 65"/>
                <a:gd name="T36" fmla="*/ 59 w 68"/>
                <a:gd name="T37" fmla="*/ 65 h 65"/>
                <a:gd name="T38" fmla="*/ 55 w 68"/>
                <a:gd name="T39" fmla="*/ 65 h 65"/>
                <a:gd name="T40" fmla="*/ 14 w 68"/>
                <a:gd name="T41" fmla="*/ 13 h 65"/>
                <a:gd name="T42" fmla="*/ 14 w 68"/>
                <a:gd name="T43" fmla="*/ 46 h 65"/>
                <a:gd name="T44" fmla="*/ 22 w 68"/>
                <a:gd name="T45" fmla="*/ 60 h 65"/>
                <a:gd name="T46" fmla="*/ 23 w 68"/>
                <a:gd name="T47" fmla="*/ 60 h 65"/>
                <a:gd name="T48" fmla="*/ 23 w 68"/>
                <a:gd name="T49" fmla="*/ 63 h 65"/>
                <a:gd name="T50" fmla="*/ 12 w 68"/>
                <a:gd name="T51" fmla="*/ 63 h 65"/>
                <a:gd name="T52" fmla="*/ 0 w 68"/>
                <a:gd name="T53" fmla="*/ 63 h 65"/>
                <a:gd name="T54" fmla="*/ 0 w 68"/>
                <a:gd name="T55"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65">
                  <a:moveTo>
                    <a:pt x="0" y="60"/>
                  </a:moveTo>
                  <a:cubicBezTo>
                    <a:pt x="1" y="60"/>
                    <a:pt x="1" y="60"/>
                    <a:pt x="1" y="60"/>
                  </a:cubicBezTo>
                  <a:cubicBezTo>
                    <a:pt x="8" y="60"/>
                    <a:pt x="9" y="56"/>
                    <a:pt x="9" y="46"/>
                  </a:cubicBezTo>
                  <a:cubicBezTo>
                    <a:pt x="9" y="12"/>
                    <a:pt x="9" y="12"/>
                    <a:pt x="9" y="12"/>
                  </a:cubicBezTo>
                  <a:cubicBezTo>
                    <a:pt x="9" y="6"/>
                    <a:pt x="8" y="4"/>
                    <a:pt x="0" y="3"/>
                  </a:cubicBezTo>
                  <a:cubicBezTo>
                    <a:pt x="0" y="0"/>
                    <a:pt x="0" y="0"/>
                    <a:pt x="0" y="0"/>
                  </a:cubicBezTo>
                  <a:cubicBezTo>
                    <a:pt x="2" y="0"/>
                    <a:pt x="5" y="0"/>
                    <a:pt x="10" y="0"/>
                  </a:cubicBezTo>
                  <a:cubicBezTo>
                    <a:pt x="14" y="0"/>
                    <a:pt x="18" y="0"/>
                    <a:pt x="18" y="0"/>
                  </a:cubicBezTo>
                  <a:cubicBezTo>
                    <a:pt x="54" y="45"/>
                    <a:pt x="54" y="45"/>
                    <a:pt x="54" y="45"/>
                  </a:cubicBezTo>
                  <a:cubicBezTo>
                    <a:pt x="54" y="13"/>
                    <a:pt x="54" y="13"/>
                    <a:pt x="54" y="13"/>
                  </a:cubicBezTo>
                  <a:cubicBezTo>
                    <a:pt x="54" y="5"/>
                    <a:pt x="52" y="3"/>
                    <a:pt x="45" y="3"/>
                  </a:cubicBezTo>
                  <a:cubicBezTo>
                    <a:pt x="44" y="3"/>
                    <a:pt x="44" y="3"/>
                    <a:pt x="44" y="3"/>
                  </a:cubicBezTo>
                  <a:cubicBezTo>
                    <a:pt x="44" y="0"/>
                    <a:pt x="44" y="0"/>
                    <a:pt x="44" y="0"/>
                  </a:cubicBezTo>
                  <a:cubicBezTo>
                    <a:pt x="47" y="0"/>
                    <a:pt x="50" y="0"/>
                    <a:pt x="53" y="0"/>
                  </a:cubicBezTo>
                  <a:cubicBezTo>
                    <a:pt x="59" y="0"/>
                    <a:pt x="64" y="0"/>
                    <a:pt x="68" y="0"/>
                  </a:cubicBezTo>
                  <a:cubicBezTo>
                    <a:pt x="68" y="3"/>
                    <a:pt x="68" y="3"/>
                    <a:pt x="68" y="3"/>
                  </a:cubicBezTo>
                  <a:cubicBezTo>
                    <a:pt x="67" y="3"/>
                    <a:pt x="67" y="3"/>
                    <a:pt x="67" y="3"/>
                  </a:cubicBezTo>
                  <a:cubicBezTo>
                    <a:pt x="60" y="3"/>
                    <a:pt x="59" y="6"/>
                    <a:pt x="59" y="16"/>
                  </a:cubicBezTo>
                  <a:cubicBezTo>
                    <a:pt x="59" y="65"/>
                    <a:pt x="59" y="65"/>
                    <a:pt x="59" y="65"/>
                  </a:cubicBezTo>
                  <a:cubicBezTo>
                    <a:pt x="55" y="65"/>
                    <a:pt x="55" y="65"/>
                    <a:pt x="55" y="65"/>
                  </a:cubicBezTo>
                  <a:cubicBezTo>
                    <a:pt x="14" y="13"/>
                    <a:pt x="14" y="13"/>
                    <a:pt x="14" y="13"/>
                  </a:cubicBezTo>
                  <a:cubicBezTo>
                    <a:pt x="14" y="46"/>
                    <a:pt x="14" y="46"/>
                    <a:pt x="14" y="46"/>
                  </a:cubicBezTo>
                  <a:cubicBezTo>
                    <a:pt x="14" y="56"/>
                    <a:pt x="14" y="60"/>
                    <a:pt x="22" y="60"/>
                  </a:cubicBezTo>
                  <a:cubicBezTo>
                    <a:pt x="23" y="60"/>
                    <a:pt x="23" y="60"/>
                    <a:pt x="23" y="60"/>
                  </a:cubicBezTo>
                  <a:cubicBezTo>
                    <a:pt x="23" y="63"/>
                    <a:pt x="23" y="63"/>
                    <a:pt x="23" y="63"/>
                  </a:cubicBezTo>
                  <a:cubicBezTo>
                    <a:pt x="20" y="63"/>
                    <a:pt x="17" y="63"/>
                    <a:pt x="12" y="63"/>
                  </a:cubicBezTo>
                  <a:cubicBezTo>
                    <a:pt x="8" y="63"/>
                    <a:pt x="4"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5" name="Freeform 48"/>
            <p:cNvSpPr>
              <a:spLocks/>
            </p:cNvSpPr>
            <p:nvPr userDrawn="1"/>
          </p:nvSpPr>
          <p:spPr bwMode="auto">
            <a:xfrm>
              <a:off x="1265"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7 w 28"/>
                <a:gd name="T15" fmla="*/ 0 h 63"/>
                <a:gd name="T16" fmla="*/ 27 w 28"/>
                <a:gd name="T17" fmla="*/ 3 h 63"/>
                <a:gd name="T18" fmla="*/ 26 w 28"/>
                <a:gd name="T19" fmla="*/ 3 h 63"/>
                <a:gd name="T20" fmla="*/ 19 w 28"/>
                <a:gd name="T21" fmla="*/ 10 h 63"/>
                <a:gd name="T22" fmla="*/ 19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2" y="0"/>
                    <a:pt x="27" y="0"/>
                  </a:cubicBezTo>
                  <a:cubicBezTo>
                    <a:pt x="27" y="3"/>
                    <a:pt x="27" y="3"/>
                    <a:pt x="27" y="3"/>
                  </a:cubicBezTo>
                  <a:cubicBezTo>
                    <a:pt x="26" y="3"/>
                    <a:pt x="26" y="3"/>
                    <a:pt x="26" y="3"/>
                  </a:cubicBezTo>
                  <a:cubicBezTo>
                    <a:pt x="20" y="3"/>
                    <a:pt x="19" y="4"/>
                    <a:pt x="19" y="10"/>
                  </a:cubicBezTo>
                  <a:cubicBezTo>
                    <a:pt x="19" y="52"/>
                    <a:pt x="19" y="52"/>
                    <a:pt x="19" y="52"/>
                  </a:cubicBezTo>
                  <a:cubicBezTo>
                    <a:pt x="19"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6" name="Freeform 49"/>
            <p:cNvSpPr>
              <a:spLocks/>
            </p:cNvSpPr>
            <p:nvPr userDrawn="1"/>
          </p:nvSpPr>
          <p:spPr bwMode="auto">
            <a:xfrm>
              <a:off x="1323" y="3336"/>
              <a:ext cx="113" cy="119"/>
            </a:xfrm>
            <a:custGeom>
              <a:avLst/>
              <a:gdLst>
                <a:gd name="T0" fmla="*/ 29 w 61"/>
                <a:gd name="T1" fmla="*/ 64 h 64"/>
                <a:gd name="T2" fmla="*/ 7 w 61"/>
                <a:gd name="T3" fmla="*/ 8 h 64"/>
                <a:gd name="T4" fmla="*/ 0 w 61"/>
                <a:gd name="T5" fmla="*/ 3 h 64"/>
                <a:gd name="T6" fmla="*/ 0 w 61"/>
                <a:gd name="T7" fmla="*/ 0 h 64"/>
                <a:gd name="T8" fmla="*/ 10 w 61"/>
                <a:gd name="T9" fmla="*/ 0 h 64"/>
                <a:gd name="T10" fmla="*/ 26 w 61"/>
                <a:gd name="T11" fmla="*/ 0 h 64"/>
                <a:gd name="T12" fmla="*/ 26 w 61"/>
                <a:gd name="T13" fmla="*/ 3 h 64"/>
                <a:gd name="T14" fmla="*/ 25 w 61"/>
                <a:gd name="T15" fmla="*/ 3 h 64"/>
                <a:gd name="T16" fmla="*/ 20 w 61"/>
                <a:gd name="T17" fmla="*/ 5 h 64"/>
                <a:gd name="T18" fmla="*/ 21 w 61"/>
                <a:gd name="T19" fmla="*/ 9 h 64"/>
                <a:gd name="T20" fmla="*/ 35 w 61"/>
                <a:gd name="T21" fmla="*/ 48 h 64"/>
                <a:gd name="T22" fmla="*/ 49 w 61"/>
                <a:gd name="T23" fmla="*/ 10 h 64"/>
                <a:gd name="T24" fmla="*/ 49 w 61"/>
                <a:gd name="T25" fmla="*/ 6 h 64"/>
                <a:gd name="T26" fmla="*/ 42 w 61"/>
                <a:gd name="T27" fmla="*/ 3 h 64"/>
                <a:gd name="T28" fmla="*/ 42 w 61"/>
                <a:gd name="T29" fmla="*/ 0 h 64"/>
                <a:gd name="T30" fmla="*/ 50 w 61"/>
                <a:gd name="T31" fmla="*/ 0 h 64"/>
                <a:gd name="T32" fmla="*/ 61 w 61"/>
                <a:gd name="T33" fmla="*/ 0 h 64"/>
                <a:gd name="T34" fmla="*/ 61 w 61"/>
                <a:gd name="T35" fmla="*/ 3 h 64"/>
                <a:gd name="T36" fmla="*/ 54 w 61"/>
                <a:gd name="T37" fmla="*/ 9 h 64"/>
                <a:gd name="T38" fmla="*/ 33 w 61"/>
                <a:gd name="T39" fmla="*/ 64 h 64"/>
                <a:gd name="T40" fmla="*/ 29 w 61"/>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4">
                  <a:moveTo>
                    <a:pt x="29" y="64"/>
                  </a:moveTo>
                  <a:cubicBezTo>
                    <a:pt x="7" y="8"/>
                    <a:pt x="7" y="8"/>
                    <a:pt x="7" y="8"/>
                  </a:cubicBezTo>
                  <a:cubicBezTo>
                    <a:pt x="6" y="3"/>
                    <a:pt x="3" y="3"/>
                    <a:pt x="0" y="3"/>
                  </a:cubicBezTo>
                  <a:cubicBezTo>
                    <a:pt x="0" y="0"/>
                    <a:pt x="0" y="0"/>
                    <a:pt x="0" y="0"/>
                  </a:cubicBezTo>
                  <a:cubicBezTo>
                    <a:pt x="4" y="0"/>
                    <a:pt x="7" y="0"/>
                    <a:pt x="10" y="0"/>
                  </a:cubicBezTo>
                  <a:cubicBezTo>
                    <a:pt x="17" y="0"/>
                    <a:pt x="22" y="0"/>
                    <a:pt x="26" y="0"/>
                  </a:cubicBezTo>
                  <a:cubicBezTo>
                    <a:pt x="26" y="3"/>
                    <a:pt x="26" y="3"/>
                    <a:pt x="26" y="3"/>
                  </a:cubicBezTo>
                  <a:cubicBezTo>
                    <a:pt x="25" y="3"/>
                    <a:pt x="25" y="3"/>
                    <a:pt x="25" y="3"/>
                  </a:cubicBezTo>
                  <a:cubicBezTo>
                    <a:pt x="21" y="3"/>
                    <a:pt x="20" y="4"/>
                    <a:pt x="20" y="5"/>
                  </a:cubicBezTo>
                  <a:cubicBezTo>
                    <a:pt x="20" y="7"/>
                    <a:pt x="20" y="8"/>
                    <a:pt x="21" y="9"/>
                  </a:cubicBezTo>
                  <a:cubicBezTo>
                    <a:pt x="35" y="48"/>
                    <a:pt x="35" y="48"/>
                    <a:pt x="35" y="48"/>
                  </a:cubicBezTo>
                  <a:cubicBezTo>
                    <a:pt x="49" y="10"/>
                    <a:pt x="49" y="10"/>
                    <a:pt x="49" y="10"/>
                  </a:cubicBezTo>
                  <a:cubicBezTo>
                    <a:pt x="49" y="8"/>
                    <a:pt x="49" y="7"/>
                    <a:pt x="49" y="6"/>
                  </a:cubicBezTo>
                  <a:cubicBezTo>
                    <a:pt x="49" y="4"/>
                    <a:pt x="47" y="3"/>
                    <a:pt x="42" y="3"/>
                  </a:cubicBezTo>
                  <a:cubicBezTo>
                    <a:pt x="42" y="0"/>
                    <a:pt x="42" y="0"/>
                    <a:pt x="42" y="0"/>
                  </a:cubicBezTo>
                  <a:cubicBezTo>
                    <a:pt x="45" y="0"/>
                    <a:pt x="47" y="0"/>
                    <a:pt x="50" y="0"/>
                  </a:cubicBezTo>
                  <a:cubicBezTo>
                    <a:pt x="52" y="0"/>
                    <a:pt x="56" y="0"/>
                    <a:pt x="61" y="0"/>
                  </a:cubicBezTo>
                  <a:cubicBezTo>
                    <a:pt x="61" y="3"/>
                    <a:pt x="61" y="3"/>
                    <a:pt x="61" y="3"/>
                  </a:cubicBezTo>
                  <a:cubicBezTo>
                    <a:pt x="58" y="3"/>
                    <a:pt x="56" y="5"/>
                    <a:pt x="54" y="9"/>
                  </a:cubicBezTo>
                  <a:cubicBezTo>
                    <a:pt x="33" y="64"/>
                    <a:pt x="33" y="64"/>
                    <a:pt x="33" y="64"/>
                  </a:cubicBezTo>
                  <a:lnTo>
                    <a:pt x="29" y="6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7" name="Freeform 50"/>
            <p:cNvSpPr>
              <a:spLocks/>
            </p:cNvSpPr>
            <p:nvPr userDrawn="1"/>
          </p:nvSpPr>
          <p:spPr bwMode="auto">
            <a:xfrm>
              <a:off x="1442" y="3336"/>
              <a:ext cx="94" cy="118"/>
            </a:xfrm>
            <a:custGeom>
              <a:avLst/>
              <a:gdLst>
                <a:gd name="T0" fmla="*/ 0 w 51"/>
                <a:gd name="T1" fmla="*/ 60 h 63"/>
                <a:gd name="T2" fmla="*/ 8 w 51"/>
                <a:gd name="T3" fmla="*/ 54 h 63"/>
                <a:gd name="T4" fmla="*/ 8 w 51"/>
                <a:gd name="T5" fmla="*/ 10 h 63"/>
                <a:gd name="T6" fmla="*/ 2 w 51"/>
                <a:gd name="T7" fmla="*/ 3 h 63"/>
                <a:gd name="T8" fmla="*/ 1 w 51"/>
                <a:gd name="T9" fmla="*/ 3 h 63"/>
                <a:gd name="T10" fmla="*/ 1 w 51"/>
                <a:gd name="T11" fmla="*/ 0 h 63"/>
                <a:gd name="T12" fmla="*/ 22 w 51"/>
                <a:gd name="T13" fmla="*/ 0 h 63"/>
                <a:gd name="T14" fmla="*/ 45 w 51"/>
                <a:gd name="T15" fmla="*/ 0 h 63"/>
                <a:gd name="T16" fmla="*/ 45 w 51"/>
                <a:gd name="T17" fmla="*/ 14 h 63"/>
                <a:gd name="T18" fmla="*/ 43 w 51"/>
                <a:gd name="T19" fmla="*/ 14 h 63"/>
                <a:gd name="T20" fmla="*/ 30 w 51"/>
                <a:gd name="T21" fmla="*/ 4 h 63"/>
                <a:gd name="T22" fmla="*/ 20 w 51"/>
                <a:gd name="T23" fmla="*/ 4 h 63"/>
                <a:gd name="T24" fmla="*/ 20 w 51"/>
                <a:gd name="T25" fmla="*/ 28 h 63"/>
                <a:gd name="T26" fmla="*/ 27 w 51"/>
                <a:gd name="T27" fmla="*/ 28 h 63"/>
                <a:gd name="T28" fmla="*/ 37 w 51"/>
                <a:gd name="T29" fmla="*/ 20 h 63"/>
                <a:gd name="T30" fmla="*/ 37 w 51"/>
                <a:gd name="T31" fmla="*/ 20 h 63"/>
                <a:gd name="T32" fmla="*/ 40 w 51"/>
                <a:gd name="T33" fmla="*/ 20 h 63"/>
                <a:gd name="T34" fmla="*/ 39 w 51"/>
                <a:gd name="T35" fmla="*/ 30 h 63"/>
                <a:gd name="T36" fmla="*/ 40 w 51"/>
                <a:gd name="T37" fmla="*/ 40 h 63"/>
                <a:gd name="T38" fmla="*/ 37 w 51"/>
                <a:gd name="T39" fmla="*/ 41 h 63"/>
                <a:gd name="T40" fmla="*/ 27 w 51"/>
                <a:gd name="T41" fmla="*/ 32 h 63"/>
                <a:gd name="T42" fmla="*/ 20 w 51"/>
                <a:gd name="T43" fmla="*/ 32 h 63"/>
                <a:gd name="T44" fmla="*/ 20 w 51"/>
                <a:gd name="T45" fmla="*/ 51 h 63"/>
                <a:gd name="T46" fmla="*/ 30 w 51"/>
                <a:gd name="T47" fmla="*/ 59 h 63"/>
                <a:gd name="T48" fmla="*/ 49 w 51"/>
                <a:gd name="T49" fmla="*/ 48 h 63"/>
                <a:gd name="T50" fmla="*/ 51 w 51"/>
                <a:gd name="T51" fmla="*/ 49 h 63"/>
                <a:gd name="T52" fmla="*/ 48 w 51"/>
                <a:gd name="T53" fmla="*/ 63 h 63"/>
                <a:gd name="T54" fmla="*/ 26 w 51"/>
                <a:gd name="T55" fmla="*/ 63 h 63"/>
                <a:gd name="T56" fmla="*/ 16 w 51"/>
                <a:gd name="T57" fmla="*/ 63 h 63"/>
                <a:gd name="T58" fmla="*/ 8 w 51"/>
                <a:gd name="T59" fmla="*/ 63 h 63"/>
                <a:gd name="T60" fmla="*/ 0 w 51"/>
                <a:gd name="T61" fmla="*/ 63 h 63"/>
                <a:gd name="T62" fmla="*/ 0 w 51"/>
                <a:gd name="T6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63">
                  <a:moveTo>
                    <a:pt x="0" y="60"/>
                  </a:moveTo>
                  <a:cubicBezTo>
                    <a:pt x="7" y="60"/>
                    <a:pt x="8" y="59"/>
                    <a:pt x="8" y="54"/>
                  </a:cubicBezTo>
                  <a:cubicBezTo>
                    <a:pt x="8" y="10"/>
                    <a:pt x="8" y="10"/>
                    <a:pt x="8" y="10"/>
                  </a:cubicBezTo>
                  <a:cubicBezTo>
                    <a:pt x="8" y="4"/>
                    <a:pt x="7" y="3"/>
                    <a:pt x="2" y="3"/>
                  </a:cubicBezTo>
                  <a:cubicBezTo>
                    <a:pt x="2" y="3"/>
                    <a:pt x="2" y="3"/>
                    <a:pt x="1" y="3"/>
                  </a:cubicBezTo>
                  <a:cubicBezTo>
                    <a:pt x="1" y="0"/>
                    <a:pt x="1" y="0"/>
                    <a:pt x="1" y="0"/>
                  </a:cubicBezTo>
                  <a:cubicBezTo>
                    <a:pt x="6" y="0"/>
                    <a:pt x="12" y="0"/>
                    <a:pt x="22" y="0"/>
                  </a:cubicBezTo>
                  <a:cubicBezTo>
                    <a:pt x="35" y="0"/>
                    <a:pt x="43" y="0"/>
                    <a:pt x="45" y="0"/>
                  </a:cubicBezTo>
                  <a:cubicBezTo>
                    <a:pt x="45" y="14"/>
                    <a:pt x="45" y="14"/>
                    <a:pt x="45" y="14"/>
                  </a:cubicBezTo>
                  <a:cubicBezTo>
                    <a:pt x="43" y="14"/>
                    <a:pt x="43" y="14"/>
                    <a:pt x="43" y="14"/>
                  </a:cubicBezTo>
                  <a:cubicBezTo>
                    <a:pt x="42" y="5"/>
                    <a:pt x="39" y="4"/>
                    <a:pt x="30" y="4"/>
                  </a:cubicBezTo>
                  <a:cubicBezTo>
                    <a:pt x="20" y="4"/>
                    <a:pt x="20" y="4"/>
                    <a:pt x="20" y="4"/>
                  </a:cubicBezTo>
                  <a:cubicBezTo>
                    <a:pt x="20" y="28"/>
                    <a:pt x="20" y="28"/>
                    <a:pt x="20" y="28"/>
                  </a:cubicBezTo>
                  <a:cubicBezTo>
                    <a:pt x="27" y="28"/>
                    <a:pt x="27" y="28"/>
                    <a:pt x="27" y="28"/>
                  </a:cubicBezTo>
                  <a:cubicBezTo>
                    <a:pt x="35" y="28"/>
                    <a:pt x="37" y="27"/>
                    <a:pt x="37" y="20"/>
                  </a:cubicBezTo>
                  <a:cubicBezTo>
                    <a:pt x="37" y="20"/>
                    <a:pt x="37" y="20"/>
                    <a:pt x="37" y="20"/>
                  </a:cubicBezTo>
                  <a:cubicBezTo>
                    <a:pt x="40" y="20"/>
                    <a:pt x="40" y="20"/>
                    <a:pt x="40" y="20"/>
                  </a:cubicBezTo>
                  <a:cubicBezTo>
                    <a:pt x="40" y="24"/>
                    <a:pt x="39" y="27"/>
                    <a:pt x="39" y="30"/>
                  </a:cubicBezTo>
                  <a:cubicBezTo>
                    <a:pt x="39" y="33"/>
                    <a:pt x="39" y="36"/>
                    <a:pt x="40" y="40"/>
                  </a:cubicBezTo>
                  <a:cubicBezTo>
                    <a:pt x="37" y="41"/>
                    <a:pt x="37" y="41"/>
                    <a:pt x="37" y="41"/>
                  </a:cubicBezTo>
                  <a:cubicBezTo>
                    <a:pt x="37" y="33"/>
                    <a:pt x="35" y="32"/>
                    <a:pt x="27" y="32"/>
                  </a:cubicBezTo>
                  <a:cubicBezTo>
                    <a:pt x="20" y="32"/>
                    <a:pt x="20" y="32"/>
                    <a:pt x="20" y="32"/>
                  </a:cubicBezTo>
                  <a:cubicBezTo>
                    <a:pt x="20" y="51"/>
                    <a:pt x="20" y="51"/>
                    <a:pt x="20" y="51"/>
                  </a:cubicBezTo>
                  <a:cubicBezTo>
                    <a:pt x="20" y="58"/>
                    <a:pt x="21" y="59"/>
                    <a:pt x="30" y="59"/>
                  </a:cubicBezTo>
                  <a:cubicBezTo>
                    <a:pt x="41" y="59"/>
                    <a:pt x="46" y="58"/>
                    <a:pt x="49" y="48"/>
                  </a:cubicBezTo>
                  <a:cubicBezTo>
                    <a:pt x="51" y="49"/>
                    <a:pt x="51" y="49"/>
                    <a:pt x="51" y="49"/>
                  </a:cubicBezTo>
                  <a:cubicBezTo>
                    <a:pt x="48" y="63"/>
                    <a:pt x="48" y="63"/>
                    <a:pt x="48" y="63"/>
                  </a:cubicBezTo>
                  <a:cubicBezTo>
                    <a:pt x="39" y="63"/>
                    <a:pt x="32" y="63"/>
                    <a:pt x="26" y="63"/>
                  </a:cubicBezTo>
                  <a:cubicBezTo>
                    <a:pt x="22" y="63"/>
                    <a:pt x="18" y="63"/>
                    <a:pt x="16" y="63"/>
                  </a:cubicBezTo>
                  <a:cubicBezTo>
                    <a:pt x="13" y="63"/>
                    <a:pt x="11" y="63"/>
                    <a:pt x="8" y="63"/>
                  </a:cubicBezTo>
                  <a:cubicBezTo>
                    <a:pt x="5" y="63"/>
                    <a:pt x="2"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8" name="Freeform 51"/>
            <p:cNvSpPr>
              <a:spLocks noEditPoints="1"/>
            </p:cNvSpPr>
            <p:nvPr userDrawn="1"/>
          </p:nvSpPr>
          <p:spPr bwMode="auto">
            <a:xfrm>
              <a:off x="1551" y="3336"/>
              <a:ext cx="115" cy="118"/>
            </a:xfrm>
            <a:custGeom>
              <a:avLst/>
              <a:gdLst>
                <a:gd name="T0" fmla="*/ 0 w 62"/>
                <a:gd name="T1" fmla="*/ 60 h 63"/>
                <a:gd name="T2" fmla="*/ 8 w 62"/>
                <a:gd name="T3" fmla="*/ 53 h 63"/>
                <a:gd name="T4" fmla="*/ 8 w 62"/>
                <a:gd name="T5" fmla="*/ 10 h 63"/>
                <a:gd name="T6" fmla="*/ 1 w 62"/>
                <a:gd name="T7" fmla="*/ 3 h 63"/>
                <a:gd name="T8" fmla="*/ 0 w 62"/>
                <a:gd name="T9" fmla="*/ 3 h 63"/>
                <a:gd name="T10" fmla="*/ 0 w 62"/>
                <a:gd name="T11" fmla="*/ 0 h 63"/>
                <a:gd name="T12" fmla="*/ 13 w 62"/>
                <a:gd name="T13" fmla="*/ 0 h 63"/>
                <a:gd name="T14" fmla="*/ 27 w 62"/>
                <a:gd name="T15" fmla="*/ 0 h 63"/>
                <a:gd name="T16" fmla="*/ 50 w 62"/>
                <a:gd name="T17" fmla="*/ 16 h 63"/>
                <a:gd name="T18" fmla="*/ 38 w 62"/>
                <a:gd name="T19" fmla="*/ 32 h 63"/>
                <a:gd name="T20" fmla="*/ 61 w 62"/>
                <a:gd name="T21" fmla="*/ 60 h 63"/>
                <a:gd name="T22" fmla="*/ 62 w 62"/>
                <a:gd name="T23" fmla="*/ 60 h 63"/>
                <a:gd name="T24" fmla="*/ 62 w 62"/>
                <a:gd name="T25" fmla="*/ 63 h 63"/>
                <a:gd name="T26" fmla="*/ 53 w 62"/>
                <a:gd name="T27" fmla="*/ 63 h 63"/>
                <a:gd name="T28" fmla="*/ 45 w 62"/>
                <a:gd name="T29" fmla="*/ 63 h 63"/>
                <a:gd name="T30" fmla="*/ 27 w 62"/>
                <a:gd name="T31" fmla="*/ 34 h 63"/>
                <a:gd name="T32" fmla="*/ 20 w 62"/>
                <a:gd name="T33" fmla="*/ 34 h 63"/>
                <a:gd name="T34" fmla="*/ 20 w 62"/>
                <a:gd name="T35" fmla="*/ 53 h 63"/>
                <a:gd name="T36" fmla="*/ 28 w 62"/>
                <a:gd name="T37" fmla="*/ 60 h 63"/>
                <a:gd name="T38" fmla="*/ 28 w 62"/>
                <a:gd name="T39" fmla="*/ 63 h 63"/>
                <a:gd name="T40" fmla="*/ 14 w 62"/>
                <a:gd name="T41" fmla="*/ 63 h 63"/>
                <a:gd name="T42" fmla="*/ 0 w 62"/>
                <a:gd name="T43" fmla="*/ 63 h 63"/>
                <a:gd name="T44" fmla="*/ 0 w 62"/>
                <a:gd name="T45" fmla="*/ 60 h 63"/>
                <a:gd name="T46" fmla="*/ 23 w 62"/>
                <a:gd name="T47" fmla="*/ 31 h 63"/>
                <a:gd name="T48" fmla="*/ 38 w 62"/>
                <a:gd name="T49" fmla="*/ 17 h 63"/>
                <a:gd name="T50" fmla="*/ 23 w 62"/>
                <a:gd name="T51" fmla="*/ 3 h 63"/>
                <a:gd name="T52" fmla="*/ 20 w 62"/>
                <a:gd name="T53" fmla="*/ 3 h 63"/>
                <a:gd name="T54" fmla="*/ 20 w 62"/>
                <a:gd name="T55" fmla="*/ 31 h 63"/>
                <a:gd name="T56" fmla="*/ 23 w 62"/>
                <a:gd name="T57"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3">
                  <a:moveTo>
                    <a:pt x="0" y="60"/>
                  </a:moveTo>
                  <a:cubicBezTo>
                    <a:pt x="7" y="60"/>
                    <a:pt x="8" y="59"/>
                    <a:pt x="8" y="53"/>
                  </a:cubicBezTo>
                  <a:cubicBezTo>
                    <a:pt x="8" y="10"/>
                    <a:pt x="8" y="10"/>
                    <a:pt x="8" y="10"/>
                  </a:cubicBezTo>
                  <a:cubicBezTo>
                    <a:pt x="8" y="4"/>
                    <a:pt x="8" y="3"/>
                    <a:pt x="1" y="3"/>
                  </a:cubicBezTo>
                  <a:cubicBezTo>
                    <a:pt x="0" y="3"/>
                    <a:pt x="0" y="3"/>
                    <a:pt x="0" y="3"/>
                  </a:cubicBezTo>
                  <a:cubicBezTo>
                    <a:pt x="0" y="0"/>
                    <a:pt x="0" y="0"/>
                    <a:pt x="0" y="0"/>
                  </a:cubicBezTo>
                  <a:cubicBezTo>
                    <a:pt x="5" y="0"/>
                    <a:pt x="9" y="0"/>
                    <a:pt x="13" y="0"/>
                  </a:cubicBezTo>
                  <a:cubicBezTo>
                    <a:pt x="18" y="0"/>
                    <a:pt x="23" y="0"/>
                    <a:pt x="27" y="0"/>
                  </a:cubicBezTo>
                  <a:cubicBezTo>
                    <a:pt x="42" y="0"/>
                    <a:pt x="50" y="6"/>
                    <a:pt x="50" y="16"/>
                  </a:cubicBezTo>
                  <a:cubicBezTo>
                    <a:pt x="50" y="24"/>
                    <a:pt x="46" y="29"/>
                    <a:pt x="38" y="32"/>
                  </a:cubicBezTo>
                  <a:cubicBezTo>
                    <a:pt x="49" y="51"/>
                    <a:pt x="56" y="60"/>
                    <a:pt x="61" y="60"/>
                  </a:cubicBezTo>
                  <a:cubicBezTo>
                    <a:pt x="62" y="60"/>
                    <a:pt x="62" y="60"/>
                    <a:pt x="62" y="60"/>
                  </a:cubicBezTo>
                  <a:cubicBezTo>
                    <a:pt x="62" y="63"/>
                    <a:pt x="62" y="63"/>
                    <a:pt x="62" y="63"/>
                  </a:cubicBezTo>
                  <a:cubicBezTo>
                    <a:pt x="59" y="63"/>
                    <a:pt x="56" y="63"/>
                    <a:pt x="53" y="63"/>
                  </a:cubicBezTo>
                  <a:cubicBezTo>
                    <a:pt x="51" y="63"/>
                    <a:pt x="48" y="63"/>
                    <a:pt x="45" y="63"/>
                  </a:cubicBezTo>
                  <a:cubicBezTo>
                    <a:pt x="37" y="53"/>
                    <a:pt x="32" y="43"/>
                    <a:pt x="27" y="34"/>
                  </a:cubicBezTo>
                  <a:cubicBezTo>
                    <a:pt x="20" y="34"/>
                    <a:pt x="20" y="34"/>
                    <a:pt x="20" y="34"/>
                  </a:cubicBezTo>
                  <a:cubicBezTo>
                    <a:pt x="20" y="53"/>
                    <a:pt x="20" y="53"/>
                    <a:pt x="20" y="53"/>
                  </a:cubicBezTo>
                  <a:cubicBezTo>
                    <a:pt x="20" y="59"/>
                    <a:pt x="21" y="60"/>
                    <a:pt x="28" y="60"/>
                  </a:cubicBezTo>
                  <a:cubicBezTo>
                    <a:pt x="28" y="63"/>
                    <a:pt x="28" y="63"/>
                    <a:pt x="28" y="63"/>
                  </a:cubicBezTo>
                  <a:cubicBezTo>
                    <a:pt x="23" y="63"/>
                    <a:pt x="18" y="63"/>
                    <a:pt x="14" y="63"/>
                  </a:cubicBezTo>
                  <a:cubicBezTo>
                    <a:pt x="9" y="63"/>
                    <a:pt x="4" y="63"/>
                    <a:pt x="0" y="63"/>
                  </a:cubicBezTo>
                  <a:lnTo>
                    <a:pt x="0" y="60"/>
                  </a:lnTo>
                  <a:close/>
                  <a:moveTo>
                    <a:pt x="23" y="31"/>
                  </a:moveTo>
                  <a:cubicBezTo>
                    <a:pt x="33" y="31"/>
                    <a:pt x="38" y="27"/>
                    <a:pt x="38" y="17"/>
                  </a:cubicBezTo>
                  <a:cubicBezTo>
                    <a:pt x="38" y="8"/>
                    <a:pt x="33" y="3"/>
                    <a:pt x="23" y="3"/>
                  </a:cubicBezTo>
                  <a:cubicBezTo>
                    <a:pt x="22" y="3"/>
                    <a:pt x="21" y="3"/>
                    <a:pt x="20" y="3"/>
                  </a:cubicBezTo>
                  <a:cubicBezTo>
                    <a:pt x="20" y="31"/>
                    <a:pt x="20" y="31"/>
                    <a:pt x="20" y="31"/>
                  </a:cubicBezTo>
                  <a:cubicBezTo>
                    <a:pt x="21" y="31"/>
                    <a:pt x="22" y="31"/>
                    <a:pt x="23" y="3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29" name="Freeform 52"/>
            <p:cNvSpPr>
              <a:spLocks/>
            </p:cNvSpPr>
            <p:nvPr userDrawn="1"/>
          </p:nvSpPr>
          <p:spPr bwMode="auto">
            <a:xfrm>
              <a:off x="1673" y="3334"/>
              <a:ext cx="69" cy="121"/>
            </a:xfrm>
            <a:custGeom>
              <a:avLst/>
              <a:gdLst>
                <a:gd name="T0" fmla="*/ 0 w 37"/>
                <a:gd name="T1" fmla="*/ 48 h 65"/>
                <a:gd name="T2" fmla="*/ 2 w 37"/>
                <a:gd name="T3" fmla="*/ 47 h 65"/>
                <a:gd name="T4" fmla="*/ 17 w 37"/>
                <a:gd name="T5" fmla="*/ 61 h 65"/>
                <a:gd name="T6" fmla="*/ 27 w 37"/>
                <a:gd name="T7" fmla="*/ 50 h 65"/>
                <a:gd name="T8" fmla="*/ 24 w 37"/>
                <a:gd name="T9" fmla="*/ 43 h 65"/>
                <a:gd name="T10" fmla="*/ 13 w 37"/>
                <a:gd name="T11" fmla="*/ 36 h 65"/>
                <a:gd name="T12" fmla="*/ 2 w 37"/>
                <a:gd name="T13" fmla="*/ 18 h 65"/>
                <a:gd name="T14" fmla="*/ 21 w 37"/>
                <a:gd name="T15" fmla="*/ 0 h 65"/>
                <a:gd name="T16" fmla="*/ 34 w 37"/>
                <a:gd name="T17" fmla="*/ 1 h 65"/>
                <a:gd name="T18" fmla="*/ 35 w 37"/>
                <a:gd name="T19" fmla="*/ 14 h 65"/>
                <a:gd name="T20" fmla="*/ 32 w 37"/>
                <a:gd name="T21" fmla="*/ 14 h 65"/>
                <a:gd name="T22" fmla="*/ 21 w 37"/>
                <a:gd name="T23" fmla="*/ 3 h 65"/>
                <a:gd name="T24" fmla="*/ 11 w 37"/>
                <a:gd name="T25" fmla="*/ 14 h 65"/>
                <a:gd name="T26" fmla="*/ 14 w 37"/>
                <a:gd name="T27" fmla="*/ 21 h 65"/>
                <a:gd name="T28" fmla="*/ 24 w 37"/>
                <a:gd name="T29" fmla="*/ 28 h 65"/>
                <a:gd name="T30" fmla="*/ 37 w 37"/>
                <a:gd name="T31" fmla="*/ 46 h 65"/>
                <a:gd name="T32" fmla="*/ 16 w 37"/>
                <a:gd name="T33" fmla="*/ 65 h 65"/>
                <a:gd name="T34" fmla="*/ 1 w 37"/>
                <a:gd name="T35" fmla="*/ 61 h 65"/>
                <a:gd name="T36" fmla="*/ 0 w 37"/>
                <a:gd name="T37"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65">
                  <a:moveTo>
                    <a:pt x="0" y="48"/>
                  </a:moveTo>
                  <a:cubicBezTo>
                    <a:pt x="2" y="47"/>
                    <a:pt x="2" y="47"/>
                    <a:pt x="2" y="47"/>
                  </a:cubicBezTo>
                  <a:cubicBezTo>
                    <a:pt x="5" y="57"/>
                    <a:pt x="9" y="61"/>
                    <a:pt x="17" y="61"/>
                  </a:cubicBezTo>
                  <a:cubicBezTo>
                    <a:pt x="23" y="61"/>
                    <a:pt x="27" y="57"/>
                    <a:pt x="27" y="50"/>
                  </a:cubicBezTo>
                  <a:cubicBezTo>
                    <a:pt x="27" y="47"/>
                    <a:pt x="26" y="45"/>
                    <a:pt x="24" y="43"/>
                  </a:cubicBezTo>
                  <a:cubicBezTo>
                    <a:pt x="21" y="40"/>
                    <a:pt x="16" y="38"/>
                    <a:pt x="13" y="36"/>
                  </a:cubicBezTo>
                  <a:cubicBezTo>
                    <a:pt x="6" y="31"/>
                    <a:pt x="2" y="27"/>
                    <a:pt x="2" y="18"/>
                  </a:cubicBezTo>
                  <a:cubicBezTo>
                    <a:pt x="2" y="7"/>
                    <a:pt x="9" y="0"/>
                    <a:pt x="21" y="0"/>
                  </a:cubicBezTo>
                  <a:cubicBezTo>
                    <a:pt x="24" y="0"/>
                    <a:pt x="28" y="0"/>
                    <a:pt x="34" y="1"/>
                  </a:cubicBezTo>
                  <a:cubicBezTo>
                    <a:pt x="35" y="14"/>
                    <a:pt x="35" y="14"/>
                    <a:pt x="35" y="14"/>
                  </a:cubicBezTo>
                  <a:cubicBezTo>
                    <a:pt x="32" y="14"/>
                    <a:pt x="32" y="14"/>
                    <a:pt x="32" y="14"/>
                  </a:cubicBezTo>
                  <a:cubicBezTo>
                    <a:pt x="31" y="7"/>
                    <a:pt x="27" y="3"/>
                    <a:pt x="21" y="3"/>
                  </a:cubicBezTo>
                  <a:cubicBezTo>
                    <a:pt x="15" y="3"/>
                    <a:pt x="11" y="8"/>
                    <a:pt x="11" y="14"/>
                  </a:cubicBezTo>
                  <a:cubicBezTo>
                    <a:pt x="11" y="17"/>
                    <a:pt x="12" y="19"/>
                    <a:pt x="14" y="21"/>
                  </a:cubicBezTo>
                  <a:cubicBezTo>
                    <a:pt x="17" y="25"/>
                    <a:pt x="20" y="26"/>
                    <a:pt x="24" y="28"/>
                  </a:cubicBezTo>
                  <a:cubicBezTo>
                    <a:pt x="33" y="33"/>
                    <a:pt x="37" y="37"/>
                    <a:pt x="37" y="46"/>
                  </a:cubicBezTo>
                  <a:cubicBezTo>
                    <a:pt x="37" y="57"/>
                    <a:pt x="29" y="65"/>
                    <a:pt x="16" y="65"/>
                  </a:cubicBezTo>
                  <a:cubicBezTo>
                    <a:pt x="11" y="65"/>
                    <a:pt x="6" y="64"/>
                    <a:pt x="1" y="61"/>
                  </a:cubicBezTo>
                  <a:lnTo>
                    <a:pt x="0" y="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0" name="Freeform 53"/>
            <p:cNvSpPr>
              <a:spLocks/>
            </p:cNvSpPr>
            <p:nvPr userDrawn="1"/>
          </p:nvSpPr>
          <p:spPr bwMode="auto">
            <a:xfrm>
              <a:off x="1758" y="3336"/>
              <a:ext cx="52" cy="118"/>
            </a:xfrm>
            <a:custGeom>
              <a:avLst/>
              <a:gdLst>
                <a:gd name="T0" fmla="*/ 0 w 28"/>
                <a:gd name="T1" fmla="*/ 60 h 63"/>
                <a:gd name="T2" fmla="*/ 8 w 28"/>
                <a:gd name="T3" fmla="*/ 54 h 63"/>
                <a:gd name="T4" fmla="*/ 8 w 28"/>
                <a:gd name="T5" fmla="*/ 10 h 63"/>
                <a:gd name="T6" fmla="*/ 1 w 28"/>
                <a:gd name="T7" fmla="*/ 3 h 63"/>
                <a:gd name="T8" fmla="*/ 0 w 28"/>
                <a:gd name="T9" fmla="*/ 3 h 63"/>
                <a:gd name="T10" fmla="*/ 0 w 28"/>
                <a:gd name="T11" fmla="*/ 0 h 63"/>
                <a:gd name="T12" fmla="*/ 14 w 28"/>
                <a:gd name="T13" fmla="*/ 0 h 63"/>
                <a:gd name="T14" fmla="*/ 28 w 28"/>
                <a:gd name="T15" fmla="*/ 0 h 63"/>
                <a:gd name="T16" fmla="*/ 28 w 28"/>
                <a:gd name="T17" fmla="*/ 3 h 63"/>
                <a:gd name="T18" fmla="*/ 27 w 28"/>
                <a:gd name="T19" fmla="*/ 3 h 63"/>
                <a:gd name="T20" fmla="*/ 20 w 28"/>
                <a:gd name="T21" fmla="*/ 10 h 63"/>
                <a:gd name="T22" fmla="*/ 20 w 28"/>
                <a:gd name="T23" fmla="*/ 52 h 63"/>
                <a:gd name="T24" fmla="*/ 28 w 28"/>
                <a:gd name="T25" fmla="*/ 60 h 63"/>
                <a:gd name="T26" fmla="*/ 28 w 28"/>
                <a:gd name="T27" fmla="*/ 63 h 63"/>
                <a:gd name="T28" fmla="*/ 15 w 28"/>
                <a:gd name="T29" fmla="*/ 63 h 63"/>
                <a:gd name="T30" fmla="*/ 0 w 28"/>
                <a:gd name="T31" fmla="*/ 63 h 63"/>
                <a:gd name="T32" fmla="*/ 0 w 28"/>
                <a:gd name="T33"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63">
                  <a:moveTo>
                    <a:pt x="0" y="60"/>
                  </a:moveTo>
                  <a:cubicBezTo>
                    <a:pt x="7" y="60"/>
                    <a:pt x="8" y="59"/>
                    <a:pt x="8" y="54"/>
                  </a:cubicBezTo>
                  <a:cubicBezTo>
                    <a:pt x="8" y="10"/>
                    <a:pt x="8" y="10"/>
                    <a:pt x="8" y="10"/>
                  </a:cubicBezTo>
                  <a:cubicBezTo>
                    <a:pt x="8" y="4"/>
                    <a:pt x="8" y="3"/>
                    <a:pt x="1" y="3"/>
                  </a:cubicBezTo>
                  <a:cubicBezTo>
                    <a:pt x="0" y="3"/>
                    <a:pt x="0" y="3"/>
                    <a:pt x="0" y="3"/>
                  </a:cubicBezTo>
                  <a:cubicBezTo>
                    <a:pt x="0" y="0"/>
                    <a:pt x="0" y="0"/>
                    <a:pt x="0" y="0"/>
                  </a:cubicBezTo>
                  <a:cubicBezTo>
                    <a:pt x="4" y="0"/>
                    <a:pt x="8" y="0"/>
                    <a:pt x="14" y="0"/>
                  </a:cubicBezTo>
                  <a:cubicBezTo>
                    <a:pt x="18" y="0"/>
                    <a:pt x="23" y="0"/>
                    <a:pt x="28" y="0"/>
                  </a:cubicBezTo>
                  <a:cubicBezTo>
                    <a:pt x="28" y="3"/>
                    <a:pt x="28" y="3"/>
                    <a:pt x="28" y="3"/>
                  </a:cubicBezTo>
                  <a:cubicBezTo>
                    <a:pt x="27" y="3"/>
                    <a:pt x="27" y="3"/>
                    <a:pt x="27" y="3"/>
                  </a:cubicBezTo>
                  <a:cubicBezTo>
                    <a:pt x="21" y="3"/>
                    <a:pt x="20" y="4"/>
                    <a:pt x="20" y="10"/>
                  </a:cubicBezTo>
                  <a:cubicBezTo>
                    <a:pt x="20" y="52"/>
                    <a:pt x="20" y="52"/>
                    <a:pt x="20" y="52"/>
                  </a:cubicBezTo>
                  <a:cubicBezTo>
                    <a:pt x="20" y="59"/>
                    <a:pt x="20" y="60"/>
                    <a:pt x="28" y="60"/>
                  </a:cubicBezTo>
                  <a:cubicBezTo>
                    <a:pt x="28" y="63"/>
                    <a:pt x="28" y="63"/>
                    <a:pt x="28" y="63"/>
                  </a:cubicBezTo>
                  <a:cubicBezTo>
                    <a:pt x="23" y="63"/>
                    <a:pt x="19" y="63"/>
                    <a:pt x="15" y="63"/>
                  </a:cubicBezTo>
                  <a:cubicBezTo>
                    <a:pt x="10" y="63"/>
                    <a:pt x="6" y="63"/>
                    <a:pt x="0" y="63"/>
                  </a:cubicBezTo>
                  <a:lnTo>
                    <a:pt x="0"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Freeform 54"/>
            <p:cNvSpPr>
              <a:spLocks/>
            </p:cNvSpPr>
            <p:nvPr userDrawn="1"/>
          </p:nvSpPr>
          <p:spPr bwMode="auto">
            <a:xfrm>
              <a:off x="1818" y="3331"/>
              <a:ext cx="103" cy="123"/>
            </a:xfrm>
            <a:custGeom>
              <a:avLst/>
              <a:gdLst>
                <a:gd name="T0" fmla="*/ 14 w 56"/>
                <a:gd name="T1" fmla="*/ 63 h 66"/>
                <a:gd name="T2" fmla="*/ 15 w 56"/>
                <a:gd name="T3" fmla="*/ 63 h 66"/>
                <a:gd name="T4" fmla="*/ 23 w 56"/>
                <a:gd name="T5" fmla="*/ 54 h 66"/>
                <a:gd name="T6" fmla="*/ 23 w 56"/>
                <a:gd name="T7" fmla="*/ 7 h 66"/>
                <a:gd name="T8" fmla="*/ 14 w 56"/>
                <a:gd name="T9" fmla="*/ 7 h 66"/>
                <a:gd name="T10" fmla="*/ 2 w 56"/>
                <a:gd name="T11" fmla="*/ 16 h 66"/>
                <a:gd name="T12" fmla="*/ 0 w 56"/>
                <a:gd name="T13" fmla="*/ 16 h 66"/>
                <a:gd name="T14" fmla="*/ 1 w 56"/>
                <a:gd name="T15" fmla="*/ 1 h 66"/>
                <a:gd name="T16" fmla="*/ 4 w 56"/>
                <a:gd name="T17" fmla="*/ 1 h 66"/>
                <a:gd name="T18" fmla="*/ 9 w 56"/>
                <a:gd name="T19" fmla="*/ 3 h 66"/>
                <a:gd name="T20" fmla="*/ 49 w 56"/>
                <a:gd name="T21" fmla="*/ 3 h 66"/>
                <a:gd name="T22" fmla="*/ 54 w 56"/>
                <a:gd name="T23" fmla="*/ 0 h 66"/>
                <a:gd name="T24" fmla="*/ 56 w 56"/>
                <a:gd name="T25" fmla="*/ 1 h 66"/>
                <a:gd name="T26" fmla="*/ 55 w 56"/>
                <a:gd name="T27" fmla="*/ 15 h 66"/>
                <a:gd name="T28" fmla="*/ 52 w 56"/>
                <a:gd name="T29" fmla="*/ 16 h 66"/>
                <a:gd name="T30" fmla="*/ 44 w 56"/>
                <a:gd name="T31" fmla="*/ 7 h 66"/>
                <a:gd name="T32" fmla="*/ 34 w 56"/>
                <a:gd name="T33" fmla="*/ 7 h 66"/>
                <a:gd name="T34" fmla="*/ 34 w 56"/>
                <a:gd name="T35" fmla="*/ 54 h 66"/>
                <a:gd name="T36" fmla="*/ 43 w 56"/>
                <a:gd name="T37" fmla="*/ 63 h 66"/>
                <a:gd name="T38" fmla="*/ 43 w 56"/>
                <a:gd name="T39" fmla="*/ 66 h 66"/>
                <a:gd name="T40" fmla="*/ 29 w 56"/>
                <a:gd name="T41" fmla="*/ 66 h 66"/>
                <a:gd name="T42" fmla="*/ 14 w 56"/>
                <a:gd name="T43" fmla="*/ 66 h 66"/>
                <a:gd name="T44" fmla="*/ 14 w 56"/>
                <a:gd name="T45"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66">
                  <a:moveTo>
                    <a:pt x="14" y="63"/>
                  </a:moveTo>
                  <a:cubicBezTo>
                    <a:pt x="15" y="63"/>
                    <a:pt x="15" y="63"/>
                    <a:pt x="15" y="63"/>
                  </a:cubicBezTo>
                  <a:cubicBezTo>
                    <a:pt x="22" y="63"/>
                    <a:pt x="23" y="62"/>
                    <a:pt x="23" y="54"/>
                  </a:cubicBezTo>
                  <a:cubicBezTo>
                    <a:pt x="23" y="7"/>
                    <a:pt x="23" y="7"/>
                    <a:pt x="23" y="7"/>
                  </a:cubicBezTo>
                  <a:cubicBezTo>
                    <a:pt x="14" y="7"/>
                    <a:pt x="14" y="7"/>
                    <a:pt x="14" y="7"/>
                  </a:cubicBezTo>
                  <a:cubicBezTo>
                    <a:pt x="7" y="7"/>
                    <a:pt x="4" y="8"/>
                    <a:pt x="2" y="16"/>
                  </a:cubicBezTo>
                  <a:cubicBezTo>
                    <a:pt x="0" y="16"/>
                    <a:pt x="0" y="16"/>
                    <a:pt x="0" y="16"/>
                  </a:cubicBezTo>
                  <a:cubicBezTo>
                    <a:pt x="1" y="11"/>
                    <a:pt x="1" y="6"/>
                    <a:pt x="1" y="1"/>
                  </a:cubicBezTo>
                  <a:cubicBezTo>
                    <a:pt x="4" y="1"/>
                    <a:pt x="4" y="1"/>
                    <a:pt x="4" y="1"/>
                  </a:cubicBezTo>
                  <a:cubicBezTo>
                    <a:pt x="4" y="3"/>
                    <a:pt x="6" y="3"/>
                    <a:pt x="9" y="3"/>
                  </a:cubicBezTo>
                  <a:cubicBezTo>
                    <a:pt x="49" y="3"/>
                    <a:pt x="49" y="3"/>
                    <a:pt x="49" y="3"/>
                  </a:cubicBezTo>
                  <a:cubicBezTo>
                    <a:pt x="51" y="3"/>
                    <a:pt x="53" y="3"/>
                    <a:pt x="54" y="0"/>
                  </a:cubicBezTo>
                  <a:cubicBezTo>
                    <a:pt x="56" y="1"/>
                    <a:pt x="56" y="1"/>
                    <a:pt x="56" y="1"/>
                  </a:cubicBezTo>
                  <a:cubicBezTo>
                    <a:pt x="56" y="7"/>
                    <a:pt x="55" y="12"/>
                    <a:pt x="55" y="15"/>
                  </a:cubicBezTo>
                  <a:cubicBezTo>
                    <a:pt x="52" y="16"/>
                    <a:pt x="52" y="16"/>
                    <a:pt x="52" y="16"/>
                  </a:cubicBezTo>
                  <a:cubicBezTo>
                    <a:pt x="52" y="9"/>
                    <a:pt x="50" y="7"/>
                    <a:pt x="44" y="7"/>
                  </a:cubicBezTo>
                  <a:cubicBezTo>
                    <a:pt x="34" y="7"/>
                    <a:pt x="34" y="7"/>
                    <a:pt x="34" y="7"/>
                  </a:cubicBezTo>
                  <a:cubicBezTo>
                    <a:pt x="34" y="54"/>
                    <a:pt x="34" y="54"/>
                    <a:pt x="34" y="54"/>
                  </a:cubicBezTo>
                  <a:cubicBezTo>
                    <a:pt x="34" y="62"/>
                    <a:pt x="35" y="63"/>
                    <a:pt x="43" y="63"/>
                  </a:cubicBezTo>
                  <a:cubicBezTo>
                    <a:pt x="43" y="66"/>
                    <a:pt x="43" y="66"/>
                    <a:pt x="43" y="66"/>
                  </a:cubicBezTo>
                  <a:cubicBezTo>
                    <a:pt x="36" y="66"/>
                    <a:pt x="33" y="66"/>
                    <a:pt x="29" y="66"/>
                  </a:cubicBezTo>
                  <a:cubicBezTo>
                    <a:pt x="24" y="66"/>
                    <a:pt x="19" y="66"/>
                    <a:pt x="14" y="66"/>
                  </a:cubicBezTo>
                  <a:lnTo>
                    <a:pt x="14" y="6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55"/>
            <p:cNvSpPr>
              <a:spLocks/>
            </p:cNvSpPr>
            <p:nvPr userDrawn="1"/>
          </p:nvSpPr>
          <p:spPr bwMode="auto">
            <a:xfrm>
              <a:off x="1929" y="3336"/>
              <a:ext cx="107" cy="118"/>
            </a:xfrm>
            <a:custGeom>
              <a:avLst/>
              <a:gdLst>
                <a:gd name="T0" fmla="*/ 15 w 58"/>
                <a:gd name="T1" fmla="*/ 60 h 63"/>
                <a:gd name="T2" fmla="*/ 16 w 58"/>
                <a:gd name="T3" fmla="*/ 60 h 63"/>
                <a:gd name="T4" fmla="*/ 24 w 58"/>
                <a:gd name="T5" fmla="*/ 52 h 63"/>
                <a:gd name="T6" fmla="*/ 24 w 58"/>
                <a:gd name="T7" fmla="*/ 34 h 63"/>
                <a:gd name="T8" fmla="*/ 9 w 58"/>
                <a:gd name="T9" fmla="*/ 9 h 63"/>
                <a:gd name="T10" fmla="*/ 0 w 58"/>
                <a:gd name="T11" fmla="*/ 3 h 63"/>
                <a:gd name="T12" fmla="*/ 0 w 58"/>
                <a:gd name="T13" fmla="*/ 0 h 63"/>
                <a:gd name="T14" fmla="*/ 14 w 58"/>
                <a:gd name="T15" fmla="*/ 0 h 63"/>
                <a:gd name="T16" fmla="*/ 26 w 58"/>
                <a:gd name="T17" fmla="*/ 0 h 63"/>
                <a:gd name="T18" fmla="*/ 26 w 58"/>
                <a:gd name="T19" fmla="*/ 3 h 63"/>
                <a:gd name="T20" fmla="*/ 24 w 58"/>
                <a:gd name="T21" fmla="*/ 3 h 63"/>
                <a:gd name="T22" fmla="*/ 20 w 58"/>
                <a:gd name="T23" fmla="*/ 5 h 63"/>
                <a:gd name="T24" fmla="*/ 22 w 58"/>
                <a:gd name="T25" fmla="*/ 8 h 63"/>
                <a:gd name="T26" fmla="*/ 33 w 58"/>
                <a:gd name="T27" fmla="*/ 27 h 63"/>
                <a:gd name="T28" fmla="*/ 43 w 58"/>
                <a:gd name="T29" fmla="*/ 11 h 63"/>
                <a:gd name="T30" fmla="*/ 46 w 58"/>
                <a:gd name="T31" fmla="*/ 5 h 63"/>
                <a:gd name="T32" fmla="*/ 39 w 58"/>
                <a:gd name="T33" fmla="*/ 3 h 63"/>
                <a:gd name="T34" fmla="*/ 39 w 58"/>
                <a:gd name="T35" fmla="*/ 0 h 63"/>
                <a:gd name="T36" fmla="*/ 51 w 58"/>
                <a:gd name="T37" fmla="*/ 0 h 63"/>
                <a:gd name="T38" fmla="*/ 58 w 58"/>
                <a:gd name="T39" fmla="*/ 0 h 63"/>
                <a:gd name="T40" fmla="*/ 58 w 58"/>
                <a:gd name="T41" fmla="*/ 3 h 63"/>
                <a:gd name="T42" fmla="*/ 48 w 58"/>
                <a:gd name="T43" fmla="*/ 11 h 63"/>
                <a:gd name="T44" fmla="*/ 36 w 58"/>
                <a:gd name="T45" fmla="*/ 31 h 63"/>
                <a:gd name="T46" fmla="*/ 36 w 58"/>
                <a:gd name="T47" fmla="*/ 51 h 63"/>
                <a:gd name="T48" fmla="*/ 44 w 58"/>
                <a:gd name="T49" fmla="*/ 60 h 63"/>
                <a:gd name="T50" fmla="*/ 44 w 58"/>
                <a:gd name="T51" fmla="*/ 63 h 63"/>
                <a:gd name="T52" fmla="*/ 30 w 58"/>
                <a:gd name="T53" fmla="*/ 63 h 63"/>
                <a:gd name="T54" fmla="*/ 15 w 58"/>
                <a:gd name="T55" fmla="*/ 63 h 63"/>
                <a:gd name="T56" fmla="*/ 15 w 58"/>
                <a:gd name="T57"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63">
                  <a:moveTo>
                    <a:pt x="15" y="60"/>
                  </a:moveTo>
                  <a:cubicBezTo>
                    <a:pt x="16" y="60"/>
                    <a:pt x="16" y="60"/>
                    <a:pt x="16" y="60"/>
                  </a:cubicBezTo>
                  <a:cubicBezTo>
                    <a:pt x="23" y="60"/>
                    <a:pt x="24" y="59"/>
                    <a:pt x="24" y="52"/>
                  </a:cubicBezTo>
                  <a:cubicBezTo>
                    <a:pt x="24" y="34"/>
                    <a:pt x="24" y="34"/>
                    <a:pt x="24" y="34"/>
                  </a:cubicBezTo>
                  <a:cubicBezTo>
                    <a:pt x="9" y="9"/>
                    <a:pt x="9" y="9"/>
                    <a:pt x="9" y="9"/>
                  </a:cubicBezTo>
                  <a:cubicBezTo>
                    <a:pt x="6" y="5"/>
                    <a:pt x="5" y="3"/>
                    <a:pt x="0" y="3"/>
                  </a:cubicBezTo>
                  <a:cubicBezTo>
                    <a:pt x="0" y="0"/>
                    <a:pt x="0" y="0"/>
                    <a:pt x="0" y="0"/>
                  </a:cubicBezTo>
                  <a:cubicBezTo>
                    <a:pt x="3" y="0"/>
                    <a:pt x="6" y="0"/>
                    <a:pt x="14" y="0"/>
                  </a:cubicBezTo>
                  <a:cubicBezTo>
                    <a:pt x="19" y="0"/>
                    <a:pt x="23" y="0"/>
                    <a:pt x="26" y="0"/>
                  </a:cubicBezTo>
                  <a:cubicBezTo>
                    <a:pt x="26" y="3"/>
                    <a:pt x="26" y="3"/>
                    <a:pt x="26" y="3"/>
                  </a:cubicBezTo>
                  <a:cubicBezTo>
                    <a:pt x="24" y="3"/>
                    <a:pt x="24" y="3"/>
                    <a:pt x="24" y="3"/>
                  </a:cubicBezTo>
                  <a:cubicBezTo>
                    <a:pt x="21" y="3"/>
                    <a:pt x="20" y="3"/>
                    <a:pt x="20" y="5"/>
                  </a:cubicBezTo>
                  <a:cubicBezTo>
                    <a:pt x="20" y="6"/>
                    <a:pt x="21" y="7"/>
                    <a:pt x="22" y="8"/>
                  </a:cubicBezTo>
                  <a:cubicBezTo>
                    <a:pt x="33" y="27"/>
                    <a:pt x="33" y="27"/>
                    <a:pt x="33" y="27"/>
                  </a:cubicBezTo>
                  <a:cubicBezTo>
                    <a:pt x="43" y="11"/>
                    <a:pt x="43" y="11"/>
                    <a:pt x="43" y="11"/>
                  </a:cubicBezTo>
                  <a:cubicBezTo>
                    <a:pt x="45" y="8"/>
                    <a:pt x="46" y="7"/>
                    <a:pt x="46" y="5"/>
                  </a:cubicBezTo>
                  <a:cubicBezTo>
                    <a:pt x="46" y="4"/>
                    <a:pt x="43" y="3"/>
                    <a:pt x="39" y="3"/>
                  </a:cubicBezTo>
                  <a:cubicBezTo>
                    <a:pt x="39" y="0"/>
                    <a:pt x="39" y="0"/>
                    <a:pt x="39" y="0"/>
                  </a:cubicBezTo>
                  <a:cubicBezTo>
                    <a:pt x="44" y="0"/>
                    <a:pt x="48" y="0"/>
                    <a:pt x="51" y="0"/>
                  </a:cubicBezTo>
                  <a:cubicBezTo>
                    <a:pt x="54" y="0"/>
                    <a:pt x="55" y="0"/>
                    <a:pt x="58" y="0"/>
                  </a:cubicBezTo>
                  <a:cubicBezTo>
                    <a:pt x="58" y="3"/>
                    <a:pt x="58" y="3"/>
                    <a:pt x="58" y="3"/>
                  </a:cubicBezTo>
                  <a:cubicBezTo>
                    <a:pt x="53" y="3"/>
                    <a:pt x="52" y="6"/>
                    <a:pt x="48" y="11"/>
                  </a:cubicBezTo>
                  <a:cubicBezTo>
                    <a:pt x="36" y="31"/>
                    <a:pt x="36" y="31"/>
                    <a:pt x="36" y="31"/>
                  </a:cubicBezTo>
                  <a:cubicBezTo>
                    <a:pt x="36" y="51"/>
                    <a:pt x="36" y="51"/>
                    <a:pt x="36" y="51"/>
                  </a:cubicBezTo>
                  <a:cubicBezTo>
                    <a:pt x="36" y="59"/>
                    <a:pt x="37" y="60"/>
                    <a:pt x="44" y="60"/>
                  </a:cubicBezTo>
                  <a:cubicBezTo>
                    <a:pt x="44" y="63"/>
                    <a:pt x="44" y="63"/>
                    <a:pt x="44" y="63"/>
                  </a:cubicBezTo>
                  <a:cubicBezTo>
                    <a:pt x="39" y="63"/>
                    <a:pt x="35" y="63"/>
                    <a:pt x="30" y="63"/>
                  </a:cubicBezTo>
                  <a:cubicBezTo>
                    <a:pt x="25" y="63"/>
                    <a:pt x="20" y="63"/>
                    <a:pt x="15" y="63"/>
                  </a:cubicBezTo>
                  <a:lnTo>
                    <a:pt x="15" y="6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Tree>
    <p:extLst>
      <p:ext uri="{BB962C8B-B14F-4D97-AF65-F5344CB8AC3E}">
        <p14:creationId xmlns:p14="http://schemas.microsoft.com/office/powerpoint/2010/main" val="491623599"/>
      </p:ext>
    </p:extLst>
  </p:cSld>
  <p:clrMap bg1="lt1" tx1="dk1" bg2="lt2" tx2="dk2" accent1="accent1" accent2="accent2" accent3="accent3" accent4="accent4" accent5="accent5" accent6="accent6" hlink="hlink" folHlink="folHlink"/>
  <p:sldLayoutIdLst>
    <p:sldLayoutId id="2147483748"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Lst>
  <p:hf hdr="0" dt="0"/>
  <p:txStyles>
    <p:titleStyle>
      <a:lvl1pPr algn="l" defTabSz="51435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28588" indent="-128588" algn="l" defTabSz="514350" rtl="0" eaLnBrk="1" latinLnBrk="0" hangingPunct="1">
        <a:lnSpc>
          <a:spcPts val="2100"/>
        </a:lnSpc>
        <a:spcBef>
          <a:spcPts val="563"/>
        </a:spcBef>
        <a:buFont typeface="Arial" panose="020B0604020202020204" pitchFamily="34" charset="0"/>
        <a:buChar char="•"/>
        <a:defRPr sz="1800" kern="1200">
          <a:solidFill>
            <a:schemeClr val="tx1"/>
          </a:solidFill>
          <a:latin typeface="+mn-lt"/>
          <a:ea typeface="+mn-ea"/>
          <a:cs typeface="+mn-cs"/>
        </a:defRPr>
      </a:lvl1pPr>
      <a:lvl2pPr marL="385763" indent="-128588" algn="l" defTabSz="514350" rtl="0" eaLnBrk="1" latinLnBrk="0" hangingPunct="1">
        <a:lnSpc>
          <a:spcPts val="2100"/>
        </a:lnSpc>
        <a:spcBef>
          <a:spcPts val="281"/>
        </a:spcBef>
        <a:buClr>
          <a:schemeClr val="accent2"/>
        </a:buClr>
        <a:buFont typeface="Arial" panose="020B0604020202020204" pitchFamily="34" charset="0"/>
        <a:buChar char="•"/>
        <a:defRPr sz="1800" kern="1200">
          <a:solidFill>
            <a:schemeClr val="tx1"/>
          </a:solidFill>
          <a:latin typeface="+mn-lt"/>
          <a:ea typeface="+mn-ea"/>
          <a:cs typeface="+mn-cs"/>
        </a:defRPr>
      </a:lvl2pPr>
      <a:lvl3pPr marL="642938" indent="-128588" algn="l" defTabSz="514350" rtl="0" eaLnBrk="1" latinLnBrk="0" hangingPunct="1">
        <a:lnSpc>
          <a:spcPts val="2100"/>
        </a:lnSpc>
        <a:spcBef>
          <a:spcPts val="281"/>
        </a:spcBef>
        <a:buClr>
          <a:schemeClr val="accent2"/>
        </a:buClr>
        <a:buFont typeface="Arial" panose="020B0604020202020204" pitchFamily="34" charset="0"/>
        <a:buChar char="•"/>
        <a:defRPr sz="1800" kern="1200">
          <a:solidFill>
            <a:schemeClr val="tx1"/>
          </a:solidFill>
          <a:latin typeface="+mn-lt"/>
          <a:ea typeface="+mn-ea"/>
          <a:cs typeface="+mn-cs"/>
        </a:defRPr>
      </a:lvl3pPr>
      <a:lvl4pPr marL="900113" indent="-128588" algn="l" defTabSz="514350" rtl="0" eaLnBrk="1" latinLnBrk="0" hangingPunct="1">
        <a:lnSpc>
          <a:spcPts val="2100"/>
        </a:lnSpc>
        <a:spcBef>
          <a:spcPts val="281"/>
        </a:spcBef>
        <a:buClr>
          <a:schemeClr val="accent2"/>
        </a:buClr>
        <a:buFont typeface="Arial" panose="020B0604020202020204" pitchFamily="34" charset="0"/>
        <a:buChar char="•"/>
        <a:defRPr sz="1800" kern="1200">
          <a:solidFill>
            <a:schemeClr val="tx1"/>
          </a:solidFill>
          <a:latin typeface="+mn-lt"/>
          <a:ea typeface="+mn-ea"/>
          <a:cs typeface="+mn-cs"/>
        </a:defRPr>
      </a:lvl4pPr>
      <a:lvl5pPr marL="1157288" indent="-128588" algn="l" defTabSz="514350" rtl="0" eaLnBrk="1" latinLnBrk="0" hangingPunct="1">
        <a:lnSpc>
          <a:spcPts val="2100"/>
        </a:lnSpc>
        <a:spcBef>
          <a:spcPts val="281"/>
        </a:spcBef>
        <a:buClr>
          <a:schemeClr val="accent2"/>
        </a:buClr>
        <a:buFont typeface="Arial" panose="020B0604020202020204" pitchFamily="34" charset="0"/>
        <a:buChar char="•"/>
        <a:defRPr sz="18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652268" y="3790777"/>
            <a:ext cx="2326822" cy="475246"/>
          </a:xfrm>
        </p:spPr>
        <p:txBody>
          <a:bodyPr/>
          <a:lstStyle/>
          <a:p>
            <a:r>
              <a:rPr lang="en-US" dirty="0"/>
              <a:t>July 31, 2018</a:t>
            </a:r>
          </a:p>
        </p:txBody>
      </p:sp>
      <p:sp>
        <p:nvSpPr>
          <p:cNvPr id="3" name="Subtitle 2"/>
          <p:cNvSpPr>
            <a:spLocks noGrp="1"/>
          </p:cNvSpPr>
          <p:nvPr>
            <p:ph type="subTitle" idx="1"/>
          </p:nvPr>
        </p:nvSpPr>
        <p:spPr>
          <a:xfrm>
            <a:off x="38489" y="2576635"/>
            <a:ext cx="8476862" cy="1241822"/>
          </a:xfrm>
        </p:spPr>
        <p:txBody>
          <a:bodyPr numCol="1"/>
          <a:lstStyle/>
          <a:p>
            <a:pPr algn="r"/>
            <a:r>
              <a:rPr lang="en-CA" sz="1800" dirty="0"/>
              <a:t> Lakshmi Maligireddy, Data Engineer</a:t>
            </a:r>
            <a:r>
              <a:rPr lang="en-US" sz="1800" dirty="0"/>
              <a:t>   </a:t>
            </a:r>
          </a:p>
          <a:p>
            <a:pPr algn="r"/>
            <a:r>
              <a:rPr lang="en-US" sz="1800" dirty="0"/>
              <a:t> Manojha Panneerselvam, Data Scientist                           </a:t>
            </a:r>
          </a:p>
        </p:txBody>
      </p:sp>
      <p:sp>
        <p:nvSpPr>
          <p:cNvPr id="4" name="Title 3"/>
          <p:cNvSpPr>
            <a:spLocks noGrp="1"/>
          </p:cNvSpPr>
          <p:nvPr>
            <p:ph type="ctrTitle"/>
          </p:nvPr>
        </p:nvSpPr>
        <p:spPr>
          <a:xfrm>
            <a:off x="280035" y="857252"/>
            <a:ext cx="8260974" cy="1603667"/>
          </a:xfrm>
        </p:spPr>
        <p:txBody>
          <a:bodyPr/>
          <a:lstStyle/>
          <a:p>
            <a:pPr algn="r"/>
            <a:r>
              <a:rPr lang="en-US" dirty="0"/>
              <a:t>PREDICTIVE ANALYSIS ON 911 CALLS OF  MONTOGOMERY COUNTY  </a:t>
            </a:r>
          </a:p>
        </p:txBody>
      </p:sp>
      <p:sp>
        <p:nvSpPr>
          <p:cNvPr id="5" name="Slide Number Placeholder 4"/>
          <p:cNvSpPr>
            <a:spLocks noGrp="1"/>
          </p:cNvSpPr>
          <p:nvPr>
            <p:ph type="sldNum" sz="quarter" idx="12"/>
          </p:nvPr>
        </p:nvSpPr>
        <p:spPr/>
        <p:txBody>
          <a:bodyPr/>
          <a:lstStyle/>
          <a:p>
            <a:fld id="{A3F57748-2007-7E4E-BE6E-DA5E3EB58124}" type="slidenum">
              <a:rPr lang="en-US" smtClean="0"/>
              <a:t>1</a:t>
            </a:fld>
            <a:endParaRPr lang="en-US"/>
          </a:p>
        </p:txBody>
      </p:sp>
    </p:spTree>
    <p:extLst>
      <p:ext uri="{BB962C8B-B14F-4D97-AF65-F5344CB8AC3E}">
        <p14:creationId xmlns:p14="http://schemas.microsoft.com/office/powerpoint/2010/main" val="623602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F65D-D95D-4634-97F9-7E8C1D8C6600}"/>
              </a:ext>
            </a:extLst>
          </p:cNvPr>
          <p:cNvSpPr>
            <a:spLocks noGrp="1"/>
          </p:cNvSpPr>
          <p:nvPr>
            <p:ph type="title"/>
          </p:nvPr>
        </p:nvSpPr>
        <p:spPr/>
        <p:txBody>
          <a:bodyPr/>
          <a:lstStyle/>
          <a:p>
            <a:endParaRPr lang="en-CA"/>
          </a:p>
        </p:txBody>
      </p:sp>
      <p:pic>
        <p:nvPicPr>
          <p:cNvPr id="6" name="Content Placeholder 5">
            <a:extLst>
              <a:ext uri="{FF2B5EF4-FFF2-40B4-BE49-F238E27FC236}">
                <a16:creationId xmlns:a16="http://schemas.microsoft.com/office/drawing/2014/main" id="{A15B548F-3B69-442D-8FAA-66F154D2F6B2}"/>
              </a:ext>
            </a:extLst>
          </p:cNvPr>
          <p:cNvPicPr>
            <a:picLocks noGrp="1" noChangeAspect="1"/>
          </p:cNvPicPr>
          <p:nvPr>
            <p:ph idx="1"/>
          </p:nvPr>
        </p:nvPicPr>
        <p:blipFill>
          <a:blip r:embed="rId3"/>
          <a:stretch>
            <a:fillRect/>
          </a:stretch>
        </p:blipFill>
        <p:spPr>
          <a:xfrm>
            <a:off x="1384187" y="1281229"/>
            <a:ext cx="5015456" cy="4800600"/>
          </a:xfrm>
          <a:prstGeom prst="rect">
            <a:avLst/>
          </a:prstGeom>
        </p:spPr>
      </p:pic>
      <p:sp>
        <p:nvSpPr>
          <p:cNvPr id="4" name="Footer Placeholder 3">
            <a:extLst>
              <a:ext uri="{FF2B5EF4-FFF2-40B4-BE49-F238E27FC236}">
                <a16:creationId xmlns:a16="http://schemas.microsoft.com/office/drawing/2014/main" id="{37F85D3F-09AF-4512-91F9-0E1270E5B644}"/>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1A3DF76C-11A1-4303-88E5-1CA837AC1680}"/>
              </a:ext>
            </a:extLst>
          </p:cNvPr>
          <p:cNvSpPr>
            <a:spLocks noGrp="1"/>
          </p:cNvSpPr>
          <p:nvPr>
            <p:ph type="sldNum" sz="quarter" idx="12"/>
          </p:nvPr>
        </p:nvSpPr>
        <p:spPr/>
        <p:txBody>
          <a:bodyPr/>
          <a:lstStyle/>
          <a:p>
            <a:fld id="{EBBA2BBE-D6E6-4BE2-A029-E4C4FCB9ADED}" type="slidenum">
              <a:rPr lang="en-US" smtClean="0"/>
              <a:t>10</a:t>
            </a:fld>
            <a:endParaRPr lang="en-US" dirty="0"/>
          </a:p>
        </p:txBody>
      </p:sp>
    </p:spTree>
    <p:extLst>
      <p:ext uri="{BB962C8B-B14F-4D97-AF65-F5344CB8AC3E}">
        <p14:creationId xmlns:p14="http://schemas.microsoft.com/office/powerpoint/2010/main" val="5938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B970-59FD-4039-BE31-6C27F497C697}"/>
              </a:ext>
            </a:extLst>
          </p:cNvPr>
          <p:cNvSpPr>
            <a:spLocks noGrp="1"/>
          </p:cNvSpPr>
          <p:nvPr>
            <p:ph type="title"/>
          </p:nvPr>
        </p:nvSpPr>
        <p:spPr>
          <a:xfrm>
            <a:off x="914400" y="0"/>
            <a:ext cx="8229600" cy="1007978"/>
          </a:xfrm>
        </p:spPr>
        <p:txBody>
          <a:bodyPr/>
          <a:lstStyle/>
          <a:p>
            <a:r>
              <a:rPr lang="en-CA" dirty="0"/>
              <a:t>PREDICTIVE ANALYSIS</a:t>
            </a:r>
            <a:br>
              <a:rPr lang="en-CA" dirty="0"/>
            </a:br>
            <a:r>
              <a:rPr lang="en-CA" dirty="0"/>
              <a:t>UNSUPERVISED LEARNING, K-MEANS CLUSTERING</a:t>
            </a:r>
          </a:p>
        </p:txBody>
      </p:sp>
      <p:sp>
        <p:nvSpPr>
          <p:cNvPr id="3" name="Content Placeholder 2">
            <a:extLst>
              <a:ext uri="{FF2B5EF4-FFF2-40B4-BE49-F238E27FC236}">
                <a16:creationId xmlns:a16="http://schemas.microsoft.com/office/drawing/2014/main" id="{BD7E5DCD-1560-4AF3-99CE-48927C77A1F7}"/>
              </a:ext>
            </a:extLst>
          </p:cNvPr>
          <p:cNvSpPr>
            <a:spLocks noGrp="1"/>
          </p:cNvSpPr>
          <p:nvPr>
            <p:ph idx="1"/>
          </p:nvPr>
        </p:nvSpPr>
        <p:spPr/>
        <p:txBody>
          <a:bodyPr/>
          <a:lstStyle/>
          <a:p>
            <a:pPr marL="0" indent="0">
              <a:buNone/>
            </a:pPr>
            <a:endParaRPr lang="en-CA" dirty="0"/>
          </a:p>
          <a:p>
            <a:endParaRPr lang="en-CA" dirty="0"/>
          </a:p>
        </p:txBody>
      </p:sp>
      <p:sp>
        <p:nvSpPr>
          <p:cNvPr id="4" name="Footer Placeholder 3">
            <a:extLst>
              <a:ext uri="{FF2B5EF4-FFF2-40B4-BE49-F238E27FC236}">
                <a16:creationId xmlns:a16="http://schemas.microsoft.com/office/drawing/2014/main" id="{3639A5E0-589B-4149-B6FC-3454470248A9}"/>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229BE59F-1576-46D9-AB94-D33D932AA293}"/>
              </a:ext>
            </a:extLst>
          </p:cNvPr>
          <p:cNvSpPr>
            <a:spLocks noGrp="1"/>
          </p:cNvSpPr>
          <p:nvPr>
            <p:ph type="sldNum" sz="quarter" idx="12"/>
          </p:nvPr>
        </p:nvSpPr>
        <p:spPr/>
        <p:txBody>
          <a:bodyPr/>
          <a:lstStyle/>
          <a:p>
            <a:fld id="{EBBA2BBE-D6E6-4BE2-A029-E4C4FCB9ADED}" type="slidenum">
              <a:rPr lang="en-US" smtClean="0"/>
              <a:t>11</a:t>
            </a:fld>
            <a:endParaRPr lang="en-US" dirty="0"/>
          </a:p>
        </p:txBody>
      </p:sp>
      <p:pic>
        <p:nvPicPr>
          <p:cNvPr id="8" name="Picture 7">
            <a:extLst>
              <a:ext uri="{FF2B5EF4-FFF2-40B4-BE49-F238E27FC236}">
                <a16:creationId xmlns:a16="http://schemas.microsoft.com/office/drawing/2014/main" id="{3359D66B-043D-4F08-B9EE-4C57C87A129C}"/>
              </a:ext>
            </a:extLst>
          </p:cNvPr>
          <p:cNvPicPr>
            <a:picLocks noChangeAspect="1"/>
          </p:cNvPicPr>
          <p:nvPr/>
        </p:nvPicPr>
        <p:blipFill>
          <a:blip r:embed="rId3"/>
          <a:stretch>
            <a:fillRect/>
          </a:stretch>
        </p:blipFill>
        <p:spPr>
          <a:xfrm>
            <a:off x="2143125" y="1905655"/>
            <a:ext cx="4594860" cy="4400413"/>
          </a:xfrm>
          <a:prstGeom prst="rect">
            <a:avLst/>
          </a:prstGeom>
        </p:spPr>
      </p:pic>
    </p:spTree>
    <p:extLst>
      <p:ext uri="{BB962C8B-B14F-4D97-AF65-F5344CB8AC3E}">
        <p14:creationId xmlns:p14="http://schemas.microsoft.com/office/powerpoint/2010/main" val="113221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DD64-17B2-46E9-9D2E-D8B4F6BCD091}"/>
              </a:ext>
            </a:extLst>
          </p:cNvPr>
          <p:cNvSpPr>
            <a:spLocks noGrp="1"/>
          </p:cNvSpPr>
          <p:nvPr>
            <p:ph type="title"/>
          </p:nvPr>
        </p:nvSpPr>
        <p:spPr>
          <a:xfrm>
            <a:off x="914400" y="0"/>
            <a:ext cx="7600950" cy="707756"/>
          </a:xfrm>
        </p:spPr>
        <p:txBody>
          <a:bodyPr/>
          <a:lstStyle/>
          <a:p>
            <a:r>
              <a:rPr lang="en-CA" dirty="0"/>
              <a:t>CLUSTER INFORMATION</a:t>
            </a:r>
          </a:p>
        </p:txBody>
      </p:sp>
      <p:sp>
        <p:nvSpPr>
          <p:cNvPr id="3" name="Content Placeholder 2">
            <a:extLst>
              <a:ext uri="{FF2B5EF4-FFF2-40B4-BE49-F238E27FC236}">
                <a16:creationId xmlns:a16="http://schemas.microsoft.com/office/drawing/2014/main" id="{757FBFEB-844B-4AE6-AAAA-91973F8B6906}"/>
              </a:ext>
            </a:extLst>
          </p:cNvPr>
          <p:cNvSpPr>
            <a:spLocks noGrp="1"/>
          </p:cNvSpPr>
          <p:nvPr>
            <p:ph idx="1"/>
          </p:nvPr>
        </p:nvSpPr>
        <p:spPr>
          <a:xfrm>
            <a:off x="914400" y="5246370"/>
            <a:ext cx="7600950" cy="761238"/>
          </a:xfrm>
        </p:spPr>
        <p:txBody>
          <a:bodyPr/>
          <a:lstStyle/>
          <a:p>
            <a:r>
              <a:rPr lang="en-CA" dirty="0"/>
              <a:t>Southern part suggests a lower population or a safer area, so we do not need multiple cluster, a single larger cluster is enough (like </a:t>
            </a:r>
            <a:r>
              <a:rPr lang="en-CA" dirty="0" err="1"/>
              <a:t>n_clusters</a:t>
            </a:r>
            <a:r>
              <a:rPr lang="en-CA" dirty="0"/>
              <a:t>=6).</a:t>
            </a:r>
          </a:p>
        </p:txBody>
      </p:sp>
      <p:sp>
        <p:nvSpPr>
          <p:cNvPr id="4" name="Footer Placeholder 3">
            <a:extLst>
              <a:ext uri="{FF2B5EF4-FFF2-40B4-BE49-F238E27FC236}">
                <a16:creationId xmlns:a16="http://schemas.microsoft.com/office/drawing/2014/main" id="{7DB2C230-4060-42D1-8F12-A3DA7D48FC01}"/>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E598B730-77E7-441F-B1CD-8BEA67C6DA32}"/>
              </a:ext>
            </a:extLst>
          </p:cNvPr>
          <p:cNvSpPr>
            <a:spLocks noGrp="1"/>
          </p:cNvSpPr>
          <p:nvPr>
            <p:ph type="sldNum" sz="quarter" idx="12"/>
          </p:nvPr>
        </p:nvSpPr>
        <p:spPr/>
        <p:txBody>
          <a:bodyPr/>
          <a:lstStyle/>
          <a:p>
            <a:fld id="{EBBA2BBE-D6E6-4BE2-A029-E4C4FCB9ADED}" type="slidenum">
              <a:rPr lang="en-US" smtClean="0"/>
              <a:t>12</a:t>
            </a:fld>
            <a:endParaRPr lang="en-US" dirty="0"/>
          </a:p>
        </p:txBody>
      </p:sp>
      <p:pic>
        <p:nvPicPr>
          <p:cNvPr id="6" name="Picture 5">
            <a:extLst>
              <a:ext uri="{FF2B5EF4-FFF2-40B4-BE49-F238E27FC236}">
                <a16:creationId xmlns:a16="http://schemas.microsoft.com/office/drawing/2014/main" id="{0A12AF0D-C5B3-4E1C-AEEE-CB29B9458194}"/>
              </a:ext>
            </a:extLst>
          </p:cNvPr>
          <p:cNvPicPr>
            <a:picLocks noChangeAspect="1"/>
          </p:cNvPicPr>
          <p:nvPr/>
        </p:nvPicPr>
        <p:blipFill>
          <a:blip r:embed="rId3"/>
          <a:stretch>
            <a:fillRect/>
          </a:stretch>
        </p:blipFill>
        <p:spPr>
          <a:xfrm>
            <a:off x="286304" y="2775352"/>
            <a:ext cx="2929682" cy="2217420"/>
          </a:xfrm>
          <a:prstGeom prst="rect">
            <a:avLst/>
          </a:prstGeom>
        </p:spPr>
      </p:pic>
      <p:sp>
        <p:nvSpPr>
          <p:cNvPr id="7" name="TextBox 6">
            <a:extLst>
              <a:ext uri="{FF2B5EF4-FFF2-40B4-BE49-F238E27FC236}">
                <a16:creationId xmlns:a16="http://schemas.microsoft.com/office/drawing/2014/main" id="{C425BCB3-F3E3-4D9D-8381-03FB66E1DD2F}"/>
              </a:ext>
            </a:extLst>
          </p:cNvPr>
          <p:cNvSpPr txBox="1"/>
          <p:nvPr/>
        </p:nvSpPr>
        <p:spPr>
          <a:xfrm>
            <a:off x="286304" y="2312478"/>
            <a:ext cx="2794635" cy="369332"/>
          </a:xfrm>
          <a:prstGeom prst="rect">
            <a:avLst/>
          </a:prstGeom>
          <a:noFill/>
        </p:spPr>
        <p:txBody>
          <a:bodyPr wrap="square" rtlCol="0">
            <a:spAutoFit/>
          </a:bodyPr>
          <a:lstStyle/>
          <a:p>
            <a:r>
              <a:rPr lang="en-CA" dirty="0"/>
              <a:t>Number of clusters = 4</a:t>
            </a:r>
          </a:p>
        </p:txBody>
      </p:sp>
      <p:pic>
        <p:nvPicPr>
          <p:cNvPr id="8" name="Picture 7">
            <a:extLst>
              <a:ext uri="{FF2B5EF4-FFF2-40B4-BE49-F238E27FC236}">
                <a16:creationId xmlns:a16="http://schemas.microsoft.com/office/drawing/2014/main" id="{743DF43B-0B00-4782-A79A-4EA3E28F3974}"/>
              </a:ext>
            </a:extLst>
          </p:cNvPr>
          <p:cNvPicPr>
            <a:picLocks noChangeAspect="1"/>
          </p:cNvPicPr>
          <p:nvPr/>
        </p:nvPicPr>
        <p:blipFill>
          <a:blip r:embed="rId4"/>
          <a:stretch>
            <a:fillRect/>
          </a:stretch>
        </p:blipFill>
        <p:spPr>
          <a:xfrm>
            <a:off x="3257047" y="2701968"/>
            <a:ext cx="2858003" cy="2332947"/>
          </a:xfrm>
          <a:prstGeom prst="rect">
            <a:avLst/>
          </a:prstGeom>
        </p:spPr>
      </p:pic>
      <p:sp>
        <p:nvSpPr>
          <p:cNvPr id="9" name="TextBox 8">
            <a:extLst>
              <a:ext uri="{FF2B5EF4-FFF2-40B4-BE49-F238E27FC236}">
                <a16:creationId xmlns:a16="http://schemas.microsoft.com/office/drawing/2014/main" id="{D7CF4756-063E-48EE-8ED7-23D71FA06AB9}"/>
              </a:ext>
            </a:extLst>
          </p:cNvPr>
          <p:cNvSpPr txBox="1"/>
          <p:nvPr/>
        </p:nvSpPr>
        <p:spPr>
          <a:xfrm>
            <a:off x="3131317" y="2300293"/>
            <a:ext cx="2635118" cy="369332"/>
          </a:xfrm>
          <a:prstGeom prst="rect">
            <a:avLst/>
          </a:prstGeom>
          <a:noFill/>
        </p:spPr>
        <p:txBody>
          <a:bodyPr wrap="square" rtlCol="0">
            <a:spAutoFit/>
          </a:bodyPr>
          <a:lstStyle/>
          <a:p>
            <a:r>
              <a:rPr lang="en-CA" dirty="0"/>
              <a:t>Number of clusters = 5</a:t>
            </a:r>
          </a:p>
        </p:txBody>
      </p:sp>
      <p:sp>
        <p:nvSpPr>
          <p:cNvPr id="11" name="TextBox 10">
            <a:extLst>
              <a:ext uri="{FF2B5EF4-FFF2-40B4-BE49-F238E27FC236}">
                <a16:creationId xmlns:a16="http://schemas.microsoft.com/office/drawing/2014/main" id="{1DF51794-3C06-4388-B3F2-9A8D64363036}"/>
              </a:ext>
            </a:extLst>
          </p:cNvPr>
          <p:cNvSpPr txBox="1"/>
          <p:nvPr/>
        </p:nvSpPr>
        <p:spPr>
          <a:xfrm>
            <a:off x="6040203" y="2300293"/>
            <a:ext cx="2909990" cy="369332"/>
          </a:xfrm>
          <a:prstGeom prst="rect">
            <a:avLst/>
          </a:prstGeom>
          <a:noFill/>
        </p:spPr>
        <p:txBody>
          <a:bodyPr wrap="square" rtlCol="0">
            <a:spAutoFit/>
          </a:bodyPr>
          <a:lstStyle/>
          <a:p>
            <a:r>
              <a:rPr lang="en-CA" dirty="0"/>
              <a:t>Number of clusters = 6</a:t>
            </a:r>
          </a:p>
        </p:txBody>
      </p:sp>
      <p:pic>
        <p:nvPicPr>
          <p:cNvPr id="12" name="Picture 11">
            <a:extLst>
              <a:ext uri="{FF2B5EF4-FFF2-40B4-BE49-F238E27FC236}">
                <a16:creationId xmlns:a16="http://schemas.microsoft.com/office/drawing/2014/main" id="{7ECEF29C-2B82-447E-BC57-9F282A51FE64}"/>
              </a:ext>
            </a:extLst>
          </p:cNvPr>
          <p:cNvPicPr>
            <a:picLocks noChangeAspect="1"/>
          </p:cNvPicPr>
          <p:nvPr/>
        </p:nvPicPr>
        <p:blipFill rotWithShape="1">
          <a:blip r:embed="rId5"/>
          <a:srcRect b="6393"/>
          <a:stretch/>
        </p:blipFill>
        <p:spPr>
          <a:xfrm>
            <a:off x="6115050" y="2701967"/>
            <a:ext cx="2987889" cy="2290805"/>
          </a:xfrm>
          <a:prstGeom prst="rect">
            <a:avLst/>
          </a:prstGeom>
        </p:spPr>
      </p:pic>
    </p:spTree>
    <p:extLst>
      <p:ext uri="{BB962C8B-B14F-4D97-AF65-F5344CB8AC3E}">
        <p14:creationId xmlns:p14="http://schemas.microsoft.com/office/powerpoint/2010/main" val="305631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59DB-EE8E-4D9B-BF65-9F718DC5A3FE}"/>
              </a:ext>
            </a:extLst>
          </p:cNvPr>
          <p:cNvSpPr>
            <a:spLocks noGrp="1"/>
          </p:cNvSpPr>
          <p:nvPr>
            <p:ph type="title"/>
          </p:nvPr>
        </p:nvSpPr>
        <p:spPr>
          <a:xfrm>
            <a:off x="251460" y="0"/>
            <a:ext cx="8263890" cy="1007978"/>
          </a:xfrm>
        </p:spPr>
        <p:txBody>
          <a:bodyPr/>
          <a:lstStyle/>
          <a:p>
            <a:r>
              <a:rPr lang="en-CA" dirty="0"/>
              <a:t>PREDICTED OUTCOME</a:t>
            </a:r>
          </a:p>
        </p:txBody>
      </p:sp>
      <p:sp>
        <p:nvSpPr>
          <p:cNvPr id="3" name="Content Placeholder 2">
            <a:extLst>
              <a:ext uri="{FF2B5EF4-FFF2-40B4-BE49-F238E27FC236}">
                <a16:creationId xmlns:a16="http://schemas.microsoft.com/office/drawing/2014/main" id="{4126B6E2-5F03-43D6-B0A1-969E8BBB2944}"/>
              </a:ext>
            </a:extLst>
          </p:cNvPr>
          <p:cNvSpPr>
            <a:spLocks noGrp="1"/>
          </p:cNvSpPr>
          <p:nvPr>
            <p:ph idx="1"/>
          </p:nvPr>
        </p:nvSpPr>
        <p:spPr>
          <a:xfrm>
            <a:off x="251460" y="1207008"/>
            <a:ext cx="8263890" cy="3959352"/>
          </a:xfrm>
        </p:spPr>
        <p:txBody>
          <a:bodyPr/>
          <a:lstStyle/>
          <a:p>
            <a:pPr marL="0" indent="0">
              <a:buNone/>
            </a:pPr>
            <a:r>
              <a:rPr lang="en-CA" dirty="0"/>
              <a:t>The predicted population densities</a:t>
            </a:r>
          </a:p>
          <a:p>
            <a:pPr marL="0" indent="0">
              <a:buNone/>
            </a:pPr>
            <a:r>
              <a:rPr lang="en-CA" dirty="0"/>
              <a:t>  C1-270.07, C2-334.11, C3-302.86, C4-268.77, </a:t>
            </a:r>
          </a:p>
          <a:p>
            <a:pPr marL="0" indent="0">
              <a:buNone/>
            </a:pPr>
            <a:r>
              <a:rPr lang="en-CA" dirty="0"/>
              <a:t>  C5-344.34, C6-346.37</a:t>
            </a:r>
          </a:p>
          <a:p>
            <a:pPr marL="0" indent="0">
              <a:buNone/>
            </a:pPr>
            <a:r>
              <a:rPr lang="en-CA" dirty="0"/>
              <a:t>  Per square km</a:t>
            </a:r>
          </a:p>
          <a:p>
            <a:pPr marL="0" indent="0">
              <a:buNone/>
            </a:pPr>
            <a:endParaRPr lang="en-CA" dirty="0"/>
          </a:p>
          <a:p>
            <a:pPr marL="0" indent="0">
              <a:buNone/>
            </a:pPr>
            <a:endParaRPr lang="en-CA" dirty="0"/>
          </a:p>
          <a:p>
            <a:pPr marL="0" indent="0">
              <a:buNone/>
            </a:pPr>
            <a:endParaRPr lang="en-CA" dirty="0"/>
          </a:p>
          <a:p>
            <a:pPr marL="0" indent="0">
              <a:buNone/>
            </a:pPr>
            <a:endParaRPr lang="en-CA" dirty="0"/>
          </a:p>
        </p:txBody>
      </p:sp>
      <p:sp>
        <p:nvSpPr>
          <p:cNvPr id="4" name="Footer Placeholder 3">
            <a:extLst>
              <a:ext uri="{FF2B5EF4-FFF2-40B4-BE49-F238E27FC236}">
                <a16:creationId xmlns:a16="http://schemas.microsoft.com/office/drawing/2014/main" id="{57DC233E-328C-4FC3-A86C-0BA95B4D5745}"/>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79F9A62D-D7E2-4276-A41F-4AD107696073}"/>
              </a:ext>
            </a:extLst>
          </p:cNvPr>
          <p:cNvSpPr>
            <a:spLocks noGrp="1"/>
          </p:cNvSpPr>
          <p:nvPr>
            <p:ph type="sldNum" sz="quarter" idx="12"/>
          </p:nvPr>
        </p:nvSpPr>
        <p:spPr/>
        <p:txBody>
          <a:bodyPr/>
          <a:lstStyle/>
          <a:p>
            <a:fld id="{EBBA2BBE-D6E6-4BE2-A029-E4C4FCB9ADED}" type="slidenum">
              <a:rPr lang="en-US" smtClean="0"/>
              <a:t>13</a:t>
            </a:fld>
            <a:endParaRPr lang="en-US" dirty="0"/>
          </a:p>
        </p:txBody>
      </p:sp>
      <p:pic>
        <p:nvPicPr>
          <p:cNvPr id="6" name="Picture 5">
            <a:extLst>
              <a:ext uri="{FF2B5EF4-FFF2-40B4-BE49-F238E27FC236}">
                <a16:creationId xmlns:a16="http://schemas.microsoft.com/office/drawing/2014/main" id="{C5681DEB-B227-49D2-8162-B5D6E1638631}"/>
              </a:ext>
            </a:extLst>
          </p:cNvPr>
          <p:cNvPicPr>
            <a:picLocks noChangeAspect="1"/>
          </p:cNvPicPr>
          <p:nvPr/>
        </p:nvPicPr>
        <p:blipFill>
          <a:blip r:embed="rId3"/>
          <a:stretch>
            <a:fillRect/>
          </a:stretch>
        </p:blipFill>
        <p:spPr>
          <a:xfrm>
            <a:off x="5126355" y="93529"/>
            <a:ext cx="4017645" cy="3335471"/>
          </a:xfrm>
          <a:prstGeom prst="rect">
            <a:avLst/>
          </a:prstGeom>
        </p:spPr>
      </p:pic>
      <p:graphicFrame>
        <p:nvGraphicFramePr>
          <p:cNvPr id="7" name="Table 6">
            <a:extLst>
              <a:ext uri="{FF2B5EF4-FFF2-40B4-BE49-F238E27FC236}">
                <a16:creationId xmlns:a16="http://schemas.microsoft.com/office/drawing/2014/main" id="{A620196F-E96D-46D6-8FA0-74BFF3C3E488}"/>
              </a:ext>
            </a:extLst>
          </p:cNvPr>
          <p:cNvGraphicFramePr>
            <a:graphicFrameLocks noGrp="1"/>
          </p:cNvGraphicFramePr>
          <p:nvPr>
            <p:extLst>
              <p:ext uri="{D42A27DB-BD31-4B8C-83A1-F6EECF244321}">
                <p14:modId xmlns:p14="http://schemas.microsoft.com/office/powerpoint/2010/main" val="3855763272"/>
              </p:ext>
            </p:extLst>
          </p:nvPr>
        </p:nvGraphicFramePr>
        <p:xfrm>
          <a:off x="113654" y="1172705"/>
          <a:ext cx="4964623" cy="4509020"/>
        </p:xfrm>
        <a:graphic>
          <a:graphicData uri="http://schemas.openxmlformats.org/drawingml/2006/table">
            <a:tbl>
              <a:tblPr firstRow="1" bandRow="1">
                <a:tableStyleId>{5C22544A-7EE6-4342-B048-85BDC9FD1C3A}</a:tableStyleId>
              </a:tblPr>
              <a:tblGrid>
                <a:gridCol w="2778741">
                  <a:extLst>
                    <a:ext uri="{9D8B030D-6E8A-4147-A177-3AD203B41FA5}">
                      <a16:colId xmlns:a16="http://schemas.microsoft.com/office/drawing/2014/main" val="4106135891"/>
                    </a:ext>
                  </a:extLst>
                </a:gridCol>
                <a:gridCol w="2185882">
                  <a:extLst>
                    <a:ext uri="{9D8B030D-6E8A-4147-A177-3AD203B41FA5}">
                      <a16:colId xmlns:a16="http://schemas.microsoft.com/office/drawing/2014/main" val="2342552768"/>
                    </a:ext>
                  </a:extLst>
                </a:gridCol>
              </a:tblGrid>
              <a:tr h="764690">
                <a:tc>
                  <a:txBody>
                    <a:bodyPr/>
                    <a:lstStyle/>
                    <a:p>
                      <a:r>
                        <a:rPr lang="en-CA" sz="1400" dirty="0"/>
                        <a:t>APPROXIMATE CLUSTER AREAS</a:t>
                      </a:r>
                    </a:p>
                  </a:txBody>
                  <a:tcPr/>
                </a:tc>
                <a:tc>
                  <a:txBody>
                    <a:bodyPr/>
                    <a:lstStyle/>
                    <a:p>
                      <a:r>
                        <a:rPr lang="en-CA" sz="1400" dirty="0"/>
                        <a:t>PREDICTED CLUSTER POPULATION</a:t>
                      </a:r>
                    </a:p>
                  </a:txBody>
                  <a:tcPr/>
                </a:tc>
                <a:extLst>
                  <a:ext uri="{0D108BD9-81ED-4DB2-BD59-A6C34878D82A}">
                    <a16:rowId xmlns:a16="http://schemas.microsoft.com/office/drawing/2014/main" val="2468106394"/>
                  </a:ext>
                </a:extLst>
              </a:tr>
              <a:tr h="667617">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CA" sz="1800" dirty="0"/>
                        <a:t>Cluster 4 : 1686.43 </a:t>
                      </a:r>
                      <a:r>
                        <a:rPr lang="en-CA" sz="1800" dirty="0" err="1"/>
                        <a:t>sq</a:t>
                      </a:r>
                      <a:r>
                        <a:rPr lang="en-CA" sz="1800" dirty="0"/>
                        <a:t> km</a:t>
                      </a:r>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CA" sz="1800" dirty="0"/>
                        <a:t>453261.64</a:t>
                      </a:r>
                    </a:p>
                    <a:p>
                      <a:endParaRPr lang="en-CA" sz="1800" dirty="0"/>
                    </a:p>
                  </a:txBody>
                  <a:tcPr/>
                </a:tc>
                <a:extLst>
                  <a:ext uri="{0D108BD9-81ED-4DB2-BD59-A6C34878D82A}">
                    <a16:rowId xmlns:a16="http://schemas.microsoft.com/office/drawing/2014/main" val="2032727333"/>
                  </a:ext>
                </a:extLst>
              </a:tr>
              <a:tr h="667617">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CA" sz="1800" dirty="0"/>
                        <a:t>Cluster 1 : 928.28 </a:t>
                      </a:r>
                      <a:r>
                        <a:rPr lang="en-CA" sz="1800" dirty="0" err="1"/>
                        <a:t>sq</a:t>
                      </a:r>
                      <a:r>
                        <a:rPr lang="en-CA" sz="1800" dirty="0"/>
                        <a:t> km </a:t>
                      </a:r>
                    </a:p>
                    <a:p>
                      <a:endParaRPr lang="en-CA" sz="1800" dirty="0"/>
                    </a:p>
                  </a:txBody>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CA" sz="1800" dirty="0"/>
                        <a:t>250699.9</a:t>
                      </a:r>
                    </a:p>
                    <a:p>
                      <a:endParaRPr lang="en-CA" sz="1800" dirty="0"/>
                    </a:p>
                  </a:txBody>
                  <a:tcPr/>
                </a:tc>
                <a:extLst>
                  <a:ext uri="{0D108BD9-81ED-4DB2-BD59-A6C34878D82A}">
                    <a16:rowId xmlns:a16="http://schemas.microsoft.com/office/drawing/2014/main" val="2844249450"/>
                  </a:ext>
                </a:extLst>
              </a:tr>
              <a:tr h="602274">
                <a:tc>
                  <a:txBody>
                    <a:bodyPr/>
                    <a:lstStyle/>
                    <a:p>
                      <a:r>
                        <a:rPr lang="en-CA" sz="1800" dirty="0"/>
                        <a:t>Cluster 2 : 492.89 </a:t>
                      </a:r>
                      <a:r>
                        <a:rPr lang="en-CA" sz="1800" dirty="0" err="1"/>
                        <a:t>sq</a:t>
                      </a:r>
                      <a:r>
                        <a:rPr lang="en-CA" sz="1800" dirty="0"/>
                        <a:t> km</a:t>
                      </a:r>
                    </a:p>
                  </a:txBody>
                  <a:tcPr/>
                </a:tc>
                <a:tc>
                  <a:txBody>
                    <a:bodyPr/>
                    <a:lstStyle/>
                    <a:p>
                      <a:r>
                        <a:rPr lang="en-CA" sz="1800" dirty="0"/>
                        <a:t>64679.55</a:t>
                      </a:r>
                    </a:p>
                  </a:txBody>
                  <a:tcPr/>
                </a:tc>
                <a:extLst>
                  <a:ext uri="{0D108BD9-81ED-4DB2-BD59-A6C34878D82A}">
                    <a16:rowId xmlns:a16="http://schemas.microsoft.com/office/drawing/2014/main" val="2259488833"/>
                  </a:ext>
                </a:extLst>
              </a:tr>
              <a:tr h="602274">
                <a:tc>
                  <a:txBody>
                    <a:bodyPr/>
                    <a:lstStyle/>
                    <a:p>
                      <a:r>
                        <a:rPr lang="en-CA" sz="1800" dirty="0"/>
                        <a:t>Cluster 6 : 461.72 </a:t>
                      </a:r>
                      <a:r>
                        <a:rPr lang="en-CA" sz="1800" dirty="0" err="1"/>
                        <a:t>sq</a:t>
                      </a:r>
                      <a:r>
                        <a:rPr lang="en-CA" sz="1800" dirty="0"/>
                        <a:t> km </a:t>
                      </a:r>
                    </a:p>
                  </a:txBody>
                  <a:tcPr/>
                </a:tc>
                <a:tc>
                  <a:txBody>
                    <a:bodyPr/>
                    <a:lstStyle/>
                    <a:p>
                      <a:r>
                        <a:rPr lang="en-CA" sz="1800" dirty="0"/>
                        <a:t>159927.08</a:t>
                      </a:r>
                    </a:p>
                  </a:txBody>
                  <a:tcPr/>
                </a:tc>
                <a:extLst>
                  <a:ext uri="{0D108BD9-81ED-4DB2-BD59-A6C34878D82A}">
                    <a16:rowId xmlns:a16="http://schemas.microsoft.com/office/drawing/2014/main" val="1516301969"/>
                  </a:ext>
                </a:extLst>
              </a:tr>
              <a:tr h="602274">
                <a:tc>
                  <a:txBody>
                    <a:bodyPr/>
                    <a:lstStyle/>
                    <a:p>
                      <a:r>
                        <a:rPr lang="en-CA" sz="1800" dirty="0"/>
                        <a:t>Cluster 3 : 337.39 </a:t>
                      </a:r>
                      <a:r>
                        <a:rPr lang="en-CA" sz="1800" dirty="0" err="1"/>
                        <a:t>sq</a:t>
                      </a:r>
                      <a:r>
                        <a:rPr lang="en-CA" sz="1800" dirty="0"/>
                        <a:t> km </a:t>
                      </a:r>
                    </a:p>
                  </a:txBody>
                  <a:tcPr/>
                </a:tc>
                <a:tc>
                  <a:txBody>
                    <a:bodyPr/>
                    <a:lstStyle/>
                    <a:p>
                      <a:r>
                        <a:rPr lang="en-CA" sz="1800" dirty="0"/>
                        <a:t>102181.8</a:t>
                      </a:r>
                    </a:p>
                  </a:txBody>
                  <a:tcPr/>
                </a:tc>
                <a:extLst>
                  <a:ext uri="{0D108BD9-81ED-4DB2-BD59-A6C34878D82A}">
                    <a16:rowId xmlns:a16="http://schemas.microsoft.com/office/drawing/2014/main" val="1220653372"/>
                  </a:ext>
                </a:extLst>
              </a:tr>
              <a:tr h="602274">
                <a:tc>
                  <a:txBody>
                    <a:bodyPr/>
                    <a:lstStyle/>
                    <a:p>
                      <a:r>
                        <a:rPr lang="en-CA" sz="1800" dirty="0"/>
                        <a:t>Cluster 5 : 296.78 </a:t>
                      </a:r>
                      <a:r>
                        <a:rPr lang="en-CA" sz="1800" dirty="0" err="1"/>
                        <a:t>sq</a:t>
                      </a:r>
                      <a:r>
                        <a:rPr lang="en-CA" sz="1800" dirty="0"/>
                        <a:t> km</a:t>
                      </a:r>
                    </a:p>
                  </a:txBody>
                  <a:tcPr/>
                </a:tc>
                <a:tc>
                  <a:txBody>
                    <a:bodyPr/>
                    <a:lstStyle/>
                    <a:p>
                      <a:r>
                        <a:rPr lang="en-CA" sz="1800" dirty="0"/>
                        <a:t>102194.55</a:t>
                      </a:r>
                    </a:p>
                  </a:txBody>
                  <a:tcPr/>
                </a:tc>
                <a:extLst>
                  <a:ext uri="{0D108BD9-81ED-4DB2-BD59-A6C34878D82A}">
                    <a16:rowId xmlns:a16="http://schemas.microsoft.com/office/drawing/2014/main" val="3274192201"/>
                  </a:ext>
                </a:extLst>
              </a:tr>
            </a:tbl>
          </a:graphicData>
        </a:graphic>
      </p:graphicFrame>
      <p:pic>
        <p:nvPicPr>
          <p:cNvPr id="10" name="Content Placeholder 5">
            <a:extLst>
              <a:ext uri="{FF2B5EF4-FFF2-40B4-BE49-F238E27FC236}">
                <a16:creationId xmlns:a16="http://schemas.microsoft.com/office/drawing/2014/main" id="{ADC1E76D-791D-41AA-93CA-5205E285A417}"/>
              </a:ext>
            </a:extLst>
          </p:cNvPr>
          <p:cNvPicPr>
            <a:picLocks noChangeAspect="1"/>
          </p:cNvPicPr>
          <p:nvPr/>
        </p:nvPicPr>
        <p:blipFill>
          <a:blip r:embed="rId4"/>
          <a:stretch>
            <a:fillRect/>
          </a:stretch>
        </p:blipFill>
        <p:spPr>
          <a:xfrm>
            <a:off x="5126355" y="2719269"/>
            <a:ext cx="4017645" cy="3847562"/>
          </a:xfrm>
          <a:prstGeom prst="rect">
            <a:avLst/>
          </a:prstGeom>
        </p:spPr>
      </p:pic>
      <p:sp>
        <p:nvSpPr>
          <p:cNvPr id="12" name="TextBox 11">
            <a:extLst>
              <a:ext uri="{FF2B5EF4-FFF2-40B4-BE49-F238E27FC236}">
                <a16:creationId xmlns:a16="http://schemas.microsoft.com/office/drawing/2014/main" id="{8913A48F-7A55-4173-B1EA-CC69991ED74D}"/>
              </a:ext>
            </a:extLst>
          </p:cNvPr>
          <p:cNvSpPr txBox="1"/>
          <p:nvPr/>
        </p:nvSpPr>
        <p:spPr>
          <a:xfrm>
            <a:off x="6823710" y="3075058"/>
            <a:ext cx="2411730" cy="707886"/>
          </a:xfrm>
          <a:prstGeom prst="rect">
            <a:avLst/>
          </a:prstGeom>
          <a:noFill/>
        </p:spPr>
        <p:txBody>
          <a:bodyPr wrap="square" rtlCol="0">
            <a:spAutoFit/>
          </a:bodyPr>
          <a:lstStyle/>
          <a:p>
            <a:r>
              <a:rPr lang="en-CA" sz="2000" dirty="0"/>
              <a:t>EMS </a:t>
            </a:r>
          </a:p>
          <a:p>
            <a:r>
              <a:rPr lang="en-CA" sz="2000" dirty="0"/>
              <a:t>FIRE</a:t>
            </a:r>
          </a:p>
        </p:txBody>
      </p:sp>
      <p:sp>
        <p:nvSpPr>
          <p:cNvPr id="13" name="Oval 12">
            <a:extLst>
              <a:ext uri="{FF2B5EF4-FFF2-40B4-BE49-F238E27FC236}">
                <a16:creationId xmlns:a16="http://schemas.microsoft.com/office/drawing/2014/main" id="{A20385E6-926F-4EEA-B286-566FDFA24545}"/>
              </a:ext>
            </a:extLst>
          </p:cNvPr>
          <p:cNvSpPr/>
          <p:nvPr/>
        </p:nvSpPr>
        <p:spPr>
          <a:xfrm>
            <a:off x="7520940" y="3143248"/>
            <a:ext cx="337185" cy="22288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a:extLst>
              <a:ext uri="{FF2B5EF4-FFF2-40B4-BE49-F238E27FC236}">
                <a16:creationId xmlns:a16="http://schemas.microsoft.com/office/drawing/2014/main" id="{89DFB24D-CFCF-44EE-8F3C-F3D40B584E4E}"/>
              </a:ext>
            </a:extLst>
          </p:cNvPr>
          <p:cNvSpPr/>
          <p:nvPr/>
        </p:nvSpPr>
        <p:spPr>
          <a:xfrm>
            <a:off x="7520940" y="3480050"/>
            <a:ext cx="337185" cy="22288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56492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36011-0E7F-42B8-80D8-DF299ABE2733}"/>
              </a:ext>
            </a:extLst>
          </p:cNvPr>
          <p:cNvSpPr>
            <a:spLocks noGrp="1"/>
          </p:cNvSpPr>
          <p:nvPr>
            <p:ph type="title"/>
          </p:nvPr>
        </p:nvSpPr>
        <p:spPr/>
        <p:txBody>
          <a:bodyPr/>
          <a:lstStyle/>
          <a:p>
            <a:r>
              <a:rPr lang="en-CA" dirty="0"/>
              <a:t>FLOW OF THE PROJECT</a:t>
            </a:r>
          </a:p>
        </p:txBody>
      </p:sp>
      <p:sp>
        <p:nvSpPr>
          <p:cNvPr id="3" name="Content Placeholder 2">
            <a:extLst>
              <a:ext uri="{FF2B5EF4-FFF2-40B4-BE49-F238E27FC236}">
                <a16:creationId xmlns:a16="http://schemas.microsoft.com/office/drawing/2014/main" id="{376B794F-6B76-442A-980C-9FE5FF2B3FB0}"/>
              </a:ext>
            </a:extLst>
          </p:cNvPr>
          <p:cNvSpPr>
            <a:spLocks noGrp="1"/>
          </p:cNvSpPr>
          <p:nvPr>
            <p:ph idx="1"/>
          </p:nvPr>
        </p:nvSpPr>
        <p:spPr>
          <a:xfrm>
            <a:off x="914400" y="1868256"/>
            <a:ext cx="7646670" cy="5058918"/>
          </a:xfrm>
        </p:spPr>
        <p:txBody>
          <a:bodyPr/>
          <a:lstStyle/>
          <a:p>
            <a:r>
              <a:rPr lang="en-CA" sz="1200" dirty="0"/>
              <a:t>DATA ACQUISTION</a:t>
            </a:r>
          </a:p>
          <a:p>
            <a:r>
              <a:rPr lang="en-CA" sz="1200" dirty="0"/>
              <a:t>DATA CLEANING</a:t>
            </a:r>
          </a:p>
          <a:p>
            <a:r>
              <a:rPr lang="en-CA" sz="1200" dirty="0"/>
              <a:t>DATA EXPLORATION</a:t>
            </a:r>
          </a:p>
          <a:p>
            <a:r>
              <a:rPr lang="en-CA" sz="1200" dirty="0"/>
              <a:t>MODEL THE DATA  (IDENTIFIED THE HIDDEN INSIGHTS)</a:t>
            </a:r>
          </a:p>
          <a:p>
            <a:r>
              <a:rPr lang="en-CA" sz="1200" dirty="0"/>
              <a:t>VISUALIZATION – Identifying the patterns</a:t>
            </a:r>
          </a:p>
          <a:p>
            <a:pPr marL="0" indent="0">
              <a:buNone/>
            </a:pPr>
            <a:endParaRPr lang="en-CA" sz="1200" dirty="0"/>
          </a:p>
        </p:txBody>
      </p:sp>
      <p:sp>
        <p:nvSpPr>
          <p:cNvPr id="4" name="Footer Placeholder 3">
            <a:extLst>
              <a:ext uri="{FF2B5EF4-FFF2-40B4-BE49-F238E27FC236}">
                <a16:creationId xmlns:a16="http://schemas.microsoft.com/office/drawing/2014/main" id="{0A07EEF7-0A0E-4139-8FEC-ECAE6F8A1B39}"/>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9AFE838C-A2CA-485E-9CA4-0490B7531D55}"/>
              </a:ext>
            </a:extLst>
          </p:cNvPr>
          <p:cNvSpPr>
            <a:spLocks noGrp="1"/>
          </p:cNvSpPr>
          <p:nvPr>
            <p:ph type="sldNum" sz="quarter" idx="12"/>
          </p:nvPr>
        </p:nvSpPr>
        <p:spPr/>
        <p:txBody>
          <a:bodyPr/>
          <a:lstStyle/>
          <a:p>
            <a:fld id="{EBBA2BBE-D6E6-4BE2-A029-E4C4FCB9ADED}" type="slidenum">
              <a:rPr lang="en-US" smtClean="0"/>
              <a:t>14</a:t>
            </a:fld>
            <a:endParaRPr lang="en-US" dirty="0"/>
          </a:p>
        </p:txBody>
      </p:sp>
    </p:spTree>
    <p:extLst>
      <p:ext uri="{BB962C8B-B14F-4D97-AF65-F5344CB8AC3E}">
        <p14:creationId xmlns:p14="http://schemas.microsoft.com/office/powerpoint/2010/main" val="4086263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BF72-AC15-441D-AF37-A3B37C64D538}"/>
              </a:ext>
            </a:extLst>
          </p:cNvPr>
          <p:cNvSpPr>
            <a:spLocks noGrp="1"/>
          </p:cNvSpPr>
          <p:nvPr>
            <p:ph type="title"/>
          </p:nvPr>
        </p:nvSpPr>
        <p:spPr/>
        <p:txBody>
          <a:bodyPr/>
          <a:lstStyle/>
          <a:p>
            <a:r>
              <a:rPr lang="en-CA" dirty="0"/>
              <a:t>FUTURE WORK</a:t>
            </a:r>
            <a:br>
              <a:rPr lang="en-CA" dirty="0"/>
            </a:br>
            <a:endParaRPr lang="en-CA" dirty="0"/>
          </a:p>
        </p:txBody>
      </p:sp>
      <p:sp>
        <p:nvSpPr>
          <p:cNvPr id="3" name="Content Placeholder 2">
            <a:extLst>
              <a:ext uri="{FF2B5EF4-FFF2-40B4-BE49-F238E27FC236}">
                <a16:creationId xmlns:a16="http://schemas.microsoft.com/office/drawing/2014/main" id="{1A55AC65-362F-4E04-A051-393E0A2E611F}"/>
              </a:ext>
            </a:extLst>
          </p:cNvPr>
          <p:cNvSpPr>
            <a:spLocks noGrp="1"/>
          </p:cNvSpPr>
          <p:nvPr>
            <p:ph idx="1"/>
          </p:nvPr>
        </p:nvSpPr>
        <p:spPr/>
        <p:txBody>
          <a:bodyPr/>
          <a:lstStyle/>
          <a:p>
            <a:pPr marL="0" indent="0" algn="just">
              <a:buNone/>
            </a:pPr>
            <a:r>
              <a:rPr lang="en-CA" dirty="0"/>
              <a:t>	This entire process can be repeated </a:t>
            </a:r>
            <a:r>
              <a:rPr lang="en-CA" i="1" dirty="0"/>
              <a:t>again</a:t>
            </a:r>
            <a:r>
              <a:rPr lang="en-CA" dirty="0"/>
              <a:t> for each individual district to build more sub-clusters each with better service handling capabilities. For this purpose we will require more data, preferably over a time period greater than 10 years. That way the increase in needs can also be considered as a factor</a:t>
            </a:r>
          </a:p>
          <a:p>
            <a:endParaRPr lang="en-CA" dirty="0"/>
          </a:p>
          <a:p>
            <a:endParaRPr lang="en-CA" dirty="0"/>
          </a:p>
          <a:p>
            <a:endParaRPr lang="en-CA" dirty="0"/>
          </a:p>
        </p:txBody>
      </p:sp>
      <p:sp>
        <p:nvSpPr>
          <p:cNvPr id="4" name="Footer Placeholder 3">
            <a:extLst>
              <a:ext uri="{FF2B5EF4-FFF2-40B4-BE49-F238E27FC236}">
                <a16:creationId xmlns:a16="http://schemas.microsoft.com/office/drawing/2014/main" id="{2378B0B3-35F6-4899-8A5A-2C06C3EB708A}"/>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CA4BCA03-B31C-40C8-BBC1-33A1547538AD}"/>
              </a:ext>
            </a:extLst>
          </p:cNvPr>
          <p:cNvSpPr>
            <a:spLocks noGrp="1"/>
          </p:cNvSpPr>
          <p:nvPr>
            <p:ph type="sldNum" sz="quarter" idx="12"/>
          </p:nvPr>
        </p:nvSpPr>
        <p:spPr/>
        <p:txBody>
          <a:bodyPr/>
          <a:lstStyle/>
          <a:p>
            <a:fld id="{EBBA2BBE-D6E6-4BE2-A029-E4C4FCB9ADED}" type="slidenum">
              <a:rPr lang="en-US" smtClean="0"/>
              <a:t>15</a:t>
            </a:fld>
            <a:endParaRPr lang="en-US" dirty="0"/>
          </a:p>
        </p:txBody>
      </p:sp>
      <p:pic>
        <p:nvPicPr>
          <p:cNvPr id="6" name="Picture 5">
            <a:extLst>
              <a:ext uri="{FF2B5EF4-FFF2-40B4-BE49-F238E27FC236}">
                <a16:creationId xmlns:a16="http://schemas.microsoft.com/office/drawing/2014/main" id="{FE1D441C-31FC-4B98-A12F-E787A13DB9D5}"/>
              </a:ext>
            </a:extLst>
          </p:cNvPr>
          <p:cNvPicPr>
            <a:picLocks noChangeAspect="1"/>
          </p:cNvPicPr>
          <p:nvPr/>
        </p:nvPicPr>
        <p:blipFill>
          <a:blip r:embed="rId2"/>
          <a:stretch>
            <a:fillRect/>
          </a:stretch>
        </p:blipFill>
        <p:spPr>
          <a:xfrm>
            <a:off x="3589020" y="2855138"/>
            <a:ext cx="3486150" cy="2922727"/>
          </a:xfrm>
          <a:prstGeom prst="rect">
            <a:avLst/>
          </a:prstGeom>
        </p:spPr>
      </p:pic>
    </p:spTree>
    <p:extLst>
      <p:ext uri="{BB962C8B-B14F-4D97-AF65-F5344CB8AC3E}">
        <p14:creationId xmlns:p14="http://schemas.microsoft.com/office/powerpoint/2010/main" val="33744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B851-7C40-4945-8CED-C2819B6BBD25}"/>
              </a:ext>
            </a:extLst>
          </p:cNvPr>
          <p:cNvSpPr>
            <a:spLocks noGrp="1"/>
          </p:cNvSpPr>
          <p:nvPr>
            <p:ph type="title"/>
          </p:nvPr>
        </p:nvSpPr>
        <p:spPr/>
        <p:txBody>
          <a:bodyPr/>
          <a:lstStyle/>
          <a:p>
            <a:r>
              <a:rPr lang="en-CA" dirty="0"/>
              <a:t>VALUE PROPOSITION</a:t>
            </a:r>
            <a:br>
              <a:rPr lang="en-CA" dirty="0"/>
            </a:br>
            <a:endParaRPr lang="en-CA" dirty="0"/>
          </a:p>
        </p:txBody>
      </p:sp>
      <p:sp>
        <p:nvSpPr>
          <p:cNvPr id="3" name="Content Placeholder 2">
            <a:extLst>
              <a:ext uri="{FF2B5EF4-FFF2-40B4-BE49-F238E27FC236}">
                <a16:creationId xmlns:a16="http://schemas.microsoft.com/office/drawing/2014/main" id="{986ACE28-79CE-4003-9A7E-6D87B6529FFC}"/>
              </a:ext>
            </a:extLst>
          </p:cNvPr>
          <p:cNvSpPr>
            <a:spLocks noGrp="1"/>
          </p:cNvSpPr>
          <p:nvPr>
            <p:ph idx="1"/>
          </p:nvPr>
        </p:nvSpPr>
        <p:spPr/>
        <p:txBody>
          <a:bodyPr/>
          <a:lstStyle/>
          <a:p>
            <a:r>
              <a:rPr lang="en-CA" dirty="0"/>
              <a:t>Public</a:t>
            </a:r>
          </a:p>
          <a:p>
            <a:r>
              <a:rPr lang="en-CA" dirty="0"/>
              <a:t>Government</a:t>
            </a:r>
          </a:p>
          <a:p>
            <a:r>
              <a:rPr lang="en-CA" dirty="0"/>
              <a:t>Police department</a:t>
            </a:r>
          </a:p>
          <a:p>
            <a:r>
              <a:rPr lang="en-CA" dirty="0"/>
              <a:t>Intelligent Systems</a:t>
            </a:r>
          </a:p>
          <a:p>
            <a:pPr marL="0" indent="0">
              <a:buNone/>
            </a:pPr>
            <a:endParaRPr lang="en-CA" dirty="0"/>
          </a:p>
        </p:txBody>
      </p:sp>
      <p:sp>
        <p:nvSpPr>
          <p:cNvPr id="4" name="Footer Placeholder 3">
            <a:extLst>
              <a:ext uri="{FF2B5EF4-FFF2-40B4-BE49-F238E27FC236}">
                <a16:creationId xmlns:a16="http://schemas.microsoft.com/office/drawing/2014/main" id="{B10BDA19-D569-4A43-B2DB-F7BE6F412A23}"/>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634E72CE-5A23-48FD-A643-9D756D14FDD5}"/>
              </a:ext>
            </a:extLst>
          </p:cNvPr>
          <p:cNvSpPr>
            <a:spLocks noGrp="1"/>
          </p:cNvSpPr>
          <p:nvPr>
            <p:ph type="sldNum" sz="quarter" idx="12"/>
          </p:nvPr>
        </p:nvSpPr>
        <p:spPr/>
        <p:txBody>
          <a:bodyPr/>
          <a:lstStyle/>
          <a:p>
            <a:fld id="{EBBA2BBE-D6E6-4BE2-A029-E4C4FCB9ADED}" type="slidenum">
              <a:rPr lang="en-US" smtClean="0"/>
              <a:t>16</a:t>
            </a:fld>
            <a:endParaRPr lang="en-US" dirty="0"/>
          </a:p>
        </p:txBody>
      </p:sp>
    </p:spTree>
    <p:extLst>
      <p:ext uri="{BB962C8B-B14F-4D97-AF65-F5344CB8AC3E}">
        <p14:creationId xmlns:p14="http://schemas.microsoft.com/office/powerpoint/2010/main" val="798989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73DA-28DE-42FF-8308-EBF1403AF5A0}"/>
              </a:ext>
            </a:extLst>
          </p:cNvPr>
          <p:cNvSpPr>
            <a:spLocks noGrp="1"/>
          </p:cNvSpPr>
          <p:nvPr>
            <p:ph type="title"/>
          </p:nvPr>
        </p:nvSpPr>
        <p:spPr/>
        <p:txBody>
          <a:bodyPr/>
          <a:lstStyle/>
          <a:p>
            <a:r>
              <a:rPr lang="en-CA" dirty="0"/>
              <a:t>SPRINTS</a:t>
            </a:r>
          </a:p>
        </p:txBody>
      </p:sp>
      <p:sp>
        <p:nvSpPr>
          <p:cNvPr id="3" name="Content Placeholder 2">
            <a:extLst>
              <a:ext uri="{FF2B5EF4-FFF2-40B4-BE49-F238E27FC236}">
                <a16:creationId xmlns:a16="http://schemas.microsoft.com/office/drawing/2014/main" id="{07E6FC10-B3FE-4759-B89A-73F1553C64EE}"/>
              </a:ext>
            </a:extLst>
          </p:cNvPr>
          <p:cNvSpPr>
            <a:spLocks noGrp="1"/>
          </p:cNvSpPr>
          <p:nvPr>
            <p:ph idx="1"/>
          </p:nvPr>
        </p:nvSpPr>
        <p:spPr/>
        <p:txBody>
          <a:bodyPr/>
          <a:lstStyle/>
          <a:p>
            <a:endParaRPr lang="en-CA" dirty="0"/>
          </a:p>
          <a:p>
            <a:r>
              <a:rPr lang="en-CA" dirty="0"/>
              <a:t>Data Acquisition, cleaning and exploring</a:t>
            </a:r>
          </a:p>
          <a:p>
            <a:r>
              <a:rPr lang="en-CA" dirty="0"/>
              <a:t>Modeling</a:t>
            </a:r>
          </a:p>
          <a:p>
            <a:r>
              <a:rPr lang="en-CA" dirty="0"/>
              <a:t>Visualization and identifying the patterns</a:t>
            </a:r>
          </a:p>
        </p:txBody>
      </p:sp>
      <p:sp>
        <p:nvSpPr>
          <p:cNvPr id="4" name="Footer Placeholder 3">
            <a:extLst>
              <a:ext uri="{FF2B5EF4-FFF2-40B4-BE49-F238E27FC236}">
                <a16:creationId xmlns:a16="http://schemas.microsoft.com/office/drawing/2014/main" id="{01B933AA-DFD0-4CEB-8070-6A7F8CA336CF}"/>
              </a:ext>
            </a:extLst>
          </p:cNvPr>
          <p:cNvSpPr>
            <a:spLocks noGrp="1"/>
          </p:cNvSpPr>
          <p:nvPr>
            <p:ph type="ftr" sz="quarter" idx="11"/>
          </p:nvPr>
        </p:nvSpPr>
        <p:spPr/>
        <p:txBody>
          <a:bodyPr/>
          <a:lstStyle/>
          <a:p>
            <a:r>
              <a:rPr lang="en-US" dirty="0"/>
              <a:t>)</a:t>
            </a:r>
          </a:p>
        </p:txBody>
      </p:sp>
      <p:sp>
        <p:nvSpPr>
          <p:cNvPr id="5" name="Slide Number Placeholder 4">
            <a:extLst>
              <a:ext uri="{FF2B5EF4-FFF2-40B4-BE49-F238E27FC236}">
                <a16:creationId xmlns:a16="http://schemas.microsoft.com/office/drawing/2014/main" id="{1C35DA4F-3C5C-4D3D-ACA3-56A025505C8C}"/>
              </a:ext>
            </a:extLst>
          </p:cNvPr>
          <p:cNvSpPr>
            <a:spLocks noGrp="1"/>
          </p:cNvSpPr>
          <p:nvPr>
            <p:ph type="sldNum" sz="quarter" idx="12"/>
          </p:nvPr>
        </p:nvSpPr>
        <p:spPr/>
        <p:txBody>
          <a:bodyPr/>
          <a:lstStyle/>
          <a:p>
            <a:fld id="{EBBA2BBE-D6E6-4BE2-A029-E4C4FCB9ADED}" type="slidenum">
              <a:rPr lang="en-US" smtClean="0"/>
              <a:t>17</a:t>
            </a:fld>
            <a:endParaRPr lang="en-US" dirty="0"/>
          </a:p>
        </p:txBody>
      </p:sp>
    </p:spTree>
    <p:extLst>
      <p:ext uri="{BB962C8B-B14F-4D97-AF65-F5344CB8AC3E}">
        <p14:creationId xmlns:p14="http://schemas.microsoft.com/office/powerpoint/2010/main" val="1453004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3E47-1FDE-4ED3-AE07-E495767D28B1}"/>
              </a:ext>
            </a:extLst>
          </p:cNvPr>
          <p:cNvSpPr>
            <a:spLocks noGrp="1"/>
          </p:cNvSpPr>
          <p:nvPr>
            <p:ph type="title"/>
          </p:nvPr>
        </p:nvSpPr>
        <p:spPr>
          <a:xfrm>
            <a:off x="914400" y="0"/>
            <a:ext cx="7600950" cy="3503296"/>
          </a:xfrm>
        </p:spPr>
        <p:txBody>
          <a:bodyPr/>
          <a:lstStyle/>
          <a:p>
            <a:r>
              <a:rPr lang="en-CA" dirty="0"/>
              <a:t>                             THANK YOU</a:t>
            </a:r>
          </a:p>
        </p:txBody>
      </p:sp>
      <p:sp>
        <p:nvSpPr>
          <p:cNvPr id="3" name="Content Placeholder 2">
            <a:extLst>
              <a:ext uri="{FF2B5EF4-FFF2-40B4-BE49-F238E27FC236}">
                <a16:creationId xmlns:a16="http://schemas.microsoft.com/office/drawing/2014/main" id="{C7C987AA-E986-4A3A-A1CF-403975360ECC}"/>
              </a:ext>
            </a:extLst>
          </p:cNvPr>
          <p:cNvSpPr>
            <a:spLocks noGrp="1"/>
          </p:cNvSpPr>
          <p:nvPr>
            <p:ph idx="1"/>
          </p:nvPr>
        </p:nvSpPr>
        <p:spPr>
          <a:xfrm>
            <a:off x="914400" y="1411605"/>
            <a:ext cx="7600950" cy="1320165"/>
          </a:xfrm>
        </p:spPr>
        <p:txBody>
          <a:bodyPr/>
          <a:lstStyle/>
          <a:p>
            <a:endParaRPr lang="en-CA" dirty="0"/>
          </a:p>
        </p:txBody>
      </p:sp>
      <p:sp>
        <p:nvSpPr>
          <p:cNvPr id="4" name="Footer Placeholder 3">
            <a:extLst>
              <a:ext uri="{FF2B5EF4-FFF2-40B4-BE49-F238E27FC236}">
                <a16:creationId xmlns:a16="http://schemas.microsoft.com/office/drawing/2014/main" id="{E50B7937-7842-48CD-9DC1-5EC53FC5586B}"/>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8BE264E0-D919-4ED8-9708-D8FE5A6E21AE}"/>
              </a:ext>
            </a:extLst>
          </p:cNvPr>
          <p:cNvSpPr>
            <a:spLocks noGrp="1"/>
          </p:cNvSpPr>
          <p:nvPr>
            <p:ph type="sldNum" sz="quarter" idx="12"/>
          </p:nvPr>
        </p:nvSpPr>
        <p:spPr/>
        <p:txBody>
          <a:bodyPr/>
          <a:lstStyle/>
          <a:p>
            <a:fld id="{EBBA2BBE-D6E6-4BE2-A029-E4C4FCB9ADED}" type="slidenum">
              <a:rPr lang="en-US" smtClean="0"/>
              <a:t>18</a:t>
            </a:fld>
            <a:endParaRPr lang="en-US" dirty="0"/>
          </a:p>
        </p:txBody>
      </p:sp>
    </p:spTree>
    <p:extLst>
      <p:ext uri="{BB962C8B-B14F-4D97-AF65-F5344CB8AC3E}">
        <p14:creationId xmlns:p14="http://schemas.microsoft.com/office/powerpoint/2010/main" val="89157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00950" cy="605790"/>
          </a:xfrm>
        </p:spPr>
        <p:txBody>
          <a:bodyPr/>
          <a:lstStyle/>
          <a:p>
            <a:r>
              <a:rPr lang="en-US" dirty="0"/>
              <a:t>OBJECTIVE</a:t>
            </a:r>
          </a:p>
        </p:txBody>
      </p:sp>
      <p:sp>
        <p:nvSpPr>
          <p:cNvPr id="4" name="Footer Placeholder 3"/>
          <p:cNvSpPr>
            <a:spLocks noGrp="1"/>
          </p:cNvSpPr>
          <p:nvPr>
            <p:ph type="ftr" sz="quarter" idx="11"/>
          </p:nvPr>
        </p:nvSpPr>
        <p:spPr/>
        <p:txBody>
          <a:bodyPr/>
          <a:lstStyle/>
          <a:p>
            <a:r>
              <a:rPr lang="en-US" dirty="0"/>
              <a:t>DATE, ADDITIONAL DETAILS (set this text using “Header &amp; Footer)</a:t>
            </a:r>
          </a:p>
        </p:txBody>
      </p:sp>
      <p:sp>
        <p:nvSpPr>
          <p:cNvPr id="5" name="Slide Number Placeholder 4"/>
          <p:cNvSpPr>
            <a:spLocks noGrp="1"/>
          </p:cNvSpPr>
          <p:nvPr>
            <p:ph type="sldNum" sz="quarter" idx="12"/>
          </p:nvPr>
        </p:nvSpPr>
        <p:spPr/>
        <p:txBody>
          <a:bodyPr/>
          <a:lstStyle/>
          <a:p>
            <a:fld id="{EBBA2BBE-D6E6-4BE2-A029-E4C4FCB9ADED}" type="slidenum">
              <a:rPr lang="en-US" smtClean="0"/>
              <a:t>2</a:t>
            </a:fld>
            <a:endParaRPr lang="en-US" dirty="0"/>
          </a:p>
        </p:txBody>
      </p:sp>
      <p:sp>
        <p:nvSpPr>
          <p:cNvPr id="7" name="Content Placeholder 6">
            <a:extLst>
              <a:ext uri="{FF2B5EF4-FFF2-40B4-BE49-F238E27FC236}">
                <a16:creationId xmlns:a16="http://schemas.microsoft.com/office/drawing/2014/main" id="{BC1C816E-D72C-4645-B247-9A6B13F86970}"/>
              </a:ext>
            </a:extLst>
          </p:cNvPr>
          <p:cNvSpPr>
            <a:spLocks noGrp="1"/>
          </p:cNvSpPr>
          <p:nvPr>
            <p:ph idx="1"/>
          </p:nvPr>
        </p:nvSpPr>
        <p:spPr>
          <a:xfrm>
            <a:off x="914400" y="817245"/>
            <a:ext cx="7600950" cy="5436108"/>
          </a:xfrm>
        </p:spPr>
        <p:txBody>
          <a:bodyPr/>
          <a:lstStyle/>
          <a:p>
            <a:pPr marL="0" indent="0" algn="just">
              <a:buNone/>
            </a:pPr>
            <a:r>
              <a:rPr lang="en-CA" dirty="0"/>
              <a:t>	Montgomery County is one of the populous Counties in The United States, so it is more prone to accidents, crime, and disaster. To help Montgomery police department serve their people better and keep their cities safe we decided to analyse the Montgomery 911 calls to find patterns and trends. Thereby, we ended up predicting the population density for each clusters and found a pattern for which portion requires more attention.</a:t>
            </a:r>
          </a:p>
          <a:p>
            <a:endParaRPr lang="en-CA" dirty="0"/>
          </a:p>
        </p:txBody>
      </p:sp>
      <p:pic>
        <p:nvPicPr>
          <p:cNvPr id="8" name="Content Placeholder 4" descr="A close up of a map&#10;&#10;Description generated with high confidence">
            <a:extLst>
              <a:ext uri="{FF2B5EF4-FFF2-40B4-BE49-F238E27FC236}">
                <a16:creationId xmlns:a16="http://schemas.microsoft.com/office/drawing/2014/main" id="{62E15566-709B-4578-97D6-6781C8DD0156}"/>
              </a:ext>
            </a:extLst>
          </p:cNvPr>
          <p:cNvPicPr>
            <a:picLocks noChangeAspect="1"/>
          </p:cNvPicPr>
          <p:nvPr/>
        </p:nvPicPr>
        <p:blipFill rotWithShape="1">
          <a:blip r:embed="rId2">
            <a:extLst/>
          </a:blip>
          <a:srcRect t="8948" r="1" b="1"/>
          <a:stretch/>
        </p:blipFill>
        <p:spPr>
          <a:xfrm>
            <a:off x="2423160" y="2874645"/>
            <a:ext cx="5183505" cy="3378708"/>
          </a:xfrm>
          <a:prstGeom prst="rect">
            <a:avLst/>
          </a:prstGeom>
        </p:spPr>
      </p:pic>
    </p:spTree>
    <p:extLst>
      <p:ext uri="{BB962C8B-B14F-4D97-AF65-F5344CB8AC3E}">
        <p14:creationId xmlns:p14="http://schemas.microsoft.com/office/powerpoint/2010/main" val="79567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37EE-A4ED-4483-AD70-396ECBDB96ED}"/>
              </a:ext>
            </a:extLst>
          </p:cNvPr>
          <p:cNvSpPr>
            <a:spLocks noGrp="1"/>
          </p:cNvSpPr>
          <p:nvPr>
            <p:ph type="title"/>
          </p:nvPr>
        </p:nvSpPr>
        <p:spPr/>
        <p:txBody>
          <a:bodyPr/>
          <a:lstStyle/>
          <a:p>
            <a:r>
              <a:rPr lang="en-CA" dirty="0"/>
              <a:t>ROLES</a:t>
            </a:r>
          </a:p>
        </p:txBody>
      </p:sp>
      <p:sp>
        <p:nvSpPr>
          <p:cNvPr id="3" name="Content Placeholder 2">
            <a:extLst>
              <a:ext uri="{FF2B5EF4-FFF2-40B4-BE49-F238E27FC236}">
                <a16:creationId xmlns:a16="http://schemas.microsoft.com/office/drawing/2014/main" id="{D3C931C4-FF52-4AF6-8B58-94ACB9C05CD1}"/>
              </a:ext>
            </a:extLst>
          </p:cNvPr>
          <p:cNvSpPr>
            <a:spLocks noGrp="1"/>
          </p:cNvSpPr>
          <p:nvPr>
            <p:ph idx="1"/>
          </p:nvPr>
        </p:nvSpPr>
        <p:spPr/>
        <p:txBody>
          <a:bodyPr/>
          <a:lstStyle/>
          <a:p>
            <a:pPr marL="0" indent="0">
              <a:buNone/>
            </a:pPr>
            <a:endParaRPr lang="en-CA" dirty="0"/>
          </a:p>
          <a:p>
            <a:r>
              <a:rPr lang="en-CA" dirty="0"/>
              <a:t>DATA ENGINEER - Lakshmi </a:t>
            </a:r>
            <a:r>
              <a:rPr lang="en-CA" dirty="0" err="1"/>
              <a:t>Maligireddy</a:t>
            </a:r>
            <a:endParaRPr lang="en-CA" dirty="0"/>
          </a:p>
          <a:p>
            <a:pPr lvl="2"/>
            <a:r>
              <a:rPr lang="en-CA" dirty="0"/>
              <a:t>       Data Acquisition</a:t>
            </a:r>
          </a:p>
          <a:p>
            <a:pPr lvl="2"/>
            <a:r>
              <a:rPr lang="en-CA" dirty="0"/>
              <a:t>       Data Cleaning</a:t>
            </a:r>
          </a:p>
          <a:p>
            <a:pPr lvl="2"/>
            <a:r>
              <a:rPr lang="en-CA" dirty="0"/>
              <a:t>       Data Exploration</a:t>
            </a:r>
          </a:p>
          <a:p>
            <a:pPr marL="0" indent="0">
              <a:buNone/>
            </a:pPr>
            <a:endParaRPr lang="en-CA" dirty="0"/>
          </a:p>
          <a:p>
            <a:r>
              <a:rPr lang="en-CA" dirty="0"/>
              <a:t>DATA SCIENTIST - Manojha Panneerselvam</a:t>
            </a:r>
          </a:p>
          <a:p>
            <a:pPr lvl="2"/>
            <a:r>
              <a:rPr lang="en-CA" dirty="0"/>
              <a:t>       Statistical analysis</a:t>
            </a:r>
          </a:p>
          <a:p>
            <a:pPr lvl="2"/>
            <a:r>
              <a:rPr lang="en-CA" dirty="0"/>
              <a:t>       Model building</a:t>
            </a:r>
          </a:p>
          <a:p>
            <a:pPr lvl="2"/>
            <a:r>
              <a:rPr lang="en-CA" dirty="0"/>
              <a:t>       Visualization and identifying the patterns</a:t>
            </a:r>
          </a:p>
        </p:txBody>
      </p:sp>
      <p:sp>
        <p:nvSpPr>
          <p:cNvPr id="4" name="Footer Placeholder 3">
            <a:extLst>
              <a:ext uri="{FF2B5EF4-FFF2-40B4-BE49-F238E27FC236}">
                <a16:creationId xmlns:a16="http://schemas.microsoft.com/office/drawing/2014/main" id="{4798182E-656A-4108-A9BE-7A99F1860419}"/>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8409B6A9-7996-431F-ABFB-061B8639F3DB}"/>
              </a:ext>
            </a:extLst>
          </p:cNvPr>
          <p:cNvSpPr>
            <a:spLocks noGrp="1"/>
          </p:cNvSpPr>
          <p:nvPr>
            <p:ph type="sldNum" sz="quarter" idx="12"/>
          </p:nvPr>
        </p:nvSpPr>
        <p:spPr/>
        <p:txBody>
          <a:bodyPr/>
          <a:lstStyle/>
          <a:p>
            <a:fld id="{EBBA2BBE-D6E6-4BE2-A029-E4C4FCB9ADED}" type="slidenum">
              <a:rPr lang="en-US" smtClean="0"/>
              <a:t>3</a:t>
            </a:fld>
            <a:endParaRPr lang="en-US" dirty="0"/>
          </a:p>
        </p:txBody>
      </p:sp>
    </p:spTree>
    <p:extLst>
      <p:ext uri="{BB962C8B-B14F-4D97-AF65-F5344CB8AC3E}">
        <p14:creationId xmlns:p14="http://schemas.microsoft.com/office/powerpoint/2010/main" val="1304019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F6F9-5D49-4508-A524-43E9ADE138E4}"/>
              </a:ext>
            </a:extLst>
          </p:cNvPr>
          <p:cNvSpPr>
            <a:spLocks noGrp="1"/>
          </p:cNvSpPr>
          <p:nvPr>
            <p:ph type="title"/>
          </p:nvPr>
        </p:nvSpPr>
        <p:spPr/>
        <p:txBody>
          <a:bodyPr/>
          <a:lstStyle/>
          <a:p>
            <a:r>
              <a:rPr lang="en-CA" dirty="0"/>
              <a:t>TOOLS AND RESOURCES</a:t>
            </a:r>
          </a:p>
        </p:txBody>
      </p:sp>
      <p:sp>
        <p:nvSpPr>
          <p:cNvPr id="3" name="Content Placeholder 2">
            <a:extLst>
              <a:ext uri="{FF2B5EF4-FFF2-40B4-BE49-F238E27FC236}">
                <a16:creationId xmlns:a16="http://schemas.microsoft.com/office/drawing/2014/main" id="{CEF5434C-BF5D-4331-89AE-7134D6051920}"/>
              </a:ext>
            </a:extLst>
          </p:cNvPr>
          <p:cNvSpPr>
            <a:spLocks noGrp="1"/>
          </p:cNvSpPr>
          <p:nvPr>
            <p:ph idx="1"/>
          </p:nvPr>
        </p:nvSpPr>
        <p:spPr/>
        <p:txBody>
          <a:bodyPr/>
          <a:lstStyle/>
          <a:p>
            <a:endParaRPr lang="en-CA" dirty="0"/>
          </a:p>
          <a:p>
            <a:endParaRPr lang="en-CA" dirty="0"/>
          </a:p>
          <a:p>
            <a:r>
              <a:rPr lang="en-CA" dirty="0"/>
              <a:t>Scripting Language: Python</a:t>
            </a:r>
          </a:p>
          <a:p>
            <a:r>
              <a:rPr lang="en-CA" dirty="0"/>
              <a:t>Libraries used:  Pandas, NumPy, matplotlib, seaborn, sklearn</a:t>
            </a:r>
          </a:p>
          <a:p>
            <a:r>
              <a:rPr lang="en-CA" dirty="0"/>
              <a:t>IDE: PyCharm, Jupyter Notebooks</a:t>
            </a:r>
          </a:p>
          <a:p>
            <a:r>
              <a:rPr lang="en-CA" dirty="0"/>
              <a:t>Visualization: Tableau</a:t>
            </a:r>
          </a:p>
          <a:p>
            <a:r>
              <a:rPr lang="en-CA" dirty="0"/>
              <a:t>Project Management Tool: GitHub</a:t>
            </a:r>
          </a:p>
          <a:p>
            <a:endParaRPr lang="en-CA" dirty="0"/>
          </a:p>
        </p:txBody>
      </p:sp>
      <p:sp>
        <p:nvSpPr>
          <p:cNvPr id="4" name="Footer Placeholder 3">
            <a:extLst>
              <a:ext uri="{FF2B5EF4-FFF2-40B4-BE49-F238E27FC236}">
                <a16:creationId xmlns:a16="http://schemas.microsoft.com/office/drawing/2014/main" id="{849DDBC2-5876-467C-90BC-2D6463F5F944}"/>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18930855-E162-4C41-8B9E-FD48C56C7D80}"/>
              </a:ext>
            </a:extLst>
          </p:cNvPr>
          <p:cNvSpPr>
            <a:spLocks noGrp="1"/>
          </p:cNvSpPr>
          <p:nvPr>
            <p:ph type="sldNum" sz="quarter" idx="12"/>
          </p:nvPr>
        </p:nvSpPr>
        <p:spPr/>
        <p:txBody>
          <a:bodyPr/>
          <a:lstStyle/>
          <a:p>
            <a:fld id="{EBBA2BBE-D6E6-4BE2-A029-E4C4FCB9ADED}" type="slidenum">
              <a:rPr lang="en-US" smtClean="0"/>
              <a:t>4</a:t>
            </a:fld>
            <a:endParaRPr lang="en-US" dirty="0"/>
          </a:p>
        </p:txBody>
      </p:sp>
    </p:spTree>
    <p:extLst>
      <p:ext uri="{BB962C8B-B14F-4D97-AF65-F5344CB8AC3E}">
        <p14:creationId xmlns:p14="http://schemas.microsoft.com/office/powerpoint/2010/main" val="3485799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3BE6-2C0E-474F-928A-A3D3DA3D570B}"/>
              </a:ext>
            </a:extLst>
          </p:cNvPr>
          <p:cNvSpPr>
            <a:spLocks noGrp="1"/>
          </p:cNvSpPr>
          <p:nvPr>
            <p:ph type="title"/>
          </p:nvPr>
        </p:nvSpPr>
        <p:spPr/>
        <p:txBody>
          <a:bodyPr/>
          <a:lstStyle/>
          <a:p>
            <a:r>
              <a:rPr lang="en-CA" dirty="0"/>
              <a:t>DATA ACQUISITION AND CLEANING</a:t>
            </a:r>
          </a:p>
        </p:txBody>
      </p:sp>
      <p:sp>
        <p:nvSpPr>
          <p:cNvPr id="3" name="Content Placeholder 2">
            <a:extLst>
              <a:ext uri="{FF2B5EF4-FFF2-40B4-BE49-F238E27FC236}">
                <a16:creationId xmlns:a16="http://schemas.microsoft.com/office/drawing/2014/main" id="{4D0D247B-CC4D-4468-BD15-ED6479625FB6}"/>
              </a:ext>
            </a:extLst>
          </p:cNvPr>
          <p:cNvSpPr>
            <a:spLocks noGrp="1"/>
          </p:cNvSpPr>
          <p:nvPr>
            <p:ph idx="1"/>
          </p:nvPr>
        </p:nvSpPr>
        <p:spPr/>
        <p:txBody>
          <a:bodyPr/>
          <a:lstStyle/>
          <a:p>
            <a:r>
              <a:rPr lang="en-CA" dirty="0"/>
              <a:t>SOURCE: Kaggle</a:t>
            </a:r>
          </a:p>
          <a:p>
            <a:r>
              <a:rPr lang="en-CA" dirty="0"/>
              <a:t>Mostly text data, few numerical data</a:t>
            </a:r>
          </a:p>
          <a:p>
            <a:r>
              <a:rPr lang="en-CA" dirty="0"/>
              <a:t>Nine attributes</a:t>
            </a:r>
          </a:p>
          <a:p>
            <a:r>
              <a:rPr lang="en-CA" dirty="0"/>
              <a:t>Data 2015 to 2018</a:t>
            </a:r>
          </a:p>
          <a:p>
            <a:r>
              <a:rPr lang="en-CA" dirty="0"/>
              <a:t>Removed noisy data</a:t>
            </a:r>
          </a:p>
          <a:p>
            <a:pPr marL="0" indent="0">
              <a:buNone/>
            </a:pPr>
            <a:endParaRPr lang="en-CA" dirty="0"/>
          </a:p>
        </p:txBody>
      </p:sp>
      <p:sp>
        <p:nvSpPr>
          <p:cNvPr id="4" name="Footer Placeholder 3">
            <a:extLst>
              <a:ext uri="{FF2B5EF4-FFF2-40B4-BE49-F238E27FC236}">
                <a16:creationId xmlns:a16="http://schemas.microsoft.com/office/drawing/2014/main" id="{0D254D11-602E-439F-8473-AFDBBCA74E6C}"/>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3A267099-E1FE-48E7-AB94-6D3A8BCECD7D}"/>
              </a:ext>
            </a:extLst>
          </p:cNvPr>
          <p:cNvSpPr>
            <a:spLocks noGrp="1"/>
          </p:cNvSpPr>
          <p:nvPr>
            <p:ph type="sldNum" sz="quarter" idx="12"/>
          </p:nvPr>
        </p:nvSpPr>
        <p:spPr/>
        <p:txBody>
          <a:bodyPr/>
          <a:lstStyle/>
          <a:p>
            <a:fld id="{EBBA2BBE-D6E6-4BE2-A029-E4C4FCB9ADED}" type="slidenum">
              <a:rPr lang="en-US" smtClean="0"/>
              <a:t>5</a:t>
            </a:fld>
            <a:endParaRPr lang="en-US" dirty="0"/>
          </a:p>
        </p:txBody>
      </p:sp>
      <p:pic>
        <p:nvPicPr>
          <p:cNvPr id="6" name="Picture 5">
            <a:extLst>
              <a:ext uri="{FF2B5EF4-FFF2-40B4-BE49-F238E27FC236}">
                <a16:creationId xmlns:a16="http://schemas.microsoft.com/office/drawing/2014/main" id="{00F7B68D-0707-41F6-A0CA-A38D2BF7C14D}"/>
              </a:ext>
            </a:extLst>
          </p:cNvPr>
          <p:cNvPicPr>
            <a:picLocks noChangeAspect="1"/>
          </p:cNvPicPr>
          <p:nvPr/>
        </p:nvPicPr>
        <p:blipFill>
          <a:blip r:embed="rId2"/>
          <a:stretch>
            <a:fillRect/>
          </a:stretch>
        </p:blipFill>
        <p:spPr>
          <a:xfrm>
            <a:off x="1035231" y="3299187"/>
            <a:ext cx="3930212" cy="2657475"/>
          </a:xfrm>
          <a:prstGeom prst="rect">
            <a:avLst/>
          </a:prstGeom>
        </p:spPr>
      </p:pic>
    </p:spTree>
    <p:extLst>
      <p:ext uri="{BB962C8B-B14F-4D97-AF65-F5344CB8AC3E}">
        <p14:creationId xmlns:p14="http://schemas.microsoft.com/office/powerpoint/2010/main" val="14897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C89E-8711-418D-9C7B-821831CB55E7}"/>
              </a:ext>
            </a:extLst>
          </p:cNvPr>
          <p:cNvSpPr>
            <a:spLocks noGrp="1"/>
          </p:cNvSpPr>
          <p:nvPr>
            <p:ph type="title"/>
          </p:nvPr>
        </p:nvSpPr>
        <p:spPr>
          <a:xfrm>
            <a:off x="914400" y="0"/>
            <a:ext cx="7600950" cy="1545314"/>
          </a:xfrm>
        </p:spPr>
        <p:txBody>
          <a:bodyPr/>
          <a:lstStyle/>
          <a:p>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br>
              <a:rPr lang="en-CA" dirty="0"/>
            </a:br>
            <a:r>
              <a:rPr lang="en-CA" dirty="0"/>
              <a:t>DATA EXPLORATION</a:t>
            </a:r>
            <a:br>
              <a:rPr lang="en-CA" dirty="0"/>
            </a:br>
            <a:endParaRPr lang="en-CA" dirty="0"/>
          </a:p>
        </p:txBody>
      </p:sp>
      <p:pic>
        <p:nvPicPr>
          <p:cNvPr id="6" name="Content Placeholder 5">
            <a:extLst>
              <a:ext uri="{FF2B5EF4-FFF2-40B4-BE49-F238E27FC236}">
                <a16:creationId xmlns:a16="http://schemas.microsoft.com/office/drawing/2014/main" id="{6C6B95C1-287B-42DE-B010-12EA9B689AFA}"/>
              </a:ext>
            </a:extLst>
          </p:cNvPr>
          <p:cNvPicPr>
            <a:picLocks noGrp="1" noChangeAspect="1"/>
          </p:cNvPicPr>
          <p:nvPr>
            <p:ph idx="1"/>
          </p:nvPr>
        </p:nvPicPr>
        <p:blipFill>
          <a:blip r:embed="rId3"/>
          <a:stretch>
            <a:fillRect/>
          </a:stretch>
        </p:blipFill>
        <p:spPr>
          <a:xfrm>
            <a:off x="311547" y="2220684"/>
            <a:ext cx="5988702" cy="3868057"/>
          </a:xfrm>
          <a:prstGeom prst="rect">
            <a:avLst/>
          </a:prstGeom>
        </p:spPr>
      </p:pic>
      <p:sp>
        <p:nvSpPr>
          <p:cNvPr id="4" name="Footer Placeholder 3">
            <a:extLst>
              <a:ext uri="{FF2B5EF4-FFF2-40B4-BE49-F238E27FC236}">
                <a16:creationId xmlns:a16="http://schemas.microsoft.com/office/drawing/2014/main" id="{DF99F707-C3E4-425B-8FC9-31F0390BD4D5}"/>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3DCA982F-1885-420F-B480-E1AF4C93698D}"/>
              </a:ext>
            </a:extLst>
          </p:cNvPr>
          <p:cNvSpPr>
            <a:spLocks noGrp="1"/>
          </p:cNvSpPr>
          <p:nvPr>
            <p:ph type="sldNum" sz="quarter" idx="12"/>
          </p:nvPr>
        </p:nvSpPr>
        <p:spPr/>
        <p:txBody>
          <a:bodyPr/>
          <a:lstStyle/>
          <a:p>
            <a:fld id="{EBBA2BBE-D6E6-4BE2-A029-E4C4FCB9ADED}" type="slidenum">
              <a:rPr lang="en-US" smtClean="0"/>
              <a:t>6</a:t>
            </a:fld>
            <a:endParaRPr lang="en-US" dirty="0"/>
          </a:p>
        </p:txBody>
      </p:sp>
      <p:sp>
        <p:nvSpPr>
          <p:cNvPr id="7" name="TextBox 6">
            <a:extLst>
              <a:ext uri="{FF2B5EF4-FFF2-40B4-BE49-F238E27FC236}">
                <a16:creationId xmlns:a16="http://schemas.microsoft.com/office/drawing/2014/main" id="{20EC5085-C527-4BD6-AEF1-7F2044341687}"/>
              </a:ext>
            </a:extLst>
          </p:cNvPr>
          <p:cNvSpPr txBox="1"/>
          <p:nvPr/>
        </p:nvSpPr>
        <p:spPr>
          <a:xfrm>
            <a:off x="1360169" y="1811655"/>
            <a:ext cx="4111863" cy="369332"/>
          </a:xfrm>
          <a:prstGeom prst="rect">
            <a:avLst/>
          </a:prstGeom>
          <a:noFill/>
        </p:spPr>
        <p:txBody>
          <a:bodyPr wrap="square" rtlCol="0">
            <a:spAutoFit/>
          </a:bodyPr>
          <a:lstStyle/>
          <a:p>
            <a:r>
              <a:rPr lang="en-CA" dirty="0"/>
              <a:t>TOP 5 ZIP CODES FOR 911 CALLS </a:t>
            </a:r>
          </a:p>
        </p:txBody>
      </p:sp>
    </p:spTree>
    <p:extLst>
      <p:ext uri="{BB962C8B-B14F-4D97-AF65-F5344CB8AC3E}">
        <p14:creationId xmlns:p14="http://schemas.microsoft.com/office/powerpoint/2010/main" val="213367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56D3-DA90-41B1-9C20-387932762AE6}"/>
              </a:ext>
            </a:extLst>
          </p:cNvPr>
          <p:cNvSpPr>
            <a:spLocks noGrp="1"/>
          </p:cNvSpPr>
          <p:nvPr>
            <p:ph type="title"/>
          </p:nvPr>
        </p:nvSpPr>
        <p:spPr/>
        <p:txBody>
          <a:bodyPr/>
          <a:lstStyle/>
          <a:p>
            <a:endParaRPr lang="en-CA" dirty="0"/>
          </a:p>
        </p:txBody>
      </p:sp>
      <p:pic>
        <p:nvPicPr>
          <p:cNvPr id="6" name="Content Placeholder 5">
            <a:extLst>
              <a:ext uri="{FF2B5EF4-FFF2-40B4-BE49-F238E27FC236}">
                <a16:creationId xmlns:a16="http://schemas.microsoft.com/office/drawing/2014/main" id="{1B04640E-C319-4892-BFA3-D8EE1298FE83}"/>
              </a:ext>
            </a:extLst>
          </p:cNvPr>
          <p:cNvPicPr>
            <a:picLocks noGrp="1" noChangeAspect="1"/>
          </p:cNvPicPr>
          <p:nvPr>
            <p:ph idx="1"/>
          </p:nvPr>
        </p:nvPicPr>
        <p:blipFill>
          <a:blip r:embed="rId2"/>
          <a:stretch>
            <a:fillRect/>
          </a:stretch>
        </p:blipFill>
        <p:spPr>
          <a:xfrm>
            <a:off x="57741" y="1936635"/>
            <a:ext cx="4657134" cy="3602028"/>
          </a:xfrm>
          <a:prstGeom prst="rect">
            <a:avLst/>
          </a:prstGeom>
        </p:spPr>
      </p:pic>
      <p:sp>
        <p:nvSpPr>
          <p:cNvPr id="4" name="Footer Placeholder 3">
            <a:extLst>
              <a:ext uri="{FF2B5EF4-FFF2-40B4-BE49-F238E27FC236}">
                <a16:creationId xmlns:a16="http://schemas.microsoft.com/office/drawing/2014/main" id="{94B5EE2E-A027-456B-9377-48AD4FF87016}"/>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08AE102B-1BB1-4691-AFD6-8F3EFE4BF2B9}"/>
              </a:ext>
            </a:extLst>
          </p:cNvPr>
          <p:cNvSpPr>
            <a:spLocks noGrp="1"/>
          </p:cNvSpPr>
          <p:nvPr>
            <p:ph type="sldNum" sz="quarter" idx="12"/>
          </p:nvPr>
        </p:nvSpPr>
        <p:spPr/>
        <p:txBody>
          <a:bodyPr/>
          <a:lstStyle/>
          <a:p>
            <a:fld id="{EBBA2BBE-D6E6-4BE2-A029-E4C4FCB9ADED}" type="slidenum">
              <a:rPr lang="en-US" smtClean="0"/>
              <a:t>7</a:t>
            </a:fld>
            <a:endParaRPr lang="en-US" dirty="0"/>
          </a:p>
        </p:txBody>
      </p:sp>
      <p:sp>
        <p:nvSpPr>
          <p:cNvPr id="7" name="TextBox 6">
            <a:extLst>
              <a:ext uri="{FF2B5EF4-FFF2-40B4-BE49-F238E27FC236}">
                <a16:creationId xmlns:a16="http://schemas.microsoft.com/office/drawing/2014/main" id="{5DE76368-3C7F-4C88-A77E-4ED9DAE1C2A7}"/>
              </a:ext>
            </a:extLst>
          </p:cNvPr>
          <p:cNvSpPr txBox="1"/>
          <p:nvPr/>
        </p:nvSpPr>
        <p:spPr>
          <a:xfrm>
            <a:off x="901684" y="1131570"/>
            <a:ext cx="4316111" cy="369332"/>
          </a:xfrm>
          <a:prstGeom prst="rect">
            <a:avLst/>
          </a:prstGeom>
          <a:noFill/>
        </p:spPr>
        <p:txBody>
          <a:bodyPr wrap="square" rtlCol="0">
            <a:spAutoFit/>
          </a:bodyPr>
          <a:lstStyle/>
          <a:p>
            <a:r>
              <a:rPr lang="en-CA" dirty="0"/>
              <a:t>TOP 5 CITIES for 911 CALLS</a:t>
            </a:r>
          </a:p>
        </p:txBody>
      </p:sp>
      <p:pic>
        <p:nvPicPr>
          <p:cNvPr id="8" name="Picture 7">
            <a:extLst>
              <a:ext uri="{FF2B5EF4-FFF2-40B4-BE49-F238E27FC236}">
                <a16:creationId xmlns:a16="http://schemas.microsoft.com/office/drawing/2014/main" id="{F86539C2-16AB-45AD-B657-710665133AE5}"/>
              </a:ext>
            </a:extLst>
          </p:cNvPr>
          <p:cNvPicPr>
            <a:picLocks noChangeAspect="1"/>
          </p:cNvPicPr>
          <p:nvPr/>
        </p:nvPicPr>
        <p:blipFill>
          <a:blip r:embed="rId3"/>
          <a:stretch>
            <a:fillRect/>
          </a:stretch>
        </p:blipFill>
        <p:spPr>
          <a:xfrm>
            <a:off x="4713589" y="1824745"/>
            <a:ext cx="4316111" cy="2936075"/>
          </a:xfrm>
          <a:prstGeom prst="rect">
            <a:avLst/>
          </a:prstGeom>
        </p:spPr>
      </p:pic>
    </p:spTree>
    <p:extLst>
      <p:ext uri="{BB962C8B-B14F-4D97-AF65-F5344CB8AC3E}">
        <p14:creationId xmlns:p14="http://schemas.microsoft.com/office/powerpoint/2010/main" val="345334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C177-C15D-4BA3-A0BB-614AD6953367}"/>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1B6628CD-06C1-4B52-800C-C23460A24BBB}"/>
              </a:ext>
            </a:extLst>
          </p:cNvPr>
          <p:cNvSpPr>
            <a:spLocks noGrp="1"/>
          </p:cNvSpPr>
          <p:nvPr>
            <p:ph idx="1"/>
          </p:nvPr>
        </p:nvSpPr>
        <p:spPr>
          <a:xfrm>
            <a:off x="914400" y="1207008"/>
            <a:ext cx="7600950" cy="5593842"/>
          </a:xfrm>
        </p:spPr>
        <p:txBody>
          <a:bodyPr/>
          <a:lstStyle/>
          <a:p>
            <a:endParaRPr lang="en-CA" dirty="0"/>
          </a:p>
        </p:txBody>
      </p:sp>
      <p:sp>
        <p:nvSpPr>
          <p:cNvPr id="4" name="Footer Placeholder 3">
            <a:extLst>
              <a:ext uri="{FF2B5EF4-FFF2-40B4-BE49-F238E27FC236}">
                <a16:creationId xmlns:a16="http://schemas.microsoft.com/office/drawing/2014/main" id="{696E1543-31AB-4C41-98AA-7F3B0F3AB90F}"/>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88DE5E43-282F-434D-9A8B-2F007960CAC9}"/>
              </a:ext>
            </a:extLst>
          </p:cNvPr>
          <p:cNvSpPr>
            <a:spLocks noGrp="1"/>
          </p:cNvSpPr>
          <p:nvPr>
            <p:ph type="sldNum" sz="quarter" idx="12"/>
          </p:nvPr>
        </p:nvSpPr>
        <p:spPr/>
        <p:txBody>
          <a:bodyPr/>
          <a:lstStyle/>
          <a:p>
            <a:fld id="{EBBA2BBE-D6E6-4BE2-A029-E4C4FCB9ADED}" type="slidenum">
              <a:rPr lang="en-US" smtClean="0"/>
              <a:t>8</a:t>
            </a:fld>
            <a:endParaRPr lang="en-US" dirty="0"/>
          </a:p>
        </p:txBody>
      </p:sp>
      <p:pic>
        <p:nvPicPr>
          <p:cNvPr id="6" name="Picture 5">
            <a:extLst>
              <a:ext uri="{FF2B5EF4-FFF2-40B4-BE49-F238E27FC236}">
                <a16:creationId xmlns:a16="http://schemas.microsoft.com/office/drawing/2014/main" id="{02797E8C-F566-4900-8A13-D930435EE354}"/>
              </a:ext>
            </a:extLst>
          </p:cNvPr>
          <p:cNvPicPr>
            <a:picLocks noChangeAspect="1"/>
          </p:cNvPicPr>
          <p:nvPr/>
        </p:nvPicPr>
        <p:blipFill>
          <a:blip r:embed="rId3"/>
          <a:stretch>
            <a:fillRect/>
          </a:stretch>
        </p:blipFill>
        <p:spPr>
          <a:xfrm>
            <a:off x="914400" y="1212722"/>
            <a:ext cx="5092065" cy="5090923"/>
          </a:xfrm>
          <a:prstGeom prst="rect">
            <a:avLst/>
          </a:prstGeom>
        </p:spPr>
      </p:pic>
    </p:spTree>
    <p:extLst>
      <p:ext uri="{BB962C8B-B14F-4D97-AF65-F5344CB8AC3E}">
        <p14:creationId xmlns:p14="http://schemas.microsoft.com/office/powerpoint/2010/main" val="267258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9475-3FA4-4EEA-A964-E28CEFB15D5C}"/>
              </a:ext>
            </a:extLst>
          </p:cNvPr>
          <p:cNvSpPr>
            <a:spLocks noGrp="1"/>
          </p:cNvSpPr>
          <p:nvPr>
            <p:ph type="title"/>
          </p:nvPr>
        </p:nvSpPr>
        <p:spPr/>
        <p:txBody>
          <a:bodyPr/>
          <a:lstStyle/>
          <a:p>
            <a:endParaRPr lang="en-CA"/>
          </a:p>
        </p:txBody>
      </p:sp>
      <p:pic>
        <p:nvPicPr>
          <p:cNvPr id="6" name="Content Placeholder 5">
            <a:extLst>
              <a:ext uri="{FF2B5EF4-FFF2-40B4-BE49-F238E27FC236}">
                <a16:creationId xmlns:a16="http://schemas.microsoft.com/office/drawing/2014/main" id="{1B3CAA37-8C65-4DC2-86CD-652AB4A14047}"/>
              </a:ext>
            </a:extLst>
          </p:cNvPr>
          <p:cNvPicPr>
            <a:picLocks noGrp="1" noChangeAspect="1"/>
          </p:cNvPicPr>
          <p:nvPr>
            <p:ph idx="1"/>
          </p:nvPr>
        </p:nvPicPr>
        <p:blipFill>
          <a:blip r:embed="rId2"/>
          <a:stretch>
            <a:fillRect/>
          </a:stretch>
        </p:blipFill>
        <p:spPr>
          <a:xfrm>
            <a:off x="1053907" y="1007978"/>
            <a:ext cx="4461067" cy="5190691"/>
          </a:xfrm>
          <a:prstGeom prst="rect">
            <a:avLst/>
          </a:prstGeom>
        </p:spPr>
      </p:pic>
      <p:sp>
        <p:nvSpPr>
          <p:cNvPr id="4" name="Footer Placeholder 3">
            <a:extLst>
              <a:ext uri="{FF2B5EF4-FFF2-40B4-BE49-F238E27FC236}">
                <a16:creationId xmlns:a16="http://schemas.microsoft.com/office/drawing/2014/main" id="{E3016654-0B0D-44AA-A1CB-F4B77F236F90}"/>
              </a:ext>
            </a:extLst>
          </p:cNvPr>
          <p:cNvSpPr>
            <a:spLocks noGrp="1"/>
          </p:cNvSpPr>
          <p:nvPr>
            <p:ph type="ftr" sz="quarter" idx="11"/>
          </p:nvPr>
        </p:nvSpPr>
        <p:spPr/>
        <p:txBody>
          <a:bodyPr/>
          <a:lstStyle/>
          <a:p>
            <a:r>
              <a:rPr lang="en-US"/>
              <a:t>DATE, ADDITIONAL DETAILS (set this text using “Header &amp; Footer)</a:t>
            </a:r>
          </a:p>
        </p:txBody>
      </p:sp>
      <p:sp>
        <p:nvSpPr>
          <p:cNvPr id="5" name="Slide Number Placeholder 4">
            <a:extLst>
              <a:ext uri="{FF2B5EF4-FFF2-40B4-BE49-F238E27FC236}">
                <a16:creationId xmlns:a16="http://schemas.microsoft.com/office/drawing/2014/main" id="{51F3B855-3B89-4065-838F-3B074CCCD2E8}"/>
              </a:ext>
            </a:extLst>
          </p:cNvPr>
          <p:cNvSpPr>
            <a:spLocks noGrp="1"/>
          </p:cNvSpPr>
          <p:nvPr>
            <p:ph type="sldNum" sz="quarter" idx="12"/>
          </p:nvPr>
        </p:nvSpPr>
        <p:spPr/>
        <p:txBody>
          <a:bodyPr/>
          <a:lstStyle/>
          <a:p>
            <a:fld id="{EBBA2BBE-D6E6-4BE2-A029-E4C4FCB9ADED}" type="slidenum">
              <a:rPr lang="en-US" smtClean="0"/>
              <a:t>9</a:t>
            </a:fld>
            <a:endParaRPr lang="en-US" dirty="0"/>
          </a:p>
        </p:txBody>
      </p:sp>
      <p:pic>
        <p:nvPicPr>
          <p:cNvPr id="7" name="Picture 6">
            <a:extLst>
              <a:ext uri="{FF2B5EF4-FFF2-40B4-BE49-F238E27FC236}">
                <a16:creationId xmlns:a16="http://schemas.microsoft.com/office/drawing/2014/main" id="{261AA9AB-52FC-4764-BA00-65DB16EF4DFC}"/>
              </a:ext>
            </a:extLst>
          </p:cNvPr>
          <p:cNvPicPr>
            <a:picLocks noChangeAspect="1"/>
          </p:cNvPicPr>
          <p:nvPr/>
        </p:nvPicPr>
        <p:blipFill>
          <a:blip r:embed="rId3"/>
          <a:stretch>
            <a:fillRect/>
          </a:stretch>
        </p:blipFill>
        <p:spPr>
          <a:xfrm>
            <a:off x="6879444" y="1007978"/>
            <a:ext cx="1127271" cy="5190691"/>
          </a:xfrm>
          <a:prstGeom prst="rect">
            <a:avLst/>
          </a:prstGeom>
        </p:spPr>
      </p:pic>
    </p:spTree>
    <p:extLst>
      <p:ext uri="{BB962C8B-B14F-4D97-AF65-F5344CB8AC3E}">
        <p14:creationId xmlns:p14="http://schemas.microsoft.com/office/powerpoint/2010/main" val="3922393195"/>
      </p:ext>
    </p:extLst>
  </p:cSld>
  <p:clrMapOvr>
    <a:masterClrMapping/>
  </p:clrMapOvr>
</p:sld>
</file>

<file path=ppt/theme/theme1.xml><?xml version="1.0" encoding="utf-8"?>
<a:theme xmlns:a="http://schemas.openxmlformats.org/drawingml/2006/main" name="Dal Black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7098FDB4-18A9-0F4B-A379-5252DF8CC20B}"/>
    </a:ext>
  </a:extLst>
</a:theme>
</file>

<file path=ppt/theme/theme2.xml><?xml version="1.0" encoding="utf-8"?>
<a:theme xmlns:a="http://schemas.openxmlformats.org/drawingml/2006/main" name="Dal Gol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F093BCF5-2825-C946-84D3-1F2AB9B08D1F}"/>
    </a:ext>
  </a:extLst>
</a:theme>
</file>

<file path=ppt/theme/theme3.xml><?xml version="1.0" encoding="utf-8"?>
<a:theme xmlns:a="http://schemas.openxmlformats.org/drawingml/2006/main" name="Dal Purpl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D9B7EB6C-401C-274A-A7CA-D30ADA2940B2}"/>
    </a:ext>
  </a:extLst>
</a:theme>
</file>

<file path=ppt/theme/theme4.xml><?xml version="1.0" encoding="utf-8"?>
<a:theme xmlns:a="http://schemas.openxmlformats.org/drawingml/2006/main" name="Dal Blue">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791EAA7B-A92C-CD4D-8AB0-A82C7C4C3108}"/>
    </a:ext>
  </a:extLst>
</a:theme>
</file>

<file path=ppt/theme/theme5.xml><?xml version="1.0" encoding="utf-8"?>
<a:theme xmlns:a="http://schemas.openxmlformats.org/drawingml/2006/main" name="Dal Red">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556275DC-2C63-9840-BE00-F6BA78A18205}"/>
    </a:ext>
  </a:extLst>
</a:theme>
</file>

<file path=ppt/theme/theme6.xml><?xml version="1.0" encoding="utf-8"?>
<a:theme xmlns:a="http://schemas.openxmlformats.org/drawingml/2006/main" name="Dal Green">
  <a:themeElements>
    <a:clrScheme name="Dalhousie">
      <a:dk1>
        <a:srgbClr val="000000"/>
      </a:dk1>
      <a:lt1>
        <a:srgbClr val="FFFFFF"/>
      </a:lt1>
      <a:dk2>
        <a:srgbClr val="707372"/>
      </a:dk2>
      <a:lt2>
        <a:srgbClr val="F2AC00"/>
      </a:lt2>
      <a:accent1>
        <a:srgbClr val="C08C0C"/>
      </a:accent1>
      <a:accent2>
        <a:srgbClr val="3BA86B"/>
      </a:accent2>
      <a:accent3>
        <a:srgbClr val="EE0701"/>
      </a:accent3>
      <a:accent4>
        <a:srgbClr val="8B008B"/>
      </a:accent4>
      <a:accent5>
        <a:srgbClr val="FBE122"/>
      </a:accent5>
      <a:accent6>
        <a:srgbClr val="00BFFF"/>
      </a:accent6>
      <a:hlink>
        <a:srgbClr val="017ACD"/>
      </a:hlink>
      <a:folHlink>
        <a:srgbClr val="39855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l PP (4-3)" id="{E50D4D0C-E52C-E642-B1E3-35ED9D8464E3}" vid="{FFBFD856-7E1E-7143-84E5-325A112118B1}"/>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6a6a9153-db81-41aa-b483-54a7d12e9aff">Downloads</Category>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4BE8702A6576644ABA37097A1290309" ma:contentTypeVersion="5" ma:contentTypeDescription="Create a new document." ma:contentTypeScope="" ma:versionID="c56583ea7a36565c29bf7e7b070fce8c">
  <xsd:schema xmlns:xsd="http://www.w3.org/2001/XMLSchema" xmlns:xs="http://www.w3.org/2001/XMLSchema" xmlns:p="http://schemas.microsoft.com/office/2006/metadata/properties" xmlns:ns2="6a6a9153-db81-41aa-b483-54a7d12e9aff" xmlns:ns3="670f86c8-77aa-47ae-97ec-6a9858dc117e" targetNamespace="http://schemas.microsoft.com/office/2006/metadata/properties" ma:root="true" ma:fieldsID="6390eff171b5bbfed1d86c2df6ccbc20" ns2:_="" ns3:_="">
    <xsd:import namespace="6a6a9153-db81-41aa-b483-54a7d12e9aff"/>
    <xsd:import namespace="670f86c8-77aa-47ae-97ec-6a9858dc117e"/>
    <xsd:element name="properties">
      <xsd:complexType>
        <xsd:sequence>
          <xsd:element name="documentManagement">
            <xsd:complexType>
              <xsd:all>
                <xsd:element ref="ns2:Category" minOccurs="0"/>
                <xsd:element ref="ns3:SharedWithUsers" minOccurs="0"/>
                <xsd:element ref="ns3:SharedWithDetails"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6a9153-db81-41aa-b483-54a7d12e9aff" elementFormDefault="qualified">
    <xsd:import namespace="http://schemas.microsoft.com/office/2006/documentManagement/types"/>
    <xsd:import namespace="http://schemas.microsoft.com/office/infopath/2007/PartnerControls"/>
    <xsd:element name="Category" ma:index="8" nillable="true" ma:displayName="Category" ma:default="Downloads" ma:format="Dropdown" ma:internalName="Category">
      <xsd:simpleType>
        <xsd:restriction base="dms:Choice">
          <xsd:enumeration value="Downloads"/>
          <xsd:enumeration value="Project planning"/>
          <xsd:enumeration value="Guidelines"/>
          <xsd:enumeration value="Event planning"/>
          <xsd:enumeration value="Media relations"/>
          <xsd:enumeration value="Crisis communications"/>
        </xsd:restriction>
      </xsd:simpleType>
    </xsd:element>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0f86c8-77aa-47ae-97ec-6a9858dc117e"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2A16F9-AA55-4006-98C2-2A2BCAA6D02B}">
  <ds:schemaRefs>
    <ds:schemaRef ds:uri="http://schemas.microsoft.com/sharepoint/v3/contenttype/forms"/>
  </ds:schemaRefs>
</ds:datastoreItem>
</file>

<file path=customXml/itemProps2.xml><?xml version="1.0" encoding="utf-8"?>
<ds:datastoreItem xmlns:ds="http://schemas.openxmlformats.org/officeDocument/2006/customXml" ds:itemID="{8B0F983B-D84B-4BB2-851F-08FE85B6504C}">
  <ds:schemaRefs>
    <ds:schemaRef ds:uri="670f86c8-77aa-47ae-97ec-6a9858dc117e"/>
    <ds:schemaRef ds:uri="http://purl.org/dc/terms/"/>
    <ds:schemaRef ds:uri="http://schemas.microsoft.com/office/2006/metadata/properties"/>
    <ds:schemaRef ds:uri="6a6a9153-db81-41aa-b483-54a7d12e9aff"/>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66CE6B3-AB69-47DD-BC32-23B00471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6a9153-db81-41aa-b483-54a7d12e9aff"/>
    <ds:schemaRef ds:uri="670f86c8-77aa-47ae-97ec-6a9858dc1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Dal PP (4-3 ratio)</Template>
  <TotalTime>1557</TotalTime>
  <Words>888</Words>
  <Application>Microsoft Office PowerPoint</Application>
  <PresentationFormat>On-screen Show (4:3)</PresentationFormat>
  <Paragraphs>141</Paragraphs>
  <Slides>18</Slides>
  <Notes>9</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18</vt:i4>
      </vt:variant>
    </vt:vector>
  </HeadingPairs>
  <TitlesOfParts>
    <vt:vector size="27" baseType="lpstr">
      <vt:lpstr>Arial</vt:lpstr>
      <vt:lpstr>Calibri</vt:lpstr>
      <vt:lpstr>Courier New</vt:lpstr>
      <vt:lpstr>Dal Black Gold</vt:lpstr>
      <vt:lpstr>Dal Gold</vt:lpstr>
      <vt:lpstr>Dal Purple</vt:lpstr>
      <vt:lpstr>Dal Blue</vt:lpstr>
      <vt:lpstr>Dal Red</vt:lpstr>
      <vt:lpstr>Dal Green</vt:lpstr>
      <vt:lpstr>PREDICTIVE ANALYSIS ON 911 CALLS OF  MONTOGOMERY COUNTY  </vt:lpstr>
      <vt:lpstr>OBJECTIVE</vt:lpstr>
      <vt:lpstr>ROLES</vt:lpstr>
      <vt:lpstr>TOOLS AND RESOURCES</vt:lpstr>
      <vt:lpstr>DATA ACQUISITION AND CLEANING</vt:lpstr>
      <vt:lpstr>            DATA EXPLORATION </vt:lpstr>
      <vt:lpstr>PowerPoint Presentation</vt:lpstr>
      <vt:lpstr>PowerPoint Presentation</vt:lpstr>
      <vt:lpstr>PowerPoint Presentation</vt:lpstr>
      <vt:lpstr>PowerPoint Presentation</vt:lpstr>
      <vt:lpstr>PREDICTIVE ANALYSIS UNSUPERVISED LEARNING, K-MEANS CLUSTERING</vt:lpstr>
      <vt:lpstr>CLUSTER INFORMATION</vt:lpstr>
      <vt:lpstr>PREDICTED OUTCOME</vt:lpstr>
      <vt:lpstr>FLOW OF THE PROJECT</vt:lpstr>
      <vt:lpstr>FUTURE WORK </vt:lpstr>
      <vt:lpstr>VALUE PROPOSITION </vt:lpstr>
      <vt:lpstr>SPRINTS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MONTOGOMERY COUNTY – 911 CALLS</dc:title>
  <dc:creator>Manojha P</dc:creator>
  <cp:lastModifiedBy>Manojha P</cp:lastModifiedBy>
  <cp:revision>53</cp:revision>
  <dcterms:created xsi:type="dcterms:W3CDTF">2018-07-31T03:51:56Z</dcterms:created>
  <dcterms:modified xsi:type="dcterms:W3CDTF">2018-08-05T06:13:07Z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0x010100F4BE8702A6576644ABA37097A1290309</vt:lpwstr>
  </property>
</Properties>
</file>