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3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176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500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0DD8BC-9C00-475E-9EE1-AF328334E71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3F61E8-B27C-428D-917A-D68696AB0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2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5112-CA96-EFA0-B856-657B8B3D8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657" y="479323"/>
            <a:ext cx="5854240" cy="1575620"/>
          </a:xfrm>
        </p:spPr>
        <p:txBody>
          <a:bodyPr/>
          <a:lstStyle/>
          <a:p>
            <a:r>
              <a:rPr lang="en-US" dirty="0"/>
              <a:t>PRIMS </a:t>
            </a:r>
            <a:r>
              <a:rPr lang="en-US" dirty="0" err="1"/>
              <a:t>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39BC-A0C0-C3AD-C70D-C99F4C742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006" y="2455333"/>
            <a:ext cx="6400800" cy="194733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>
                <a:solidFill>
                  <a:schemeClr val="tx1"/>
                </a:solidFill>
              </a:rPr>
              <a:t>What is a Minimum Spanning Tree (MST)?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tree that connects all the vertices in a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Uses the minimum total edge 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in network design (like roads, wiring, etc.)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2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5E6-020E-99B5-A0BF-B2EF3819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302" y="1324897"/>
            <a:ext cx="8534400" cy="3615267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What is Prim’s Algorithm?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greedy algorithm to find the MST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Starts from any vertex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picks the </a:t>
            </a:r>
            <a:r>
              <a:rPr lang="en-US" b="1" dirty="0">
                <a:solidFill>
                  <a:schemeClr val="tx1"/>
                </a:solidFill>
              </a:rPr>
              <a:t>minimum weight edge</a:t>
            </a:r>
            <a:r>
              <a:rPr lang="en-US" dirty="0">
                <a:solidFill>
                  <a:schemeClr val="tx1"/>
                </a:solidFill>
              </a:rPr>
              <a:t> that connects a vertex in the MST to a vertex outside the MST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75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9296-4B4B-851A-321A-AF4B46C3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47" y="1380339"/>
            <a:ext cx="8534400" cy="1507067"/>
          </a:xfrm>
        </p:spPr>
        <p:txBody>
          <a:bodyPr/>
          <a:lstStyle/>
          <a:p>
            <a:r>
              <a:rPr lang="en-US" b="1" u="sng" dirty="0"/>
              <a:t>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DC2A6A-8860-99BB-B061-21D7707DD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347" y="1511710"/>
            <a:ext cx="8534400" cy="361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from any vertex (say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it as visited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Pick the smallest edge connecting the visited set to the unvisited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that edge and vertex to the MST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all vertices are included</a:t>
            </a:r>
          </a:p>
        </p:txBody>
      </p:sp>
    </p:spTree>
    <p:extLst>
      <p:ext uri="{BB962C8B-B14F-4D97-AF65-F5344CB8AC3E}">
        <p14:creationId xmlns:p14="http://schemas.microsoft.com/office/powerpoint/2010/main" val="236829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E8B5-0D00-5F25-2106-C2CCC174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64" y="2452055"/>
            <a:ext cx="2245801" cy="1507067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pic>
        <p:nvPicPr>
          <p:cNvPr id="2050" name="Picture 2" descr="Minimum Spanning Tree (MST) using Prim's Algorithm - Data Structure And  Algorithms - Dotnetlovers">
            <a:extLst>
              <a:ext uri="{FF2B5EF4-FFF2-40B4-BE49-F238E27FC236}">
                <a16:creationId xmlns:a16="http://schemas.microsoft.com/office/drawing/2014/main" id="{E52AF071-2256-EDA4-0694-FAA18430B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1658"/>
            <a:ext cx="6096000" cy="665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8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43C2-4B9C-C641-1B6D-13436929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878" y="1496028"/>
            <a:ext cx="8534400" cy="3615267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chemeClr val="tx1"/>
                </a:solidFill>
              </a:rPr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Greedy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Time complexity: O(V²) with adjacency matrix, O(E log V) with priority queue + adjacency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Works for connected, weighted, undirected graphs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5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,000+ Best Thank You Images · 100% Free Download · Pexels ...">
            <a:extLst>
              <a:ext uri="{FF2B5EF4-FFF2-40B4-BE49-F238E27FC236}">
                <a16:creationId xmlns:a16="http://schemas.microsoft.com/office/drawing/2014/main" id="{882BCD41-3F44-DD2B-6C87-210ADE14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617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3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151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PRIMS aLGORITHM</vt:lpstr>
      <vt:lpstr>PowerPoint Presentation</vt:lpstr>
      <vt:lpstr>ALGORITHM</vt:lpstr>
      <vt:lpstr>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Hajam</dc:creator>
  <cp:lastModifiedBy>Manoj Hajam</cp:lastModifiedBy>
  <cp:revision>1</cp:revision>
  <dcterms:created xsi:type="dcterms:W3CDTF">2025-04-25T01:20:20Z</dcterms:created>
  <dcterms:modified xsi:type="dcterms:W3CDTF">2025-04-25T01:35:32Z</dcterms:modified>
</cp:coreProperties>
</file>