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57" r:id="rId4"/>
    <p:sldId id="258" r:id="rId5"/>
    <p:sldId id="259" r:id="rId6"/>
    <p:sldId id="260" r:id="rId7"/>
    <p:sldId id="261" r:id="rId8"/>
    <p:sldId id="262" r:id="rId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880"/>
        <p:guide pos="21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69CD5BF-BD1A-4895-9EA5-D0E4A8B502BE}" type="datetimeFigureOut">
              <a:rPr lang="en-IN" smtClean="0"/>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AF1C3718-E7DB-4DD2-AC3B-84DCC14D5E9B}"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35600" y="616332"/>
            <a:ext cx="8072799" cy="391159"/>
          </a:xfrm>
          <a:prstGeom prst="rect">
            <a:avLst/>
          </a:prstGeom>
        </p:spPr>
        <p:txBody>
          <a:bodyPr wrap="square" lIns="0" tIns="0" rIns="0" bIns="0">
            <a:spAutoFit/>
          </a:bodyPr>
          <a:lstStyle>
            <a:lvl1pPr>
              <a:defRPr b="0" i="0">
                <a:solidFill>
                  <a:schemeClr val="tx1"/>
                </a:solidFill>
              </a:defRPr>
            </a:lvl1pPr>
          </a:lstStyle>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defRPr sz="1200" b="0" i="0">
                <a:solidFill>
                  <a:srgbClr val="878787"/>
                </a:solidFill>
                <a:latin typeface="Calibri" panose="020F0502020204030204"/>
                <a:cs typeface="Calibri" panose="020F0502020204030204"/>
              </a:defRPr>
            </a:lvl1pPr>
          </a:lstStyle>
          <a:p>
            <a:pPr marL="12700">
              <a:lnSpc>
                <a:spcPts val="1240"/>
              </a:lnSpc>
            </a:pPr>
            <a:r>
              <a:rPr spc="-5" dirty="0"/>
              <a:t>BATCH</a:t>
            </a:r>
            <a:r>
              <a:rPr spc="-70" dirty="0"/>
              <a:t> </a:t>
            </a:r>
            <a:r>
              <a:rPr spc="-5" dirty="0"/>
              <a:t>NO:</a:t>
            </a:r>
            <a:endParaRPr spc="-5" dirty="0"/>
          </a:p>
        </p:txBody>
      </p:sp>
      <p:sp>
        <p:nvSpPr>
          <p:cNvPr id="5" name="Holder 5"/>
          <p:cNvSpPr>
            <a:spLocks noGrp="1"/>
          </p:cNvSpPr>
          <p:nvPr>
            <p:ph type="dt" sz="half" idx="6"/>
          </p:nvPr>
        </p:nvSpPr>
        <p:spPr/>
        <p:txBody>
          <a:bodyPr lIns="0" tIns="0" rIns="0" bIns="0"/>
          <a:lstStyle>
            <a:lvl1pPr>
              <a:defRPr sz="1200" b="0" i="0">
                <a:solidFill>
                  <a:srgbClr val="878787"/>
                </a:solidFill>
                <a:latin typeface="Calibri" panose="020F0502020204030204"/>
                <a:cs typeface="Calibri" panose="020F0502020204030204"/>
              </a:defRPr>
            </a:lvl1pPr>
          </a:lstStyle>
          <a:p>
            <a:pPr marL="12700">
              <a:lnSpc>
                <a:spcPts val="1240"/>
              </a:lnSpc>
            </a:pPr>
            <a:fld id="{1CE5A03C-47A8-4608-B739-DCD2BAFFBFB9}" type="datetime1">
              <a:rPr lang="en-US" spc="-5" smtClean="0"/>
            </a:fld>
            <a:endParaRPr spc="-5" dirty="0"/>
          </a:p>
        </p:txBody>
      </p:sp>
      <p:sp>
        <p:nvSpPr>
          <p:cNvPr id="6" name="Holder 6"/>
          <p:cNvSpPr>
            <a:spLocks noGrp="1"/>
          </p:cNvSpPr>
          <p:nvPr>
            <p:ph type="sldNum" sz="quarter" idx="7"/>
          </p:nvPr>
        </p:nvSpPr>
        <p:spPr/>
        <p:txBody>
          <a:bodyPr lIns="0" tIns="0" rIns="0" bIns="0"/>
          <a:lstStyle>
            <a:lvl1pPr>
              <a:defRPr sz="1200" b="0" i="0">
                <a:solidFill>
                  <a:srgbClr val="878787"/>
                </a:solidFill>
                <a:latin typeface="Calibri" panose="020F0502020204030204"/>
                <a:cs typeface="Calibri" panose="020F0502020204030204"/>
              </a:defRPr>
            </a:lvl1pPr>
          </a:lstStyle>
          <a:p>
            <a:pPr marL="25400">
              <a:lnSpc>
                <a:spcPts val="1240"/>
              </a:lnSpc>
            </a:pPr>
            <a:fld id="{81D60167-4931-47E6-BA6A-407CBD079E47}" type="slidenum">
              <a:rPr dirty="0"/>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1200" b="0" i="0">
                <a:solidFill>
                  <a:srgbClr val="878787"/>
                </a:solidFill>
                <a:latin typeface="Calibri" panose="020F0502020204030204"/>
                <a:cs typeface="Calibri" panose="020F0502020204030204"/>
              </a:defRPr>
            </a:lvl1pPr>
          </a:lstStyle>
          <a:p>
            <a:pPr marL="12700">
              <a:lnSpc>
                <a:spcPts val="1240"/>
              </a:lnSpc>
            </a:pPr>
            <a:r>
              <a:rPr spc="-5" dirty="0"/>
              <a:t>BATCH</a:t>
            </a:r>
            <a:r>
              <a:rPr spc="-70" dirty="0"/>
              <a:t> </a:t>
            </a:r>
            <a:r>
              <a:rPr spc="-5" dirty="0"/>
              <a:t>NO:</a:t>
            </a:r>
            <a:endParaRPr spc="-5" dirty="0"/>
          </a:p>
        </p:txBody>
      </p:sp>
      <p:sp>
        <p:nvSpPr>
          <p:cNvPr id="5" name="Holder 5"/>
          <p:cNvSpPr>
            <a:spLocks noGrp="1"/>
          </p:cNvSpPr>
          <p:nvPr>
            <p:ph type="dt" sz="half" idx="6"/>
          </p:nvPr>
        </p:nvSpPr>
        <p:spPr/>
        <p:txBody>
          <a:bodyPr lIns="0" tIns="0" rIns="0" bIns="0"/>
          <a:lstStyle>
            <a:lvl1pPr>
              <a:defRPr sz="1200" b="0" i="0">
                <a:solidFill>
                  <a:srgbClr val="878787"/>
                </a:solidFill>
                <a:latin typeface="Calibri" panose="020F0502020204030204"/>
                <a:cs typeface="Calibri" panose="020F0502020204030204"/>
              </a:defRPr>
            </a:lvl1pPr>
          </a:lstStyle>
          <a:p>
            <a:pPr marL="12700">
              <a:lnSpc>
                <a:spcPts val="1240"/>
              </a:lnSpc>
            </a:pPr>
            <a:fld id="{B586D8C9-6937-4ABF-AB6D-4D436A16A364}" type="datetime1">
              <a:rPr lang="en-US" spc="-5" smtClean="0"/>
            </a:fld>
            <a:endParaRPr spc="-5" dirty="0"/>
          </a:p>
        </p:txBody>
      </p:sp>
      <p:sp>
        <p:nvSpPr>
          <p:cNvPr id="6" name="Holder 6"/>
          <p:cNvSpPr>
            <a:spLocks noGrp="1"/>
          </p:cNvSpPr>
          <p:nvPr>
            <p:ph type="sldNum" sz="quarter" idx="7"/>
          </p:nvPr>
        </p:nvSpPr>
        <p:spPr/>
        <p:txBody>
          <a:bodyPr lIns="0" tIns="0" rIns="0" bIns="0"/>
          <a:lstStyle>
            <a:lvl1pPr>
              <a:defRPr sz="1200" b="0" i="0">
                <a:solidFill>
                  <a:srgbClr val="878787"/>
                </a:solidFill>
                <a:latin typeface="Calibri" panose="020F0502020204030204"/>
                <a:cs typeface="Calibri" panose="020F0502020204030204"/>
              </a:defRPr>
            </a:lvl1pPr>
          </a:lstStyle>
          <a:p>
            <a:pPr marL="25400">
              <a:lnSpc>
                <a:spcPts val="1240"/>
              </a:lnSpc>
            </a:pPr>
            <a:fld id="{81D60167-4931-47E6-BA6A-407CBD079E47}" type="slidenum">
              <a:rPr dirty="0"/>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defRPr sz="1200" b="0" i="0">
                <a:solidFill>
                  <a:srgbClr val="878787"/>
                </a:solidFill>
                <a:latin typeface="Calibri" panose="020F0502020204030204"/>
                <a:cs typeface="Calibri" panose="020F0502020204030204"/>
              </a:defRPr>
            </a:lvl1pPr>
          </a:lstStyle>
          <a:p>
            <a:pPr marL="12700">
              <a:lnSpc>
                <a:spcPts val="1240"/>
              </a:lnSpc>
            </a:pPr>
            <a:r>
              <a:rPr spc="-5" dirty="0"/>
              <a:t>BATCH</a:t>
            </a:r>
            <a:r>
              <a:rPr spc="-70" dirty="0"/>
              <a:t> </a:t>
            </a:r>
            <a:r>
              <a:rPr spc="-5" dirty="0"/>
              <a:t>NO:</a:t>
            </a:r>
            <a:endParaRPr spc="-5" dirty="0"/>
          </a:p>
        </p:txBody>
      </p:sp>
      <p:sp>
        <p:nvSpPr>
          <p:cNvPr id="6" name="Holder 6"/>
          <p:cNvSpPr>
            <a:spLocks noGrp="1"/>
          </p:cNvSpPr>
          <p:nvPr>
            <p:ph type="dt" sz="half" idx="6"/>
          </p:nvPr>
        </p:nvSpPr>
        <p:spPr/>
        <p:txBody>
          <a:bodyPr lIns="0" tIns="0" rIns="0" bIns="0"/>
          <a:lstStyle>
            <a:lvl1pPr>
              <a:defRPr sz="1200" b="0" i="0">
                <a:solidFill>
                  <a:srgbClr val="878787"/>
                </a:solidFill>
                <a:latin typeface="Calibri" panose="020F0502020204030204"/>
                <a:cs typeface="Calibri" panose="020F0502020204030204"/>
              </a:defRPr>
            </a:lvl1pPr>
          </a:lstStyle>
          <a:p>
            <a:pPr marL="12700">
              <a:lnSpc>
                <a:spcPts val="1240"/>
              </a:lnSpc>
            </a:pPr>
            <a:fld id="{DA90E90D-3E19-4099-B618-06C9DD9E2B8F}" type="datetime1">
              <a:rPr lang="en-US" spc="-5" smtClean="0"/>
            </a:fld>
            <a:endParaRPr spc="-5" dirty="0"/>
          </a:p>
        </p:txBody>
      </p:sp>
      <p:sp>
        <p:nvSpPr>
          <p:cNvPr id="7" name="Holder 7"/>
          <p:cNvSpPr>
            <a:spLocks noGrp="1"/>
          </p:cNvSpPr>
          <p:nvPr>
            <p:ph type="sldNum" sz="quarter" idx="7"/>
          </p:nvPr>
        </p:nvSpPr>
        <p:spPr/>
        <p:txBody>
          <a:bodyPr lIns="0" tIns="0" rIns="0" bIns="0"/>
          <a:lstStyle>
            <a:lvl1pPr>
              <a:defRPr sz="1200" b="0" i="0">
                <a:solidFill>
                  <a:srgbClr val="878787"/>
                </a:solidFill>
                <a:latin typeface="Calibri" panose="020F0502020204030204"/>
                <a:cs typeface="Calibri" panose="020F0502020204030204"/>
              </a:defRPr>
            </a:lvl1pPr>
          </a:lstStyle>
          <a:p>
            <a:pPr marL="25400">
              <a:lnSpc>
                <a:spcPts val="1240"/>
              </a:lnSpc>
            </a:pPr>
            <a:fld id="{81D60167-4931-47E6-BA6A-407CBD079E47}" type="slidenum">
              <a:rPr dirty="0"/>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ftr" sz="quarter" idx="5"/>
          </p:nvPr>
        </p:nvSpPr>
        <p:spPr/>
        <p:txBody>
          <a:bodyPr lIns="0" tIns="0" rIns="0" bIns="0"/>
          <a:lstStyle>
            <a:lvl1pPr>
              <a:defRPr sz="1200" b="0" i="0">
                <a:solidFill>
                  <a:srgbClr val="878787"/>
                </a:solidFill>
                <a:latin typeface="Calibri" panose="020F0502020204030204"/>
                <a:cs typeface="Calibri" panose="020F0502020204030204"/>
              </a:defRPr>
            </a:lvl1pPr>
          </a:lstStyle>
          <a:p>
            <a:pPr marL="12700">
              <a:lnSpc>
                <a:spcPts val="1240"/>
              </a:lnSpc>
            </a:pPr>
            <a:r>
              <a:rPr spc="-5" dirty="0"/>
              <a:t>BATCH</a:t>
            </a:r>
            <a:r>
              <a:rPr spc="-70" dirty="0"/>
              <a:t> </a:t>
            </a:r>
            <a:r>
              <a:rPr spc="-5" dirty="0"/>
              <a:t>NO:</a:t>
            </a:r>
            <a:endParaRPr spc="-5" dirty="0"/>
          </a:p>
        </p:txBody>
      </p:sp>
      <p:sp>
        <p:nvSpPr>
          <p:cNvPr id="4" name="Holder 4"/>
          <p:cNvSpPr>
            <a:spLocks noGrp="1"/>
          </p:cNvSpPr>
          <p:nvPr>
            <p:ph type="dt" sz="half" idx="6"/>
          </p:nvPr>
        </p:nvSpPr>
        <p:spPr/>
        <p:txBody>
          <a:bodyPr lIns="0" tIns="0" rIns="0" bIns="0"/>
          <a:lstStyle>
            <a:lvl1pPr>
              <a:defRPr sz="1200" b="0" i="0">
                <a:solidFill>
                  <a:srgbClr val="878787"/>
                </a:solidFill>
                <a:latin typeface="Calibri" panose="020F0502020204030204"/>
                <a:cs typeface="Calibri" panose="020F0502020204030204"/>
              </a:defRPr>
            </a:lvl1pPr>
          </a:lstStyle>
          <a:p>
            <a:pPr marL="12700">
              <a:lnSpc>
                <a:spcPts val="1240"/>
              </a:lnSpc>
            </a:pPr>
            <a:fld id="{89EE49AB-8AC0-4452-B5AF-F369F05D3A30}" type="datetime1">
              <a:rPr lang="en-US" spc="-5" smtClean="0"/>
            </a:fld>
            <a:endParaRPr spc="-5" dirty="0"/>
          </a:p>
        </p:txBody>
      </p:sp>
      <p:sp>
        <p:nvSpPr>
          <p:cNvPr id="5" name="Holder 5"/>
          <p:cNvSpPr>
            <a:spLocks noGrp="1"/>
          </p:cNvSpPr>
          <p:nvPr>
            <p:ph type="sldNum" sz="quarter" idx="7"/>
          </p:nvPr>
        </p:nvSpPr>
        <p:spPr/>
        <p:txBody>
          <a:bodyPr lIns="0" tIns="0" rIns="0" bIns="0"/>
          <a:lstStyle>
            <a:lvl1pPr>
              <a:defRPr sz="1200" b="0" i="0">
                <a:solidFill>
                  <a:srgbClr val="878787"/>
                </a:solidFill>
                <a:latin typeface="Calibri" panose="020F0502020204030204"/>
                <a:cs typeface="Calibri" panose="020F0502020204030204"/>
              </a:defRPr>
            </a:lvl1pPr>
          </a:lstStyle>
          <a:p>
            <a:pPr marL="25400">
              <a:lnSpc>
                <a:spcPts val="1240"/>
              </a:lnSpc>
            </a:pPr>
            <a:fld id="{81D60167-4931-47E6-BA6A-407CBD079E47}" type="slidenum">
              <a:rPr dirty="0"/>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showMasterSp="0">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2286000" y="539495"/>
            <a:ext cx="4392166" cy="862583"/>
          </a:xfrm>
          <a:prstGeom prst="rect">
            <a:avLst/>
          </a:prstGeom>
          <a:blipFill>
            <a:blip r:embed="rId2" cstate="print"/>
            <a:stretch>
              <a:fillRect/>
            </a:stretch>
          </a:blipFill>
        </p:spPr>
        <p:txBody>
          <a:bodyPr wrap="square" lIns="0" tIns="0" rIns="0" bIns="0" rtlCol="0"/>
          <a:lstStyle/>
          <a:p/>
        </p:txBody>
      </p:sp>
      <p:sp>
        <p:nvSpPr>
          <p:cNvPr id="2" name="Holder 2"/>
          <p:cNvSpPr>
            <a:spLocks noGrp="1"/>
          </p:cNvSpPr>
          <p:nvPr>
            <p:ph type="ftr" sz="quarter" idx="5"/>
          </p:nvPr>
        </p:nvSpPr>
        <p:spPr/>
        <p:txBody>
          <a:bodyPr lIns="0" tIns="0" rIns="0" bIns="0"/>
          <a:lstStyle>
            <a:lvl1pPr>
              <a:defRPr sz="1200" b="0" i="0">
                <a:solidFill>
                  <a:srgbClr val="878787"/>
                </a:solidFill>
                <a:latin typeface="Calibri" panose="020F0502020204030204"/>
                <a:cs typeface="Calibri" panose="020F0502020204030204"/>
              </a:defRPr>
            </a:lvl1pPr>
          </a:lstStyle>
          <a:p>
            <a:pPr marL="12700">
              <a:lnSpc>
                <a:spcPts val="1240"/>
              </a:lnSpc>
            </a:pPr>
            <a:r>
              <a:rPr spc="-5" dirty="0"/>
              <a:t>BATCH</a:t>
            </a:r>
            <a:r>
              <a:rPr spc="-70" dirty="0"/>
              <a:t> </a:t>
            </a:r>
            <a:r>
              <a:rPr spc="-5" dirty="0"/>
              <a:t>NO:</a:t>
            </a:r>
            <a:endParaRPr spc="-5" dirty="0"/>
          </a:p>
        </p:txBody>
      </p:sp>
      <p:sp>
        <p:nvSpPr>
          <p:cNvPr id="3" name="Holder 3"/>
          <p:cNvSpPr>
            <a:spLocks noGrp="1"/>
          </p:cNvSpPr>
          <p:nvPr>
            <p:ph type="dt" sz="half" idx="6"/>
          </p:nvPr>
        </p:nvSpPr>
        <p:spPr/>
        <p:txBody>
          <a:bodyPr lIns="0" tIns="0" rIns="0" bIns="0"/>
          <a:lstStyle>
            <a:lvl1pPr>
              <a:defRPr sz="1200" b="0" i="0">
                <a:solidFill>
                  <a:srgbClr val="878787"/>
                </a:solidFill>
                <a:latin typeface="Calibri" panose="020F0502020204030204"/>
                <a:cs typeface="Calibri" panose="020F0502020204030204"/>
              </a:defRPr>
            </a:lvl1pPr>
          </a:lstStyle>
          <a:p>
            <a:pPr marL="12700">
              <a:lnSpc>
                <a:spcPts val="1240"/>
              </a:lnSpc>
            </a:pPr>
            <a:fld id="{D24F81F3-3315-4D2C-972E-96C6B1D4473B}" type="datetime1">
              <a:rPr lang="en-US" spc="-5" smtClean="0"/>
            </a:fld>
            <a:endParaRPr spc="-5" dirty="0"/>
          </a:p>
        </p:txBody>
      </p:sp>
      <p:sp>
        <p:nvSpPr>
          <p:cNvPr id="4" name="Holder 4"/>
          <p:cNvSpPr>
            <a:spLocks noGrp="1"/>
          </p:cNvSpPr>
          <p:nvPr>
            <p:ph type="sldNum" sz="quarter" idx="7"/>
          </p:nvPr>
        </p:nvSpPr>
        <p:spPr/>
        <p:txBody>
          <a:bodyPr lIns="0" tIns="0" rIns="0" bIns="0"/>
          <a:lstStyle>
            <a:lvl1pPr>
              <a:defRPr sz="1200" b="0" i="0">
                <a:solidFill>
                  <a:srgbClr val="878787"/>
                </a:solidFill>
                <a:latin typeface="Calibri" panose="020F0502020204030204"/>
                <a:cs typeface="Calibri" panose="020F0502020204030204"/>
              </a:defRPr>
            </a:lvl1pPr>
          </a:lstStyle>
          <a:p>
            <a:pPr marL="25400">
              <a:lnSpc>
                <a:spcPts val="1240"/>
              </a:lnSpc>
            </a:pPr>
            <a:fld id="{81D60167-4931-47E6-BA6A-407CBD079E47}" type="slidenum">
              <a:rPr dirty="0"/>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860624" y="2528847"/>
            <a:ext cx="5422750" cy="1031239"/>
          </a:xfrm>
          <a:prstGeom prst="rect">
            <a:avLst/>
          </a:prstGeom>
        </p:spPr>
        <p:txBody>
          <a:bodyPr wrap="square" lIns="0" tIns="0" rIns="0" bIns="0">
            <a:spAutoFit/>
          </a:bodyPr>
          <a:lstStyle>
            <a:lvl1pPr>
              <a:defRPr sz="66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a:xfrm>
            <a:off x="351009" y="1664462"/>
            <a:ext cx="8441981" cy="232791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4128642" y="6475983"/>
            <a:ext cx="720089" cy="177800"/>
          </a:xfrm>
          <a:prstGeom prst="rect">
            <a:avLst/>
          </a:prstGeom>
        </p:spPr>
        <p:txBody>
          <a:bodyPr wrap="square" lIns="0" tIns="0" rIns="0" bIns="0">
            <a:spAutoFit/>
          </a:bodyPr>
          <a:lstStyle>
            <a:lvl1pPr>
              <a:defRPr sz="1200" b="0" i="0">
                <a:solidFill>
                  <a:srgbClr val="878787"/>
                </a:solidFill>
                <a:latin typeface="Calibri" panose="020F0502020204030204"/>
                <a:cs typeface="Calibri" panose="020F0502020204030204"/>
              </a:defRPr>
            </a:lvl1pPr>
          </a:lstStyle>
          <a:p>
            <a:pPr marL="12700">
              <a:lnSpc>
                <a:spcPts val="1240"/>
              </a:lnSpc>
            </a:pPr>
            <a:r>
              <a:rPr spc="-5" dirty="0"/>
              <a:t>BATCH</a:t>
            </a:r>
            <a:r>
              <a:rPr spc="-70" dirty="0"/>
              <a:t> </a:t>
            </a:r>
            <a:r>
              <a:rPr spc="-5" dirty="0"/>
              <a:t>NO:</a:t>
            </a:r>
            <a:endParaRPr spc="-5" dirty="0"/>
          </a:p>
        </p:txBody>
      </p:sp>
      <p:sp>
        <p:nvSpPr>
          <p:cNvPr id="5" name="Holder 5"/>
          <p:cNvSpPr>
            <a:spLocks noGrp="1"/>
          </p:cNvSpPr>
          <p:nvPr>
            <p:ph type="dt" sz="half" idx="6"/>
          </p:nvPr>
        </p:nvSpPr>
        <p:spPr>
          <a:xfrm>
            <a:off x="535635" y="6475983"/>
            <a:ext cx="735965" cy="177800"/>
          </a:xfrm>
          <a:prstGeom prst="rect">
            <a:avLst/>
          </a:prstGeom>
        </p:spPr>
        <p:txBody>
          <a:bodyPr wrap="square" lIns="0" tIns="0" rIns="0" bIns="0">
            <a:spAutoFit/>
          </a:bodyPr>
          <a:lstStyle>
            <a:lvl1pPr>
              <a:defRPr sz="1200" b="0" i="0">
                <a:solidFill>
                  <a:srgbClr val="878787"/>
                </a:solidFill>
                <a:latin typeface="Calibri" panose="020F0502020204030204"/>
                <a:cs typeface="Calibri" panose="020F0502020204030204"/>
              </a:defRPr>
            </a:lvl1pPr>
          </a:lstStyle>
          <a:p>
            <a:pPr marL="12700">
              <a:lnSpc>
                <a:spcPts val="1240"/>
              </a:lnSpc>
            </a:pPr>
            <a:fld id="{EA723EAD-84B2-42F9-8388-F22D80B5654E}" type="datetime1">
              <a:rPr lang="en-US" spc="-5" smtClean="0"/>
            </a:fld>
            <a:endParaRPr spc="-5" dirty="0"/>
          </a:p>
        </p:txBody>
      </p:sp>
      <p:sp>
        <p:nvSpPr>
          <p:cNvPr id="6" name="Holder 6"/>
          <p:cNvSpPr>
            <a:spLocks noGrp="1"/>
          </p:cNvSpPr>
          <p:nvPr>
            <p:ph type="sldNum" sz="quarter" idx="7"/>
          </p:nvPr>
        </p:nvSpPr>
        <p:spPr>
          <a:xfrm>
            <a:off x="8496554" y="6475983"/>
            <a:ext cx="128270" cy="177800"/>
          </a:xfrm>
          <a:prstGeom prst="rect">
            <a:avLst/>
          </a:prstGeom>
        </p:spPr>
        <p:txBody>
          <a:bodyPr wrap="square" lIns="0" tIns="0" rIns="0" bIns="0">
            <a:spAutoFit/>
          </a:bodyPr>
          <a:lstStyle>
            <a:lvl1pPr>
              <a:defRPr sz="1200" b="0" i="0">
                <a:solidFill>
                  <a:srgbClr val="878787"/>
                </a:solidFill>
                <a:latin typeface="Calibri" panose="020F0502020204030204"/>
                <a:cs typeface="Calibri" panose="020F0502020204030204"/>
              </a:defRPr>
            </a:lvl1pPr>
          </a:lstStyle>
          <a:p>
            <a:pPr marL="25400">
              <a:lnSpc>
                <a:spcPts val="1240"/>
              </a:lnSpc>
            </a:pPr>
            <a:fld id="{81D60167-4931-47E6-BA6A-407CBD079E47}" type="slidenum">
              <a:rPr dirty="0"/>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19201" y="1707896"/>
            <a:ext cx="6934200" cy="2352040"/>
          </a:xfrm>
          <a:prstGeom prst="rect">
            <a:avLst/>
          </a:prstGeom>
        </p:spPr>
        <p:txBody>
          <a:bodyPr vert="horz" wrap="square" lIns="0" tIns="8890" rIns="0" bIns="0" rtlCol="0">
            <a:spAutoFit/>
          </a:bodyPr>
          <a:lstStyle/>
          <a:p>
            <a:pPr marL="12065" marR="5080" algn="ctr">
              <a:lnSpc>
                <a:spcPct val="102000"/>
              </a:lnSpc>
              <a:spcBef>
                <a:spcPts val="70"/>
              </a:spcBef>
            </a:pPr>
            <a:r>
              <a:rPr sz="1600" b="1" spc="-25" dirty="0">
                <a:latin typeface="Times New Roman" panose="02020603050405020304"/>
                <a:cs typeface="Times New Roman" panose="02020603050405020304"/>
              </a:rPr>
              <a:t>DEPARTMENT </a:t>
            </a:r>
            <a:r>
              <a:rPr sz="1600" b="1" spc="-5" dirty="0">
                <a:latin typeface="Times New Roman" panose="02020603050405020304"/>
                <a:cs typeface="Times New Roman" panose="02020603050405020304"/>
              </a:rPr>
              <a:t>OF COMPUTER SCIENCE</a:t>
            </a:r>
            <a:r>
              <a:rPr sz="1600" b="1" spc="-125" dirty="0">
                <a:latin typeface="Times New Roman" panose="02020603050405020304"/>
                <a:cs typeface="Times New Roman" panose="02020603050405020304"/>
              </a:rPr>
              <a:t> </a:t>
            </a:r>
            <a:r>
              <a:rPr sz="1600" b="1" dirty="0">
                <a:latin typeface="Times New Roman" panose="02020603050405020304"/>
                <a:cs typeface="Times New Roman" panose="02020603050405020304"/>
              </a:rPr>
              <a:t>&amp;  </a:t>
            </a:r>
            <a:r>
              <a:rPr sz="1600" b="1" spc="-5" dirty="0">
                <a:latin typeface="Times New Roman" panose="02020603050405020304"/>
                <a:cs typeface="Times New Roman" panose="02020603050405020304"/>
              </a:rPr>
              <a:t>ENGINEERING </a:t>
            </a:r>
            <a:endParaRPr lang="en-IN" sz="1600" b="1" spc="-5" dirty="0">
              <a:latin typeface="Times New Roman" panose="02020603050405020304"/>
              <a:cs typeface="Times New Roman" panose="02020603050405020304"/>
            </a:endParaRPr>
          </a:p>
          <a:p>
            <a:pPr marL="12065" marR="5080" algn="ctr">
              <a:lnSpc>
                <a:spcPct val="102000"/>
              </a:lnSpc>
              <a:spcBef>
                <a:spcPts val="70"/>
              </a:spcBef>
            </a:pPr>
            <a:r>
              <a:rPr sz="1600" b="1" spc="-5" dirty="0">
                <a:latin typeface="Times New Roman" panose="02020603050405020304"/>
                <a:cs typeface="Times New Roman" panose="02020603050405020304"/>
              </a:rPr>
              <a:t>SCHOOL OF COMPUTING  </a:t>
            </a:r>
            <a:endParaRPr lang="en-US" sz="1600" b="1" spc="-5" dirty="0">
              <a:latin typeface="Times New Roman" panose="02020603050405020304"/>
              <a:cs typeface="Times New Roman" panose="02020603050405020304"/>
            </a:endParaRPr>
          </a:p>
          <a:p>
            <a:pPr marL="12065" marR="5080" algn="ctr">
              <a:lnSpc>
                <a:spcPct val="102000"/>
              </a:lnSpc>
              <a:spcBef>
                <a:spcPts val="70"/>
              </a:spcBef>
            </a:pPr>
            <a:r>
              <a:rPr lang="en-IN" sz="1600" b="1" spc="-5" dirty="0">
                <a:latin typeface="Times New Roman" panose="02020603050405020304"/>
                <a:cs typeface="Times New Roman" panose="02020603050405020304"/>
              </a:rPr>
              <a:t>1156CS701-MAJOR PROJECT </a:t>
            </a:r>
            <a:endParaRPr lang="en-IN" sz="1600" b="1" spc="-5" dirty="0">
              <a:latin typeface="Times New Roman" panose="02020603050405020304"/>
              <a:cs typeface="Times New Roman" panose="02020603050405020304"/>
            </a:endParaRPr>
          </a:p>
          <a:p>
            <a:pPr algn="ctr"/>
            <a:r>
              <a:rPr lang="en-US" sz="1600" b="1" dirty="0">
                <a:latin typeface="Times New Roman" panose="02020603050405020304" pitchFamily="18" charset="0"/>
                <a:ea typeface="Verdana" panose="020B0604030504040204" pitchFamily="34" charset="0"/>
                <a:cs typeface="Times New Roman" panose="02020603050405020304" pitchFamily="18" charset="0"/>
              </a:rPr>
              <a:t>INTERNSHIP THROUGH DIND</a:t>
            </a:r>
            <a:endParaRPr lang="en-US" sz="1600" b="1" dirty="0">
              <a:latin typeface="Times New Roman" panose="02020603050405020304" pitchFamily="18" charset="0"/>
              <a:ea typeface="Verdana" panose="020B0604030504040204" pitchFamily="34" charset="0"/>
              <a:cs typeface="Times New Roman" panose="02020603050405020304" pitchFamily="18" charset="0"/>
            </a:endParaRPr>
          </a:p>
          <a:p>
            <a:pPr algn="ctr"/>
            <a:r>
              <a:rPr lang="en-US" sz="1600" b="1" dirty="0">
                <a:latin typeface="Times New Roman" panose="02020603050405020304" pitchFamily="18" charset="0"/>
                <a:ea typeface="Verdana" panose="020B0604030504040204" pitchFamily="34" charset="0"/>
                <a:cs typeface="Times New Roman" panose="02020603050405020304" pitchFamily="18" charset="0"/>
              </a:rPr>
              <a:t>NANDHA INFOTECH </a:t>
            </a:r>
            <a:endParaRPr lang="en-US" sz="1600" b="1" dirty="0">
              <a:latin typeface="Times New Roman" panose="02020603050405020304" pitchFamily="18" charset="0"/>
              <a:ea typeface="Verdana" panose="020B0604030504040204" pitchFamily="34" charset="0"/>
              <a:cs typeface="Times New Roman" panose="02020603050405020304" pitchFamily="18" charset="0"/>
            </a:endParaRPr>
          </a:p>
          <a:p>
            <a:pPr algn="ctr"/>
            <a:r>
              <a:rPr lang="en-IN" sz="1600" b="1" spc="-5" dirty="0">
                <a:latin typeface="Times New Roman" panose="02020603050405020304"/>
                <a:cs typeface="Times New Roman" panose="02020603050405020304"/>
              </a:rPr>
              <a:t>WINTER </a:t>
            </a:r>
            <a:r>
              <a:rPr sz="1600" b="1" spc="-5" dirty="0">
                <a:latin typeface="Times New Roman" panose="02020603050405020304"/>
                <a:cs typeface="Times New Roman" panose="02020603050405020304"/>
              </a:rPr>
              <a:t>SEMESTER(</a:t>
            </a:r>
            <a:r>
              <a:rPr lang="en-IN" sz="1600" b="1" spc="-5" dirty="0">
                <a:latin typeface="Times New Roman" panose="02020603050405020304"/>
                <a:cs typeface="Times New Roman" panose="02020603050405020304"/>
              </a:rPr>
              <a:t>2022</a:t>
            </a:r>
            <a:r>
              <a:rPr sz="1600" b="1" spc="-5" dirty="0">
                <a:latin typeface="Times New Roman" panose="02020603050405020304"/>
                <a:cs typeface="Times New Roman" panose="02020603050405020304"/>
              </a:rPr>
              <a:t>-2</a:t>
            </a:r>
            <a:r>
              <a:rPr lang="en-US" sz="1600" b="1" spc="-5" dirty="0">
                <a:latin typeface="Times New Roman" panose="02020603050405020304"/>
                <a:cs typeface="Times New Roman" panose="02020603050405020304"/>
              </a:rPr>
              <a:t>02</a:t>
            </a:r>
            <a:r>
              <a:rPr lang="en-IN" sz="1600" b="1" spc="-5" dirty="0">
                <a:latin typeface="Times New Roman" panose="02020603050405020304"/>
                <a:cs typeface="Times New Roman" panose="02020603050405020304"/>
              </a:rPr>
              <a:t>3</a:t>
            </a:r>
            <a:r>
              <a:rPr sz="1600" b="1" spc="-5" dirty="0">
                <a:latin typeface="Times New Roman" panose="02020603050405020304"/>
                <a:cs typeface="Times New Roman" panose="02020603050405020304"/>
              </a:rPr>
              <a:t>)</a:t>
            </a:r>
            <a:endParaRPr lang="en-IN" sz="1600" b="1" spc="-5" dirty="0">
              <a:latin typeface="Times New Roman" panose="02020603050405020304"/>
              <a:cs typeface="Times New Roman" panose="02020603050405020304"/>
            </a:endParaRPr>
          </a:p>
          <a:p>
            <a:pPr marL="12065" marR="5080" algn="ctr">
              <a:lnSpc>
                <a:spcPct val="102000"/>
              </a:lnSpc>
              <a:spcBef>
                <a:spcPts val="70"/>
              </a:spcBef>
            </a:pPr>
            <a:r>
              <a:rPr sz="1600" b="1" spc="-5" dirty="0">
                <a:latin typeface="Times New Roman" panose="02020603050405020304"/>
                <a:cs typeface="Times New Roman" panose="02020603050405020304"/>
              </a:rPr>
              <a:t>  INITIAL</a:t>
            </a:r>
            <a:r>
              <a:rPr lang="en-US" sz="1600" b="1" spc="-5" dirty="0">
                <a:latin typeface="Times New Roman" panose="02020603050405020304"/>
                <a:cs typeface="Times New Roman" panose="02020603050405020304"/>
              </a:rPr>
              <a:t> </a:t>
            </a:r>
            <a:r>
              <a:rPr sz="1600" b="1" spc="-5" dirty="0">
                <a:latin typeface="Times New Roman" panose="02020603050405020304"/>
                <a:cs typeface="Times New Roman" panose="02020603050405020304"/>
              </a:rPr>
              <a:t>REVIEW</a:t>
            </a:r>
            <a:endParaRPr sz="1600" dirty="0">
              <a:latin typeface="Times New Roman" panose="02020603050405020304"/>
              <a:cs typeface="Times New Roman" panose="02020603050405020304"/>
            </a:endParaRPr>
          </a:p>
          <a:p>
            <a:pPr>
              <a:lnSpc>
                <a:spcPct val="100000"/>
              </a:lnSpc>
            </a:pPr>
            <a:endParaRPr sz="1700" dirty="0">
              <a:latin typeface="Times New Roman" panose="02020603050405020304"/>
              <a:cs typeface="Times New Roman" panose="02020603050405020304"/>
            </a:endParaRPr>
          </a:p>
          <a:p>
            <a:pPr>
              <a:lnSpc>
                <a:spcPct val="100000"/>
              </a:lnSpc>
              <a:spcBef>
                <a:spcPts val="45"/>
              </a:spcBef>
            </a:pPr>
            <a:r>
              <a:rPr lang="en-US" sz="2000" b="1" dirty="0">
                <a:latin typeface="Times New Roman" panose="02020603050405020304"/>
                <a:cs typeface="Times New Roman" panose="02020603050405020304"/>
              </a:rPr>
              <a:t>           </a:t>
            </a:r>
            <a:endParaRPr sz="2000" dirty="0">
              <a:latin typeface="Times New Roman" panose="02020603050405020304"/>
              <a:cs typeface="Times New Roman" panose="02020603050405020304"/>
            </a:endParaRPr>
          </a:p>
        </p:txBody>
      </p:sp>
      <p:sp>
        <p:nvSpPr>
          <p:cNvPr id="8" name="object 8"/>
          <p:cNvSpPr txBox="1">
            <a:spLocks noGrp="1"/>
          </p:cNvSpPr>
          <p:nvPr>
            <p:ph type="ftr" sz="quarter" idx="5"/>
          </p:nvPr>
        </p:nvSpPr>
        <p:spPr>
          <a:xfrm>
            <a:off x="4128770" y="6475730"/>
            <a:ext cx="1080135" cy="158750"/>
          </a:xfrm>
          <a:prstGeom prst="rect">
            <a:avLst/>
          </a:prstGeom>
        </p:spPr>
        <p:txBody>
          <a:bodyPr vert="horz" wrap="square" lIns="0" tIns="0" rIns="0" bIns="0" rtlCol="0">
            <a:spAutoFit/>
          </a:bodyPr>
          <a:lstStyle/>
          <a:p>
            <a:pPr marL="12700">
              <a:lnSpc>
                <a:spcPts val="1240"/>
              </a:lnSpc>
            </a:pPr>
            <a:r>
              <a:rPr spc="-5" dirty="0"/>
              <a:t>BATCH</a:t>
            </a:r>
            <a:r>
              <a:rPr spc="-70" dirty="0"/>
              <a:t> </a:t>
            </a:r>
            <a:r>
              <a:rPr spc="-5" dirty="0"/>
              <a:t>NO:</a:t>
            </a:r>
            <a:r>
              <a:rPr lang="en-US" spc="-5" dirty="0"/>
              <a:t>75</a:t>
            </a:r>
            <a:endParaRPr lang="en-US" spc="-5" dirty="0"/>
          </a:p>
        </p:txBody>
      </p:sp>
      <p:sp>
        <p:nvSpPr>
          <p:cNvPr id="3" name="object 3"/>
          <p:cNvSpPr txBox="1"/>
          <p:nvPr/>
        </p:nvSpPr>
        <p:spPr>
          <a:xfrm>
            <a:off x="4266946" y="4724272"/>
            <a:ext cx="1381125" cy="238760"/>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Times New Roman" panose="02020603050405020304"/>
                <a:cs typeface="Times New Roman" panose="02020603050405020304"/>
              </a:rPr>
              <a:t>PRESENTED</a:t>
            </a:r>
            <a:r>
              <a:rPr sz="1400" b="1" spc="-75" dirty="0">
                <a:latin typeface="Times New Roman" panose="02020603050405020304"/>
                <a:cs typeface="Times New Roman" panose="02020603050405020304"/>
              </a:rPr>
              <a:t> </a:t>
            </a:r>
            <a:r>
              <a:rPr sz="1400" b="1" spc="-5" dirty="0">
                <a:latin typeface="Times New Roman" panose="02020603050405020304"/>
                <a:cs typeface="Times New Roman" panose="02020603050405020304"/>
              </a:rPr>
              <a:t>BY</a:t>
            </a:r>
            <a:endParaRPr sz="1400">
              <a:latin typeface="Times New Roman" panose="02020603050405020304"/>
              <a:cs typeface="Times New Roman" panose="02020603050405020304"/>
            </a:endParaRPr>
          </a:p>
        </p:txBody>
      </p:sp>
      <p:sp>
        <p:nvSpPr>
          <p:cNvPr id="4" name="object 4"/>
          <p:cNvSpPr txBox="1"/>
          <p:nvPr/>
        </p:nvSpPr>
        <p:spPr>
          <a:xfrm>
            <a:off x="4343400" y="5105400"/>
            <a:ext cx="4707255" cy="762000"/>
          </a:xfrm>
          <a:prstGeom prst="rect">
            <a:avLst/>
          </a:prstGeom>
        </p:spPr>
        <p:txBody>
          <a:bodyPr vert="horz" wrap="square" lIns="0" tIns="46990" rIns="0" bIns="0" rtlCol="0">
            <a:spAutoFit/>
          </a:bodyPr>
          <a:lstStyle/>
          <a:p>
            <a:pPr marL="190500" indent="-177800">
              <a:lnSpc>
                <a:spcPct val="100000"/>
              </a:lnSpc>
              <a:spcBef>
                <a:spcPts val="370"/>
              </a:spcBef>
              <a:buAutoNum type="arabicPeriod"/>
              <a:tabLst>
                <a:tab pos="190500" algn="l"/>
              </a:tabLst>
            </a:pPr>
            <a:r>
              <a:rPr lang="en-IN" sz="1400" b="1" spc="-5" dirty="0">
                <a:latin typeface="Times New Roman" panose="02020603050405020304"/>
                <a:cs typeface="Times New Roman" panose="02020603050405020304"/>
              </a:rPr>
              <a:t>S.MANOJH KUMAR</a:t>
            </a:r>
            <a:r>
              <a:rPr sz="1400" b="1" spc="-5" dirty="0">
                <a:latin typeface="Times New Roman" panose="02020603050405020304"/>
                <a:cs typeface="Times New Roman" panose="02020603050405020304"/>
              </a:rPr>
              <a:t> </a:t>
            </a:r>
            <a:r>
              <a:rPr sz="1400" b="1" dirty="0">
                <a:latin typeface="Times New Roman" panose="02020603050405020304"/>
                <a:cs typeface="Times New Roman" panose="02020603050405020304"/>
              </a:rPr>
              <a:t>(VTU</a:t>
            </a:r>
            <a:r>
              <a:rPr lang="en-IN" sz="1400" b="1" dirty="0">
                <a:latin typeface="Times New Roman" panose="02020603050405020304"/>
                <a:cs typeface="Times New Roman" panose="02020603050405020304"/>
              </a:rPr>
              <a:t>12596</a:t>
            </a:r>
            <a:r>
              <a:rPr sz="1400" b="1" spc="-114" dirty="0">
                <a:latin typeface="Times New Roman" panose="02020603050405020304"/>
                <a:cs typeface="Times New Roman" panose="02020603050405020304"/>
              </a:rPr>
              <a:t> </a:t>
            </a:r>
            <a:r>
              <a:rPr sz="1400" b="1" spc="-5" dirty="0">
                <a:latin typeface="Times New Roman" panose="02020603050405020304"/>
                <a:cs typeface="Times New Roman" panose="02020603050405020304"/>
              </a:rPr>
              <a:t>)(</a:t>
            </a:r>
            <a:r>
              <a:rPr lang="en-IN" sz="1400" b="1" spc="-5" dirty="0">
                <a:latin typeface="Times New Roman" panose="02020603050405020304"/>
                <a:cs typeface="Times New Roman" panose="02020603050405020304"/>
              </a:rPr>
              <a:t>19UECS0586</a:t>
            </a:r>
            <a:r>
              <a:rPr sz="1400" b="1" spc="-5" dirty="0">
                <a:latin typeface="Times New Roman" panose="02020603050405020304"/>
                <a:cs typeface="Times New Roman" panose="02020603050405020304"/>
              </a:rPr>
              <a:t>)</a:t>
            </a:r>
            <a:endParaRPr sz="1400">
              <a:latin typeface="Times New Roman" panose="02020603050405020304"/>
              <a:cs typeface="Times New Roman" panose="02020603050405020304"/>
            </a:endParaRPr>
          </a:p>
          <a:p>
            <a:pPr marL="190500" indent="-177800">
              <a:lnSpc>
                <a:spcPct val="100000"/>
              </a:lnSpc>
              <a:spcBef>
                <a:spcPts val="270"/>
              </a:spcBef>
              <a:buAutoNum type="arabicPeriod"/>
              <a:tabLst>
                <a:tab pos="190500" algn="l"/>
              </a:tabLst>
            </a:pPr>
            <a:r>
              <a:rPr lang="en-IN" sz="1400" b="1" spc="-5" dirty="0">
                <a:latin typeface="Times New Roman" panose="02020603050405020304"/>
                <a:cs typeface="Times New Roman" panose="02020603050405020304"/>
              </a:rPr>
              <a:t>E.SHALINI</a:t>
            </a:r>
            <a:r>
              <a:rPr sz="1400" b="1" spc="-5" dirty="0">
                <a:latin typeface="Times New Roman" panose="02020603050405020304"/>
                <a:cs typeface="Times New Roman" panose="02020603050405020304"/>
              </a:rPr>
              <a:t> </a:t>
            </a:r>
            <a:r>
              <a:rPr sz="1400" b="1" dirty="0">
                <a:latin typeface="Times New Roman" panose="02020603050405020304"/>
                <a:cs typeface="Times New Roman" panose="02020603050405020304"/>
              </a:rPr>
              <a:t>(VTU</a:t>
            </a:r>
            <a:r>
              <a:rPr lang="en-IN" sz="1400" b="1" dirty="0">
                <a:latin typeface="Times New Roman" panose="02020603050405020304"/>
                <a:cs typeface="Times New Roman" panose="02020603050405020304"/>
              </a:rPr>
              <a:t>11514</a:t>
            </a:r>
            <a:r>
              <a:rPr sz="1400" b="1" spc="-5" dirty="0">
                <a:latin typeface="Times New Roman" panose="02020603050405020304"/>
                <a:cs typeface="Times New Roman" panose="02020603050405020304"/>
              </a:rPr>
              <a:t>)(</a:t>
            </a:r>
            <a:r>
              <a:rPr lang="en-IN" sz="1400" b="1" spc="-5" dirty="0">
                <a:latin typeface="Times New Roman" panose="02020603050405020304"/>
                <a:cs typeface="Times New Roman" panose="02020603050405020304"/>
              </a:rPr>
              <a:t>19UECS0901)</a:t>
            </a:r>
            <a:endParaRPr sz="1400">
              <a:latin typeface="Times New Roman" panose="02020603050405020304"/>
              <a:cs typeface="Times New Roman" panose="02020603050405020304"/>
            </a:endParaRPr>
          </a:p>
          <a:p>
            <a:pPr marL="190500" indent="-177800">
              <a:lnSpc>
                <a:spcPct val="100000"/>
              </a:lnSpc>
              <a:spcBef>
                <a:spcPts val="270"/>
              </a:spcBef>
              <a:buAutoNum type="arabicPeriod"/>
              <a:tabLst>
                <a:tab pos="190500" algn="l"/>
              </a:tabLst>
            </a:pPr>
            <a:r>
              <a:rPr lang="en-IN" sz="1400" b="1" spc="-5" dirty="0">
                <a:latin typeface="Times New Roman" panose="02020603050405020304"/>
                <a:cs typeface="Times New Roman" panose="02020603050405020304"/>
              </a:rPr>
              <a:t>M.HARINI NESAPRIYA</a:t>
            </a:r>
            <a:r>
              <a:rPr sz="1400" b="1" spc="-5" dirty="0">
                <a:latin typeface="Times New Roman" panose="02020603050405020304"/>
                <a:cs typeface="Times New Roman" panose="02020603050405020304"/>
              </a:rPr>
              <a:t> </a:t>
            </a:r>
            <a:r>
              <a:rPr sz="1400" b="1" dirty="0">
                <a:latin typeface="Times New Roman" panose="02020603050405020304"/>
                <a:cs typeface="Times New Roman" panose="02020603050405020304"/>
              </a:rPr>
              <a:t>(VTU</a:t>
            </a:r>
            <a:r>
              <a:rPr lang="en-IN" sz="1400" b="1" dirty="0">
                <a:latin typeface="Times New Roman" panose="02020603050405020304"/>
                <a:cs typeface="Times New Roman" panose="02020603050405020304"/>
              </a:rPr>
              <a:t>13669</a:t>
            </a:r>
            <a:r>
              <a:rPr sz="1400" b="1" spc="-5" dirty="0">
                <a:latin typeface="Times New Roman" panose="02020603050405020304"/>
                <a:cs typeface="Times New Roman" panose="02020603050405020304"/>
              </a:rPr>
              <a:t>)(</a:t>
            </a:r>
            <a:r>
              <a:rPr lang="en-IN" sz="1400" b="1" spc="-5" dirty="0">
                <a:latin typeface="Times New Roman" panose="02020603050405020304"/>
                <a:cs typeface="Times New Roman" panose="02020603050405020304"/>
              </a:rPr>
              <a:t>19UECS0365</a:t>
            </a:r>
            <a:r>
              <a:rPr sz="1400" b="1" spc="-5" dirty="0">
                <a:latin typeface="Times New Roman" panose="02020603050405020304"/>
                <a:cs typeface="Times New Roman" panose="02020603050405020304"/>
              </a:rPr>
              <a:t>)</a:t>
            </a:r>
            <a:endParaRPr sz="1400">
              <a:latin typeface="Times New Roman" panose="02020603050405020304"/>
              <a:cs typeface="Times New Roman" panose="02020603050405020304"/>
            </a:endParaRPr>
          </a:p>
        </p:txBody>
      </p:sp>
      <p:sp>
        <p:nvSpPr>
          <p:cNvPr id="5" name="object 5"/>
          <p:cNvSpPr txBox="1"/>
          <p:nvPr/>
        </p:nvSpPr>
        <p:spPr>
          <a:xfrm>
            <a:off x="675597" y="4724613"/>
            <a:ext cx="1436370" cy="238760"/>
          </a:xfrm>
          <a:prstGeom prst="rect">
            <a:avLst/>
          </a:prstGeom>
        </p:spPr>
        <p:txBody>
          <a:bodyPr vert="horz" wrap="square" lIns="0" tIns="12700" rIns="0" bIns="0" rtlCol="0">
            <a:spAutoFit/>
          </a:bodyPr>
          <a:lstStyle/>
          <a:p>
            <a:pPr marL="12700">
              <a:lnSpc>
                <a:spcPct val="100000"/>
              </a:lnSpc>
              <a:spcBef>
                <a:spcPts val="100"/>
              </a:spcBef>
            </a:pPr>
            <a:r>
              <a:rPr sz="1400" b="1" spc="-10" dirty="0">
                <a:latin typeface="Times New Roman" panose="02020603050405020304"/>
                <a:cs typeface="Times New Roman" panose="02020603050405020304"/>
              </a:rPr>
              <a:t>SUPERVISED</a:t>
            </a:r>
            <a:r>
              <a:rPr sz="1400" b="1" spc="-70" dirty="0">
                <a:latin typeface="Times New Roman" panose="02020603050405020304"/>
                <a:cs typeface="Times New Roman" panose="02020603050405020304"/>
              </a:rPr>
              <a:t> </a:t>
            </a:r>
            <a:r>
              <a:rPr sz="1400" b="1" spc="-5" dirty="0">
                <a:latin typeface="Times New Roman" panose="02020603050405020304"/>
                <a:cs typeface="Times New Roman" panose="02020603050405020304"/>
              </a:rPr>
              <a:t>BY</a:t>
            </a:r>
            <a:endParaRPr sz="1400">
              <a:latin typeface="Times New Roman" panose="02020603050405020304"/>
              <a:cs typeface="Times New Roman" panose="02020603050405020304"/>
            </a:endParaRPr>
          </a:p>
        </p:txBody>
      </p:sp>
      <p:sp>
        <p:nvSpPr>
          <p:cNvPr id="10" name="Date Placeholder 9"/>
          <p:cNvSpPr>
            <a:spLocks noGrp="1"/>
          </p:cNvSpPr>
          <p:nvPr>
            <p:ph type="dt" sz="half" idx="6"/>
          </p:nvPr>
        </p:nvSpPr>
        <p:spPr/>
        <p:txBody>
          <a:bodyPr/>
          <a:lstStyle/>
          <a:p>
            <a:pPr marL="12700">
              <a:lnSpc>
                <a:spcPts val="1240"/>
              </a:lnSpc>
            </a:pPr>
            <a:fld id="{C4EC10C3-7543-45B1-B257-8C3B3E23DDE0}" type="datetime1">
              <a:rPr lang="en-US" spc="-5" smtClean="0"/>
            </a:fld>
            <a:endParaRPr lang="en-US" spc="-5" dirty="0"/>
          </a:p>
        </p:txBody>
      </p:sp>
      <p:sp>
        <p:nvSpPr>
          <p:cNvPr id="7" name="Text Box 6"/>
          <p:cNvSpPr txBox="1"/>
          <p:nvPr/>
        </p:nvSpPr>
        <p:spPr>
          <a:xfrm>
            <a:off x="608965" y="5181600"/>
            <a:ext cx="1569085" cy="306705"/>
          </a:xfrm>
          <a:prstGeom prst="rect">
            <a:avLst/>
          </a:prstGeom>
          <a:noFill/>
        </p:spPr>
        <p:txBody>
          <a:bodyPr wrap="none" rtlCol="0">
            <a:spAutoFit/>
          </a:bodyPr>
          <a:p>
            <a:r>
              <a:rPr lang="en-IN" altLang="en-US" sz="1400" b="1">
                <a:latin typeface="Times New Roman" panose="02020603050405020304" pitchFamily="18" charset="0"/>
                <a:cs typeface="Times New Roman" panose="02020603050405020304" pitchFamily="18" charset="0"/>
              </a:rPr>
              <a:t>Dr.Angeline Lydia</a:t>
            </a:r>
            <a:endParaRPr lang="en-IN" altLang="en-US" sz="1400" b="1">
              <a:latin typeface="Times New Roman" panose="02020603050405020304" pitchFamily="18" charset="0"/>
              <a:cs typeface="Times New Roman" panose="02020603050405020304" pitchFamily="18" charset="0"/>
            </a:endParaRPr>
          </a:p>
        </p:txBody>
      </p:sp>
      <p:sp>
        <p:nvSpPr>
          <p:cNvPr id="6" name="Text Box 5"/>
          <p:cNvSpPr txBox="1"/>
          <p:nvPr/>
        </p:nvSpPr>
        <p:spPr>
          <a:xfrm>
            <a:off x="1371600" y="3657600"/>
            <a:ext cx="6837045" cy="645160"/>
          </a:xfrm>
          <a:prstGeom prst="rect">
            <a:avLst/>
          </a:prstGeom>
          <a:noFill/>
        </p:spPr>
        <p:txBody>
          <a:bodyPr wrap="square" rtlCol="0">
            <a:spAutoFit/>
          </a:bodyPr>
          <a:p>
            <a:pPr algn="ctr">
              <a:lnSpc>
                <a:spcPct val="100000"/>
              </a:lnSpc>
              <a:spcBef>
                <a:spcPts val="45"/>
              </a:spcBef>
            </a:pPr>
            <a:r>
              <a:rPr b="1" dirty="0">
                <a:latin typeface="Times New Roman" panose="02020603050405020304"/>
                <a:cs typeface="Times New Roman" panose="02020603050405020304"/>
                <a:sym typeface="+mn-ea"/>
              </a:rPr>
              <a:t>“</a:t>
            </a:r>
            <a:r>
              <a:rPr lang="en-IN" b="1" dirty="0">
                <a:latin typeface="Times New Roman" panose="02020603050405020304"/>
                <a:cs typeface="Times New Roman" panose="02020603050405020304"/>
                <a:sym typeface="+mn-ea"/>
              </a:rPr>
              <a:t>WEB-BASED ONLINE DISCUSSION FORUM </a:t>
            </a:r>
            <a:r>
              <a:rPr lang="en-US" altLang="en-IN" b="1" dirty="0">
                <a:latin typeface="Times New Roman" panose="02020603050405020304"/>
                <a:cs typeface="Times New Roman" panose="02020603050405020304"/>
                <a:sym typeface="+mn-ea"/>
              </a:rPr>
              <a:t>                     </a:t>
            </a:r>
            <a:r>
              <a:rPr lang="en-IN" b="1" dirty="0">
                <a:latin typeface="Times New Roman" panose="02020603050405020304"/>
                <a:cs typeface="Times New Roman" panose="02020603050405020304"/>
                <a:sym typeface="+mn-ea"/>
              </a:rPr>
              <a:t>APPLICATION</a:t>
            </a:r>
            <a:r>
              <a:rPr b="1" spc="-5" dirty="0">
                <a:latin typeface="Times New Roman" panose="02020603050405020304"/>
                <a:cs typeface="Times New Roman" panose="02020603050405020304"/>
                <a:sym typeface="+mn-ea"/>
              </a:rPr>
              <a:t>”</a:t>
            </a:r>
            <a:endParaRPr lang="en-US"/>
          </a:p>
        </p:txBody>
      </p:sp>
      <p:sp>
        <p:nvSpPr>
          <p:cNvPr id="12" name="Text Box 11"/>
          <p:cNvSpPr txBox="1"/>
          <p:nvPr/>
        </p:nvSpPr>
        <p:spPr>
          <a:xfrm>
            <a:off x="8458200" y="6403340"/>
            <a:ext cx="273050" cy="250190"/>
          </a:xfrm>
          <a:prstGeom prst="rect">
            <a:avLst/>
          </a:prstGeom>
          <a:noFill/>
        </p:spPr>
        <p:txBody>
          <a:bodyPr wrap="none" rtlCol="0">
            <a:spAutoFit/>
          </a:bodyPr>
          <a:p>
            <a:pPr marL="12700" algn="l">
              <a:lnSpc>
                <a:spcPts val="1240"/>
              </a:lnSpc>
            </a:pPr>
            <a:r>
              <a:rPr lang="en-US" sz="1200"/>
              <a:t>1</a:t>
            </a:r>
            <a:endParaRPr lang="en-US"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2F565878-8DEF-4C04-AC09-D586033F9EB1}" type="datetime1">
              <a:rPr lang="en-US" spc="-5" smtClean="0"/>
            </a:fld>
            <a:endParaRPr spc="-5" dirty="0"/>
          </a:p>
        </p:txBody>
      </p:sp>
      <p:sp>
        <p:nvSpPr>
          <p:cNvPr id="4" name="object 4"/>
          <p:cNvSpPr txBox="1">
            <a:spLocks noGrp="1"/>
          </p:cNvSpPr>
          <p:nvPr>
            <p:ph type="ftr" sz="quarter" idx="5"/>
          </p:nvPr>
        </p:nvSpPr>
        <p:spPr>
          <a:xfrm>
            <a:off x="4128770" y="6475730"/>
            <a:ext cx="1040130" cy="158750"/>
          </a:xfrm>
          <a:prstGeom prst="rect">
            <a:avLst/>
          </a:prstGeom>
        </p:spPr>
        <p:txBody>
          <a:bodyPr vert="horz" wrap="square" lIns="0" tIns="0" rIns="0" bIns="0" rtlCol="0">
            <a:spAutoFit/>
          </a:bodyPr>
          <a:lstStyle/>
          <a:p>
            <a:pPr marL="12700">
              <a:lnSpc>
                <a:spcPts val="1240"/>
              </a:lnSpc>
            </a:pPr>
            <a:r>
              <a:rPr spc="-5" dirty="0"/>
              <a:t>BATCH</a:t>
            </a:r>
            <a:r>
              <a:rPr spc="-70" dirty="0"/>
              <a:t> </a:t>
            </a:r>
            <a:r>
              <a:rPr spc="-5" dirty="0"/>
              <a:t>NO:</a:t>
            </a:r>
            <a:r>
              <a:rPr lang="en-US" spc="-5" dirty="0"/>
              <a:t>75</a:t>
            </a:r>
            <a:endParaRPr lang="en-US" spc="-5" dirty="0"/>
          </a:p>
        </p:txBody>
      </p:sp>
      <p:sp>
        <p:nvSpPr>
          <p:cNvPr id="5" name="object 5"/>
          <p:cNvSpPr txBox="1">
            <a:spLocks noGrp="1"/>
          </p:cNvSpPr>
          <p:nvPr>
            <p:ph type="sldNum" sz="quarter" idx="7"/>
          </p:nvPr>
        </p:nvSpPr>
        <p:spPr>
          <a:xfrm>
            <a:off x="8260080" y="6477000"/>
            <a:ext cx="326390" cy="158750"/>
          </a:xfrm>
          <a:prstGeom prst="rect">
            <a:avLst/>
          </a:prstGeom>
        </p:spPr>
        <p:txBody>
          <a:bodyPr vert="horz" wrap="square" lIns="0" tIns="0" rIns="0" bIns="0" rtlCol="0">
            <a:spAutoFit/>
          </a:bodyPr>
          <a:lstStyle/>
          <a:p>
            <a:pPr marL="25400">
              <a:lnSpc>
                <a:spcPts val="1240"/>
              </a:lnSpc>
            </a:pPr>
            <a:r>
              <a:rPr lang="en-US" dirty="0"/>
              <a:t>2</a:t>
            </a:r>
            <a:endParaRPr lang="en-US" dirty="0"/>
          </a:p>
        </p:txBody>
      </p:sp>
      <p:sp>
        <p:nvSpPr>
          <p:cNvPr id="2" name="object 2"/>
          <p:cNvSpPr txBox="1">
            <a:spLocks noGrp="1"/>
          </p:cNvSpPr>
          <p:nvPr>
            <p:ph type="title"/>
          </p:nvPr>
        </p:nvSpPr>
        <p:spPr>
          <a:xfrm>
            <a:off x="535598" y="616332"/>
            <a:ext cx="4881245" cy="391160"/>
          </a:xfrm>
          <a:prstGeom prst="rect">
            <a:avLst/>
          </a:prstGeom>
        </p:spPr>
        <p:txBody>
          <a:bodyPr vert="horz" wrap="square" lIns="0" tIns="12700" rIns="0" bIns="0" rtlCol="0">
            <a:spAutoFit/>
          </a:bodyPr>
          <a:lstStyle/>
          <a:p>
            <a:pPr marL="12700">
              <a:lnSpc>
                <a:spcPct val="100000"/>
              </a:lnSpc>
              <a:spcBef>
                <a:spcPts val="100"/>
              </a:spcBef>
            </a:pPr>
            <a:r>
              <a:rPr sz="2400" spc="-5" dirty="0"/>
              <a:t>PROJECT TITLE</a:t>
            </a:r>
            <a:r>
              <a:rPr sz="2400" spc="-120" dirty="0"/>
              <a:t> </a:t>
            </a:r>
            <a:r>
              <a:rPr sz="2400" spc="-20" dirty="0"/>
              <a:t>JUSTIFICATION</a:t>
            </a:r>
            <a:endParaRPr sz="2400"/>
          </a:p>
        </p:txBody>
      </p:sp>
      <p:sp>
        <p:nvSpPr>
          <p:cNvPr id="6" name="Text Box 5"/>
          <p:cNvSpPr txBox="1"/>
          <p:nvPr/>
        </p:nvSpPr>
        <p:spPr>
          <a:xfrm>
            <a:off x="678180" y="1534795"/>
            <a:ext cx="6906260" cy="3692525"/>
          </a:xfrm>
          <a:prstGeom prst="rect">
            <a:avLst/>
          </a:prstGeom>
          <a:noFill/>
        </p:spPr>
        <p:txBody>
          <a:bodyPr wrap="square" rtlCol="0">
            <a:spAutoFit/>
          </a:bodyPr>
          <a:p>
            <a:pPr marL="28575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sym typeface="+mn-ea"/>
              </a:rPr>
              <a:t>Online group discussion forum application has been around for several years.It is a web application where </a:t>
            </a:r>
            <a:r>
              <a:rPr lang="en-IN" altLang="en-US">
                <a:latin typeface="Times New Roman" panose="02020603050405020304" pitchFamily="18" charset="0"/>
                <a:cs typeface="Times New Roman" panose="02020603050405020304" pitchFamily="18" charset="0"/>
                <a:sym typeface="+mn-ea"/>
              </a:rPr>
              <a:t> students </a:t>
            </a:r>
            <a:r>
              <a:rPr lang="en-US" altLang="en-IN">
                <a:latin typeface="Times New Roman" panose="02020603050405020304" pitchFamily="18" charset="0"/>
                <a:cs typeface="Times New Roman" panose="02020603050405020304" pitchFamily="18" charset="0"/>
                <a:sym typeface="+mn-ea"/>
              </a:rPr>
              <a:t>can</a:t>
            </a:r>
            <a:r>
              <a:rPr lang="en-IN" altLang="en-US">
                <a:latin typeface="Times New Roman" panose="02020603050405020304" pitchFamily="18" charset="0"/>
                <a:cs typeface="Times New Roman" panose="02020603050405020304" pitchFamily="18" charset="0"/>
                <a:sym typeface="+mn-ea"/>
              </a:rPr>
              <a:t> post their doubts and they can also clarify their doubts by other users</a:t>
            </a:r>
            <a:r>
              <a:rPr lang="en-US" altLang="en-IN">
                <a:latin typeface="Times New Roman" panose="02020603050405020304" pitchFamily="18" charset="0"/>
                <a:cs typeface="Times New Roman" panose="02020603050405020304" pitchFamily="18" charset="0"/>
                <a:sym typeface="+mn-ea"/>
              </a:rPr>
              <a:t> </a:t>
            </a:r>
            <a:r>
              <a:rPr lang="en-IN" altLang="en-US">
                <a:latin typeface="Times New Roman" panose="02020603050405020304" pitchFamily="18" charset="0"/>
                <a:cs typeface="Times New Roman" panose="02020603050405020304" pitchFamily="18" charset="0"/>
                <a:sym typeface="+mn-ea"/>
              </a:rPr>
              <a:t>and also user can view the previous discussion taken place on that day.It is difficult to note down all the problems manually</a:t>
            </a:r>
            <a:r>
              <a:rPr lang="en-US" altLang="en-IN">
                <a:latin typeface="Times New Roman" panose="02020603050405020304" pitchFamily="18" charset="0"/>
                <a:cs typeface="Times New Roman" panose="02020603050405020304" pitchFamily="18" charset="0"/>
                <a:sym typeface="+mn-ea"/>
              </a:rPr>
              <a:t> so by using online discussion forum application they can clarify their doubts easily and faster</a:t>
            </a:r>
            <a:r>
              <a:rPr lang="en-IN" altLang="en-US">
                <a:latin typeface="Times New Roman" panose="02020603050405020304" pitchFamily="18" charset="0"/>
                <a:cs typeface="Times New Roman" panose="02020603050405020304" pitchFamily="18" charset="0"/>
                <a:sym typeface="+mn-ea"/>
              </a:rPr>
              <a:t>.</a:t>
            </a:r>
            <a:endParaRPr lang="en-IN" altLang="en-US">
              <a:latin typeface="Times New Roman" panose="02020603050405020304" pitchFamily="18" charset="0"/>
              <a:cs typeface="Times New Roman" panose="02020603050405020304" pitchFamily="18" charset="0"/>
              <a:sym typeface="+mn-ea"/>
            </a:endParaRPr>
          </a:p>
          <a:p>
            <a:pPr marL="285750" indent="-285750" algn="just">
              <a:buFont typeface="Arial" panose="020B0604020202020204" pitchFamily="34" charset="0"/>
              <a:buChar char="•"/>
            </a:pPr>
            <a:endParaRPr lang="en-US" altLang="en-IN">
              <a:latin typeface="Times New Roman" panose="02020603050405020304" pitchFamily="18" charset="0"/>
              <a:cs typeface="Times New Roman" panose="02020603050405020304" pitchFamily="18" charset="0"/>
              <a:sym typeface="+mn-ea"/>
            </a:endParaRPr>
          </a:p>
          <a:p>
            <a:pPr marL="285750" indent="-285750" algn="just">
              <a:buFont typeface="Arial" panose="020B0604020202020204" pitchFamily="34" charset="0"/>
              <a:buChar char="•"/>
            </a:pPr>
            <a:r>
              <a:rPr lang="en-US" altLang="en-IN">
                <a:latin typeface="Times New Roman" panose="02020603050405020304" pitchFamily="18" charset="0"/>
                <a:cs typeface="Times New Roman" panose="02020603050405020304" pitchFamily="18" charset="0"/>
                <a:sym typeface="+mn-ea"/>
              </a:rPr>
              <a:t>Eventhough many online discusion forum application are available they have their own drawbacks among students to use them.So we creating a web based online forum application particularly for college students where we can solve all their queries based on the application to make it user friendly for students.</a:t>
            </a:r>
            <a:endParaRPr lang="en-US" altLang="en-IN">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D9D0F0D0-850C-41F4-A9E3-74C6B86CBB58}" type="datetime1">
              <a:rPr lang="en-US" spc="-5" smtClean="0"/>
            </a:fld>
            <a:endParaRPr spc="-5" dirty="0"/>
          </a:p>
        </p:txBody>
      </p:sp>
      <p:sp>
        <p:nvSpPr>
          <p:cNvPr id="4" name="object 4"/>
          <p:cNvSpPr txBox="1">
            <a:spLocks noGrp="1"/>
          </p:cNvSpPr>
          <p:nvPr>
            <p:ph type="ftr" sz="quarter" idx="5"/>
          </p:nvPr>
        </p:nvSpPr>
        <p:spPr>
          <a:xfrm>
            <a:off x="4128770" y="6475730"/>
            <a:ext cx="964565" cy="158750"/>
          </a:xfrm>
          <a:prstGeom prst="rect">
            <a:avLst/>
          </a:prstGeom>
        </p:spPr>
        <p:txBody>
          <a:bodyPr vert="horz" wrap="square" lIns="0" tIns="0" rIns="0" bIns="0" rtlCol="0">
            <a:spAutoFit/>
          </a:bodyPr>
          <a:lstStyle/>
          <a:p>
            <a:pPr marL="12700">
              <a:lnSpc>
                <a:spcPts val="1240"/>
              </a:lnSpc>
            </a:pPr>
            <a:r>
              <a:rPr spc="-5" dirty="0"/>
              <a:t>BATCH</a:t>
            </a:r>
            <a:r>
              <a:rPr spc="-70" dirty="0"/>
              <a:t> </a:t>
            </a:r>
            <a:r>
              <a:rPr spc="-5" dirty="0"/>
              <a:t>NO:</a:t>
            </a:r>
            <a:r>
              <a:rPr lang="en-US" spc="-5" dirty="0"/>
              <a:t>75</a:t>
            </a:r>
            <a:endParaRPr lang="en-US"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fld>
            <a:endParaRPr dirty="0"/>
          </a:p>
        </p:txBody>
      </p:sp>
      <p:sp>
        <p:nvSpPr>
          <p:cNvPr id="2" name="object 2"/>
          <p:cNvSpPr txBox="1">
            <a:spLocks noGrp="1"/>
          </p:cNvSpPr>
          <p:nvPr>
            <p:ph type="title"/>
          </p:nvPr>
        </p:nvSpPr>
        <p:spPr>
          <a:xfrm>
            <a:off x="536235" y="609347"/>
            <a:ext cx="5901690" cy="391160"/>
          </a:xfrm>
          <a:prstGeom prst="rect">
            <a:avLst/>
          </a:prstGeom>
        </p:spPr>
        <p:txBody>
          <a:bodyPr vert="horz" wrap="square" lIns="0" tIns="12700" rIns="0" bIns="0" rtlCol="0">
            <a:spAutoFit/>
          </a:bodyPr>
          <a:lstStyle/>
          <a:p>
            <a:pPr marL="12700">
              <a:lnSpc>
                <a:spcPct val="100000"/>
              </a:lnSpc>
              <a:spcBef>
                <a:spcPts val="100"/>
              </a:spcBef>
            </a:pPr>
            <a:r>
              <a:rPr sz="2400" spc="-5" dirty="0"/>
              <a:t>OBJECTIVE </a:t>
            </a:r>
            <a:r>
              <a:rPr sz="2400" dirty="0"/>
              <a:t>&amp; </a:t>
            </a:r>
            <a:r>
              <a:rPr sz="2400" spc="-5" dirty="0"/>
              <a:t>SCOPE OF THE</a:t>
            </a:r>
            <a:r>
              <a:rPr sz="2400" spc="-215" dirty="0"/>
              <a:t> </a:t>
            </a:r>
            <a:r>
              <a:rPr sz="2400" spc="-5" dirty="0"/>
              <a:t>PROJECT</a:t>
            </a:r>
            <a:endParaRPr sz="2400"/>
          </a:p>
        </p:txBody>
      </p:sp>
      <p:sp>
        <p:nvSpPr>
          <p:cNvPr id="9" name="Text Box 8"/>
          <p:cNvSpPr txBox="1"/>
          <p:nvPr/>
        </p:nvSpPr>
        <p:spPr>
          <a:xfrm>
            <a:off x="691515" y="1600200"/>
            <a:ext cx="6610985" cy="4799965"/>
          </a:xfrm>
          <a:prstGeom prst="rect">
            <a:avLst/>
          </a:prstGeom>
          <a:noFill/>
        </p:spPr>
        <p:txBody>
          <a:bodyPr wrap="square" rtlCol="0">
            <a:spAutoFit/>
          </a:bodyPr>
          <a:p>
            <a:pPr marL="285750" indent="-285750" algn="just">
              <a:buFont typeface="Arial" panose="020B0604020202020204" pitchFamily="34" charset="0"/>
              <a:buChar char="•"/>
            </a:pPr>
            <a:r>
              <a:rPr lang="en-IN" altLang="en-US">
                <a:latin typeface="Times New Roman" panose="02020603050405020304" pitchFamily="18" charset="0"/>
                <a:cs typeface="Times New Roman" panose="02020603050405020304" pitchFamily="18" charset="0"/>
                <a:sym typeface="+mn-ea"/>
              </a:rPr>
              <a:t>This paper explains the working of an online</a:t>
            </a:r>
            <a:r>
              <a:rPr lang="en-US">
                <a:latin typeface="Times New Roman" panose="02020603050405020304" pitchFamily="18" charset="0"/>
                <a:cs typeface="Times New Roman" panose="02020603050405020304" pitchFamily="18" charset="0"/>
              </a:rPr>
              <a:t> discussion forum contributes to the development of your cognitive and critical thinking skills, allows time for thoughtful, in-depth reflection on course topics, facilitates exploratory learning by allowing you to review and respond to the work of others and paves the way for you to approach your own learning </a:t>
            </a:r>
            <a:r>
              <a:rPr lang="en-IN" altLang="en-US">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altLang="en-US">
              <a:latin typeface="Times New Roman" panose="02020603050405020304" pitchFamily="18" charset="0"/>
              <a:cs typeface="Times New Roman" panose="02020603050405020304" pitchFamily="18" charset="0"/>
              <a:sym typeface="+mn-ea"/>
            </a:endParaRPr>
          </a:p>
          <a:p>
            <a:pPr marL="285750" indent="-285750" algn="just">
              <a:buFont typeface="Arial" panose="020B0604020202020204" pitchFamily="34" charset="0"/>
              <a:buChar char="•"/>
            </a:pPr>
            <a:endParaRPr lang="en-US" altLang="en-US">
              <a:latin typeface="Times New Roman" panose="02020603050405020304" pitchFamily="18" charset="0"/>
              <a:cs typeface="Times New Roman" panose="02020603050405020304" pitchFamily="18" charset="0"/>
              <a:sym typeface="+mn-ea"/>
            </a:endParaRPr>
          </a:p>
          <a:p>
            <a:pPr marL="285750" indent="-285750" algn="just">
              <a:buFont typeface="Arial" panose="020B0604020202020204" pitchFamily="34" charset="0"/>
              <a:buChar char="•"/>
            </a:pPr>
            <a:r>
              <a:rPr lang="en-IN" altLang="en-US">
                <a:latin typeface="Times New Roman" panose="02020603050405020304" pitchFamily="18" charset="0"/>
                <a:cs typeface="Times New Roman" panose="02020603050405020304" pitchFamily="18" charset="0"/>
                <a:sym typeface="+mn-ea"/>
              </a:rPr>
              <a:t>The scope of the project is to create an online forum web application </a:t>
            </a:r>
            <a:r>
              <a:rPr lang="en-US">
                <a:latin typeface="Times New Roman" panose="02020603050405020304" pitchFamily="18" charset="0"/>
                <a:cs typeface="Times New Roman" panose="02020603050405020304" pitchFamily="18" charset="0"/>
                <a:sym typeface="+mn-ea"/>
              </a:rPr>
              <a:t>where people can hold </a:t>
            </a:r>
            <a:r>
              <a:rPr lang="en-IN" altLang="en-US">
                <a:latin typeface="Times New Roman" panose="02020603050405020304" pitchFamily="18" charset="0"/>
                <a:cs typeface="Times New Roman" panose="02020603050405020304" pitchFamily="18" charset="0"/>
                <a:sym typeface="+mn-ea"/>
              </a:rPr>
              <a:t>their </a:t>
            </a:r>
            <a:r>
              <a:rPr lang="en-US">
                <a:latin typeface="Times New Roman" panose="02020603050405020304" pitchFamily="18" charset="0"/>
                <a:cs typeface="Times New Roman" panose="02020603050405020304" pitchFamily="18" charset="0"/>
                <a:sym typeface="+mn-ea"/>
              </a:rPr>
              <a:t>conversations in the form of posted messages. They differ from chat rooms in that messages are often longer than one line of text, and are at least temporarily archived.</a:t>
            </a:r>
            <a:r>
              <a:rPr lang="en-IN" altLang="en-US">
                <a:latin typeface="Times New Roman" panose="02020603050405020304" pitchFamily="18" charset="0"/>
                <a:cs typeface="Times New Roman" panose="02020603050405020304" pitchFamily="18" charset="0"/>
                <a:sym typeface="+mn-ea"/>
              </a:rPr>
              <a:t> </a:t>
            </a:r>
            <a:r>
              <a:rPr lang="en-US">
                <a:latin typeface="Times New Roman" panose="02020603050405020304" pitchFamily="18" charset="0"/>
                <a:cs typeface="Times New Roman" panose="02020603050405020304" pitchFamily="18" charset="0"/>
                <a:sym typeface="+mn-ea"/>
              </a:rPr>
              <a:t>Also, depending on the access level of a user, a posted message might need to be approved by a moderator before it becomes publicly visible.</a:t>
            </a:r>
            <a:endParaRPr lang="en-US">
              <a:latin typeface="Times New Roman" panose="02020603050405020304" pitchFamily="18" charset="0"/>
              <a:cs typeface="Times New Roman" panose="02020603050405020304" pitchFamily="18" charset="0"/>
              <a:sym typeface="+mn-ea"/>
            </a:endParaRPr>
          </a:p>
          <a:p>
            <a:pPr marL="285750" indent="-285750" algn="just">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91C4A43C-7C4F-4EF7-956F-F358244AFE34}" type="datetime1">
              <a:rPr lang="en-US" spc="-5" smtClean="0"/>
            </a:fld>
            <a:endParaRPr spc="-5" dirty="0"/>
          </a:p>
        </p:txBody>
      </p:sp>
      <p:sp>
        <p:nvSpPr>
          <p:cNvPr id="5" name="object 5"/>
          <p:cNvSpPr txBox="1">
            <a:spLocks noGrp="1"/>
          </p:cNvSpPr>
          <p:nvPr>
            <p:ph type="ftr" sz="quarter" idx="5"/>
          </p:nvPr>
        </p:nvSpPr>
        <p:spPr>
          <a:xfrm>
            <a:off x="4128770" y="6475730"/>
            <a:ext cx="982980" cy="158750"/>
          </a:xfrm>
          <a:prstGeom prst="rect">
            <a:avLst/>
          </a:prstGeom>
        </p:spPr>
        <p:txBody>
          <a:bodyPr vert="horz" wrap="square" lIns="0" tIns="0" rIns="0" bIns="0" rtlCol="0">
            <a:spAutoFit/>
          </a:bodyPr>
          <a:lstStyle/>
          <a:p>
            <a:pPr marL="12700">
              <a:lnSpc>
                <a:spcPts val="1240"/>
              </a:lnSpc>
            </a:pPr>
            <a:r>
              <a:rPr spc="-5" dirty="0"/>
              <a:t>BATCH</a:t>
            </a:r>
            <a:r>
              <a:rPr spc="-70" dirty="0"/>
              <a:t> </a:t>
            </a:r>
            <a:r>
              <a:rPr spc="-5" dirty="0"/>
              <a:t>NO:</a:t>
            </a:r>
            <a:r>
              <a:rPr lang="en-US" spc="-5" dirty="0"/>
              <a:t>75</a:t>
            </a:r>
            <a:endParaRPr lang="en-US"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fld>
            <a:endParaRPr dirty="0"/>
          </a:p>
        </p:txBody>
      </p:sp>
      <p:sp>
        <p:nvSpPr>
          <p:cNvPr id="2" name="object 2"/>
          <p:cNvSpPr txBox="1">
            <a:spLocks noGrp="1"/>
          </p:cNvSpPr>
          <p:nvPr>
            <p:ph type="title"/>
          </p:nvPr>
        </p:nvSpPr>
        <p:spPr>
          <a:xfrm>
            <a:off x="535600" y="616332"/>
            <a:ext cx="4437380" cy="391160"/>
          </a:xfrm>
          <a:prstGeom prst="rect">
            <a:avLst/>
          </a:prstGeom>
        </p:spPr>
        <p:txBody>
          <a:bodyPr vert="horz" wrap="square" lIns="0" tIns="12700" rIns="0" bIns="0" rtlCol="0">
            <a:spAutoFit/>
          </a:bodyPr>
          <a:lstStyle/>
          <a:p>
            <a:pPr marL="12700">
              <a:lnSpc>
                <a:spcPct val="100000"/>
              </a:lnSpc>
              <a:spcBef>
                <a:spcPts val="100"/>
              </a:spcBef>
            </a:pPr>
            <a:r>
              <a:rPr sz="2400" spc="-5" dirty="0"/>
              <a:t>TIME PLAN OF THE</a:t>
            </a:r>
            <a:r>
              <a:rPr sz="2400" spc="-215" dirty="0"/>
              <a:t> </a:t>
            </a:r>
            <a:r>
              <a:rPr sz="2400" spc="-5" dirty="0"/>
              <a:t>PROJECT</a:t>
            </a:r>
            <a:endParaRPr sz="2400"/>
          </a:p>
        </p:txBody>
      </p:sp>
      <p:graphicFrame>
        <p:nvGraphicFramePr>
          <p:cNvPr id="3" name="object 3"/>
          <p:cNvGraphicFramePr>
            <a:graphicFrameLocks noGrp="1"/>
          </p:cNvGraphicFramePr>
          <p:nvPr/>
        </p:nvGraphicFramePr>
        <p:xfrm>
          <a:off x="783100" y="1664462"/>
          <a:ext cx="7995286" cy="2318198"/>
        </p:xfrm>
        <a:graphic>
          <a:graphicData uri="http://schemas.openxmlformats.org/drawingml/2006/table">
            <a:tbl>
              <a:tblPr firstRow="1" bandRow="1">
                <a:tableStyleId>{2D5ABB26-0587-4C30-8999-92F81FD0307C}</a:tableStyleId>
              </a:tblPr>
              <a:tblGrid>
                <a:gridCol w="1628229"/>
                <a:gridCol w="1628229"/>
                <a:gridCol w="1773052"/>
                <a:gridCol w="1482888"/>
                <a:gridCol w="1482888"/>
              </a:tblGrid>
              <a:tr h="487649">
                <a:tc>
                  <a:txBody>
                    <a:bodyPr/>
                    <a:lstStyle/>
                    <a:p>
                      <a:pPr marL="85090">
                        <a:lnSpc>
                          <a:spcPct val="100000"/>
                        </a:lnSpc>
                        <a:spcBef>
                          <a:spcPts val="595"/>
                        </a:spcBef>
                      </a:pPr>
                      <a:r>
                        <a:rPr lang="en-IN" sz="2000" b="1" spc="-5" dirty="0">
                          <a:latin typeface="Times New Roman" panose="02020603050405020304"/>
                          <a:cs typeface="Times New Roman" panose="02020603050405020304"/>
                        </a:rPr>
                        <a:t>January</a:t>
                      </a:r>
                      <a:endParaRPr sz="2000" b="1" dirty="0">
                        <a:latin typeface="Times New Roman" panose="02020603050405020304"/>
                        <a:cs typeface="Times New Roman" panose="02020603050405020304"/>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00FFFF"/>
                    </a:solidFill>
                  </a:tcPr>
                </a:tc>
                <a:tc>
                  <a:txBody>
                    <a:bodyPr/>
                    <a:lstStyle/>
                    <a:p>
                      <a:pPr marL="85725">
                        <a:lnSpc>
                          <a:spcPct val="100000"/>
                        </a:lnSpc>
                        <a:spcBef>
                          <a:spcPts val="595"/>
                        </a:spcBef>
                      </a:pPr>
                      <a:r>
                        <a:rPr lang="en-IN" sz="2000" b="1" spc="-5" dirty="0">
                          <a:latin typeface="Times New Roman" panose="02020603050405020304"/>
                          <a:cs typeface="Times New Roman" panose="02020603050405020304"/>
                        </a:rPr>
                        <a:t>February</a:t>
                      </a:r>
                      <a:endParaRPr sz="2000" b="1" dirty="0">
                        <a:latin typeface="Times New Roman" panose="02020603050405020304"/>
                        <a:cs typeface="Times New Roman" panose="02020603050405020304"/>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00FFFF"/>
                    </a:solidFill>
                  </a:tcPr>
                </a:tc>
                <a:tc>
                  <a:txBody>
                    <a:bodyPr/>
                    <a:lstStyle/>
                    <a:p>
                      <a:pPr marL="85725">
                        <a:lnSpc>
                          <a:spcPct val="100000"/>
                        </a:lnSpc>
                        <a:spcBef>
                          <a:spcPts val="595"/>
                        </a:spcBef>
                      </a:pPr>
                      <a:r>
                        <a:rPr lang="en-IN" sz="2000" b="1" spc="-10" dirty="0">
                          <a:latin typeface="Times New Roman" panose="02020603050405020304"/>
                          <a:cs typeface="Times New Roman" panose="02020603050405020304"/>
                        </a:rPr>
                        <a:t>March</a:t>
                      </a:r>
                      <a:endParaRPr sz="2000" b="1" dirty="0">
                        <a:latin typeface="Times New Roman" panose="02020603050405020304"/>
                        <a:cs typeface="Times New Roman" panose="02020603050405020304"/>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00FFFF"/>
                    </a:solidFill>
                  </a:tcPr>
                </a:tc>
                <a:tc>
                  <a:txBody>
                    <a:bodyPr/>
                    <a:lstStyle/>
                    <a:p>
                      <a:pPr marL="85090">
                        <a:lnSpc>
                          <a:spcPct val="100000"/>
                        </a:lnSpc>
                        <a:spcBef>
                          <a:spcPts val="595"/>
                        </a:spcBef>
                      </a:pPr>
                      <a:r>
                        <a:rPr lang="en-IN" sz="2000" b="1" spc="-5" dirty="0">
                          <a:latin typeface="Times New Roman" panose="02020603050405020304"/>
                          <a:cs typeface="Times New Roman" panose="02020603050405020304"/>
                        </a:rPr>
                        <a:t>April</a:t>
                      </a:r>
                      <a:endParaRPr sz="2000" b="1" dirty="0">
                        <a:latin typeface="Times New Roman" panose="02020603050405020304"/>
                        <a:cs typeface="Times New Roman" panose="02020603050405020304"/>
                      </a:endParaRPr>
                    </a:p>
                  </a:txBody>
                  <a:tcPr marL="0" marR="0" marT="75565" marB="0">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a:solidFill>
                        <a:srgbClr val="9E9E9E"/>
                      </a:solidFill>
                      <a:prstDash val="solid"/>
                    </a:lnB>
                    <a:solidFill>
                      <a:srgbClr val="00FFFF"/>
                    </a:solidFill>
                  </a:tcPr>
                </a:tc>
                <a:tc>
                  <a:txBody>
                    <a:bodyPr/>
                    <a:lstStyle/>
                    <a:p>
                      <a:pPr marL="85090">
                        <a:lnSpc>
                          <a:spcPct val="100000"/>
                        </a:lnSpc>
                        <a:spcBef>
                          <a:spcPts val="595"/>
                        </a:spcBef>
                      </a:pPr>
                      <a:r>
                        <a:rPr lang="en-IN" sz="2000" b="1" dirty="0">
                          <a:latin typeface="Times New Roman" panose="02020603050405020304"/>
                          <a:cs typeface="Times New Roman" panose="02020603050405020304"/>
                        </a:rPr>
                        <a:t>May</a:t>
                      </a:r>
                      <a:endParaRPr sz="2000" b="1" dirty="0">
                        <a:latin typeface="Times New Roman" panose="02020603050405020304"/>
                        <a:cs typeface="Times New Roman" panose="02020603050405020304"/>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cap="flat" cmpd="sng" algn="ctr">
                      <a:solidFill>
                        <a:srgbClr val="9E9E9E"/>
                      </a:solidFill>
                      <a:prstDash val="solid"/>
                      <a:round/>
                      <a:headEnd type="none" w="med" len="med"/>
                      <a:tailEnd type="none" w="med" len="med"/>
                    </a:lnB>
                    <a:solidFill>
                      <a:srgbClr val="00FFFF"/>
                    </a:solidFill>
                  </a:tcPr>
                </a:tc>
              </a:tr>
              <a:tr h="1830549">
                <a:tc>
                  <a:txBody>
                    <a:bodyPr/>
                    <a:lstStyle/>
                    <a:p>
                      <a:pPr algn="ctr">
                        <a:lnSpc>
                          <a:spcPct val="100000"/>
                        </a:lnSpc>
                      </a:pPr>
                      <a:endParaRPr lang="en-US" sz="1800" dirty="0">
                        <a:latin typeface="Times New Roman" panose="02020603050405020304"/>
                        <a:cs typeface="Times New Roman" panose="02020603050405020304"/>
                      </a:endParaRPr>
                    </a:p>
                    <a:p>
                      <a:pPr algn="ctr">
                        <a:lnSpc>
                          <a:spcPct val="100000"/>
                        </a:lnSpc>
                      </a:pPr>
                      <a:endParaRPr lang="en-US" sz="1800" dirty="0">
                        <a:latin typeface="Times New Roman" panose="02020603050405020304"/>
                        <a:cs typeface="Times New Roman" panose="02020603050405020304"/>
                      </a:endParaRPr>
                    </a:p>
                    <a:p>
                      <a:pPr algn="ctr">
                        <a:lnSpc>
                          <a:spcPct val="100000"/>
                        </a:lnSpc>
                      </a:pPr>
                      <a:r>
                        <a:rPr lang="en-US" sz="1800" dirty="0">
                          <a:latin typeface="Times New Roman" panose="02020603050405020304"/>
                          <a:cs typeface="Times New Roman" panose="02020603050405020304"/>
                        </a:rPr>
                        <a:t>Collecting queries from students about existing web application         </a:t>
                      </a:r>
                      <a:endParaRPr lang="en-US" sz="1800" dirty="0">
                        <a:latin typeface="Times New Roman" panose="02020603050405020304"/>
                        <a:cs typeface="Times New Roman" panose="02020603050405020304"/>
                      </a:endParaRPr>
                    </a:p>
                    <a:p>
                      <a:pPr>
                        <a:lnSpc>
                          <a:spcPct val="100000"/>
                        </a:lnSpc>
                      </a:pPr>
                      <a:endParaRPr lang="en-US" sz="1800" dirty="0">
                        <a:latin typeface="Times New Roman" panose="02020603050405020304"/>
                        <a:cs typeface="Times New Roman" panose="02020603050405020304"/>
                      </a:endParaRPr>
                    </a:p>
                    <a:p>
                      <a:pPr algn="ctr">
                        <a:lnSpc>
                          <a:spcPct val="100000"/>
                        </a:lnSpc>
                      </a:pPr>
                      <a:r>
                        <a:rPr lang="en-US" sz="1800" dirty="0">
                          <a:latin typeface="Times New Roman" panose="02020603050405020304"/>
                          <a:cs typeface="Times New Roman" panose="02020603050405020304"/>
                        </a:rPr>
                        <a:t>  </a:t>
                      </a:r>
                      <a:endParaRPr lang="en-US" sz="1800" dirty="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800">
                        <a:latin typeface="Times New Roman" panose="02020603050405020304"/>
                        <a:cs typeface="Times New Roman" panose="02020603050405020304"/>
                      </a:endParaRPr>
                    </a:p>
                    <a:p>
                      <a:pPr>
                        <a:lnSpc>
                          <a:spcPct val="100000"/>
                        </a:lnSpc>
                      </a:pPr>
                      <a:endParaRPr sz="1800">
                        <a:latin typeface="Times New Roman" panose="02020603050405020304"/>
                        <a:cs typeface="Times New Roman" panose="02020603050405020304"/>
                      </a:endParaRPr>
                    </a:p>
                    <a:p>
                      <a:pPr algn="ctr">
                        <a:lnSpc>
                          <a:spcPct val="100000"/>
                        </a:lnSpc>
                      </a:pPr>
                      <a:r>
                        <a:rPr lang="en-US" sz="1800">
                          <a:latin typeface="Times New Roman" panose="02020603050405020304"/>
                          <a:cs typeface="Times New Roman" panose="02020603050405020304"/>
                        </a:rPr>
                        <a:t>Creating the Layout </a:t>
                      </a:r>
                      <a:endParaRPr lang="en-US" sz="18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800">
                        <a:latin typeface="Times New Roman" panose="02020603050405020304"/>
                        <a:cs typeface="Times New Roman" panose="02020603050405020304"/>
                      </a:endParaRPr>
                    </a:p>
                    <a:p>
                      <a:pPr>
                        <a:lnSpc>
                          <a:spcPct val="100000"/>
                        </a:lnSpc>
                      </a:pPr>
                      <a:endParaRPr sz="1800">
                        <a:latin typeface="Times New Roman" panose="02020603050405020304"/>
                        <a:cs typeface="Times New Roman" panose="02020603050405020304"/>
                      </a:endParaRPr>
                    </a:p>
                    <a:p>
                      <a:pPr algn="ctr">
                        <a:lnSpc>
                          <a:spcPct val="100000"/>
                        </a:lnSpc>
                      </a:pPr>
                      <a:r>
                        <a:rPr lang="en-US" sz="1800">
                          <a:latin typeface="Times New Roman" panose="02020603050405020304"/>
                          <a:cs typeface="Times New Roman" panose="02020603050405020304"/>
                        </a:rPr>
                        <a:t>  </a:t>
                      </a:r>
                      <a:r>
                        <a:rPr lang="en-US" sz="1800" dirty="0">
                          <a:latin typeface="Times New Roman" panose="02020603050405020304"/>
                          <a:cs typeface="Times New Roman" panose="02020603050405020304"/>
                          <a:sym typeface="+mn-ea"/>
                        </a:rPr>
                        <a:t>Developing and implementing the application</a:t>
                      </a:r>
                      <a:endParaRPr lang="en-US" sz="1800" dirty="0">
                        <a:latin typeface="Times New Roman" panose="02020603050405020304"/>
                        <a:cs typeface="Times New Roman" panose="02020603050405020304"/>
                      </a:endParaRPr>
                    </a:p>
                    <a:p>
                      <a:pPr>
                        <a:lnSpc>
                          <a:spcPct val="100000"/>
                        </a:lnSpc>
                      </a:pPr>
                      <a:endParaRPr lang="en-US" sz="180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1800" dirty="0">
                        <a:latin typeface="Times New Roman" panose="02020603050405020304"/>
                        <a:cs typeface="Times New Roman" panose="02020603050405020304"/>
                      </a:endParaRPr>
                    </a:p>
                    <a:p>
                      <a:pPr algn="ctr">
                        <a:lnSpc>
                          <a:spcPct val="100000"/>
                        </a:lnSpc>
                      </a:pPr>
                      <a:endParaRPr lang="en-US" sz="1800" dirty="0">
                        <a:latin typeface="Times New Roman" panose="02020603050405020304"/>
                        <a:cs typeface="Times New Roman" panose="02020603050405020304"/>
                      </a:endParaRPr>
                    </a:p>
                    <a:p>
                      <a:pPr algn="ctr">
                        <a:lnSpc>
                          <a:spcPct val="100000"/>
                        </a:lnSpc>
                      </a:pPr>
                      <a:r>
                        <a:rPr lang="en-US" sz="1800" dirty="0">
                          <a:latin typeface="Times New Roman" panose="02020603050405020304"/>
                          <a:cs typeface="Times New Roman" panose="02020603050405020304"/>
                        </a:rPr>
                        <a:t>Testing the application</a:t>
                      </a:r>
                      <a:endParaRPr lang="en-US" sz="1800" dirty="0">
                        <a:latin typeface="Times New Roman" panose="02020603050405020304"/>
                        <a:cs typeface="Times New Roman" panose="02020603050405020304"/>
                      </a:endParaRPr>
                    </a:p>
                  </a:txBody>
                  <a:tcPr marL="0" marR="0" marT="0" marB="0">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a:solidFill>
                        <a:srgbClr val="9E9E9E"/>
                      </a:solidFill>
                      <a:prstDash val="solid"/>
                    </a:lnB>
                  </a:tcPr>
                </a:tc>
                <a:tc>
                  <a:txBody>
                    <a:bodyPr/>
                    <a:lstStyle/>
                    <a:p>
                      <a:pPr algn="just">
                        <a:lnSpc>
                          <a:spcPct val="100000"/>
                        </a:lnSpc>
                      </a:pPr>
                      <a:endParaRPr lang="en-US" sz="1800" dirty="0">
                        <a:latin typeface="Times New Roman" panose="02020603050405020304"/>
                        <a:cs typeface="Times New Roman" panose="02020603050405020304"/>
                      </a:endParaRPr>
                    </a:p>
                    <a:p>
                      <a:pPr algn="just">
                        <a:lnSpc>
                          <a:spcPct val="100000"/>
                        </a:lnSpc>
                      </a:pPr>
                      <a:endParaRPr lang="en-US" sz="1800" dirty="0">
                        <a:latin typeface="Times New Roman" panose="02020603050405020304"/>
                        <a:cs typeface="Times New Roman" panose="02020603050405020304"/>
                      </a:endParaRPr>
                    </a:p>
                    <a:p>
                      <a:pPr algn="just">
                        <a:lnSpc>
                          <a:spcPct val="100000"/>
                        </a:lnSpc>
                      </a:pPr>
                      <a:r>
                        <a:rPr lang="en-US" sz="1800" dirty="0">
                          <a:latin typeface="Times New Roman" panose="02020603050405020304"/>
                          <a:cs typeface="Times New Roman" panose="02020603050405020304"/>
                        </a:rPr>
                        <a:t>Deploying the API as product</a:t>
                      </a:r>
                      <a:endParaRPr lang="en-US" sz="1800" dirty="0">
                        <a:latin typeface="Times New Roman" panose="02020603050405020304"/>
                        <a:cs typeface="Times New Roman" panose="02020603050405020304"/>
                      </a:endParaRPr>
                    </a:p>
                  </a:txBody>
                  <a:tcPr marL="0" marR="0" marT="0" marB="0">
                    <a:lnL w="9525">
                      <a:solidFill>
                        <a:srgbClr val="9E9E9E"/>
                      </a:solidFill>
                      <a:prstDash val="solid"/>
                    </a:lnL>
                    <a:lnR w="9525">
                      <a:solidFill>
                        <a:srgbClr val="9E9E9E"/>
                      </a:solidFill>
                      <a:prstDash val="solid"/>
                    </a:lnR>
                    <a:lnT w="9525" cap="flat" cmpd="sng" algn="ctr">
                      <a:solidFill>
                        <a:srgbClr val="9E9E9E"/>
                      </a:solidFill>
                      <a:prstDash val="solid"/>
                      <a:round/>
                      <a:headEnd type="none" w="med" len="med"/>
                      <a:tailEnd type="none" w="med" len="med"/>
                    </a:lnT>
                    <a:lnB w="9525">
                      <a:solidFill>
                        <a:srgbClr val="9E9E9E"/>
                      </a:solidFill>
                      <a:prstDash val="solid"/>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C9BA0D0B-8E63-42C4-ACAD-E112FCFA465E}" type="datetime1">
              <a:rPr lang="en-US" spc="-5" smtClean="0"/>
            </a:fld>
            <a:endParaRPr spc="-5" dirty="0"/>
          </a:p>
        </p:txBody>
      </p:sp>
      <p:sp>
        <p:nvSpPr>
          <p:cNvPr id="5" name="object 5"/>
          <p:cNvSpPr txBox="1">
            <a:spLocks noGrp="1"/>
          </p:cNvSpPr>
          <p:nvPr>
            <p:ph type="ftr" sz="quarter" idx="5"/>
          </p:nvPr>
        </p:nvSpPr>
        <p:spPr>
          <a:xfrm>
            <a:off x="4128770" y="6475730"/>
            <a:ext cx="1153795" cy="158750"/>
          </a:xfrm>
          <a:prstGeom prst="rect">
            <a:avLst/>
          </a:prstGeom>
        </p:spPr>
        <p:txBody>
          <a:bodyPr vert="horz" wrap="square" lIns="0" tIns="0" rIns="0" bIns="0" rtlCol="0">
            <a:spAutoFit/>
          </a:bodyPr>
          <a:lstStyle/>
          <a:p>
            <a:pPr marL="12700">
              <a:lnSpc>
                <a:spcPts val="1240"/>
              </a:lnSpc>
            </a:pPr>
            <a:r>
              <a:rPr spc="-5" dirty="0"/>
              <a:t>BATCH</a:t>
            </a:r>
            <a:r>
              <a:rPr spc="-70" dirty="0"/>
              <a:t> </a:t>
            </a:r>
            <a:r>
              <a:rPr spc="-5" dirty="0"/>
              <a:t>NO:</a:t>
            </a:r>
            <a:r>
              <a:rPr lang="en-US" spc="-5" dirty="0"/>
              <a:t>75</a:t>
            </a:r>
            <a:endParaRPr lang="en-US"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fld>
            <a:endParaRPr dirty="0"/>
          </a:p>
        </p:txBody>
      </p:sp>
      <p:sp>
        <p:nvSpPr>
          <p:cNvPr id="2" name="object 2"/>
          <p:cNvSpPr txBox="1"/>
          <p:nvPr/>
        </p:nvSpPr>
        <p:spPr>
          <a:xfrm>
            <a:off x="535600" y="616332"/>
            <a:ext cx="5567680" cy="391160"/>
          </a:xfrm>
          <a:prstGeom prst="rect">
            <a:avLst/>
          </a:prstGeom>
        </p:spPr>
        <p:txBody>
          <a:bodyPr vert="horz" wrap="square" lIns="0" tIns="12700" rIns="0" bIns="0" rtlCol="0">
            <a:spAutoFit/>
          </a:bodyPr>
          <a:lstStyle/>
          <a:p>
            <a:pPr marL="12700">
              <a:lnSpc>
                <a:spcPct val="100000"/>
              </a:lnSpc>
              <a:spcBef>
                <a:spcPts val="100"/>
              </a:spcBef>
            </a:pPr>
            <a:r>
              <a:rPr sz="2400" b="1" spc="-15" dirty="0">
                <a:latin typeface="Times New Roman" panose="02020603050405020304"/>
                <a:cs typeface="Times New Roman" panose="02020603050405020304"/>
              </a:rPr>
              <a:t>TOOLS </a:t>
            </a:r>
            <a:r>
              <a:rPr sz="2400" b="1" spc="-25" dirty="0">
                <a:latin typeface="Times New Roman" panose="02020603050405020304"/>
                <a:cs typeface="Times New Roman" panose="02020603050405020304"/>
              </a:rPr>
              <a:t>TO </a:t>
            </a:r>
            <a:r>
              <a:rPr sz="2400" b="1" spc="-5" dirty="0">
                <a:latin typeface="Times New Roman" panose="02020603050405020304"/>
                <a:cs typeface="Times New Roman" panose="02020603050405020304"/>
              </a:rPr>
              <a:t>BE USED IN THE</a:t>
            </a:r>
            <a:r>
              <a:rPr sz="2400" b="1" spc="-130"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PROJECT</a:t>
            </a:r>
            <a:endParaRPr sz="2400">
              <a:latin typeface="Times New Roman" panose="02020603050405020304"/>
              <a:cs typeface="Times New Roman" panose="02020603050405020304"/>
            </a:endParaRPr>
          </a:p>
        </p:txBody>
      </p:sp>
      <p:sp>
        <p:nvSpPr>
          <p:cNvPr id="8" name="Text Box 7"/>
          <p:cNvSpPr txBox="1"/>
          <p:nvPr/>
        </p:nvSpPr>
        <p:spPr>
          <a:xfrm>
            <a:off x="609600" y="1600200"/>
            <a:ext cx="2959100" cy="1753235"/>
          </a:xfrm>
          <a:prstGeom prst="rect">
            <a:avLst/>
          </a:prstGeom>
          <a:noFill/>
        </p:spPr>
        <p:txBody>
          <a:bodyPr wrap="square" rtlCol="0">
            <a:spAutoFit/>
          </a:bodyPr>
          <a:p>
            <a:pPr marL="342900" indent="-342900">
              <a:buAutoNum type="arabicPeriod"/>
            </a:pPr>
            <a:r>
              <a:rPr lang="en-IN" altLang="en-US"/>
              <a:t>HTML</a:t>
            </a:r>
            <a:endParaRPr lang="en-IN" altLang="en-US"/>
          </a:p>
          <a:p>
            <a:pPr marL="342900" indent="-342900">
              <a:buAutoNum type="arabicPeriod"/>
            </a:pPr>
            <a:r>
              <a:rPr lang="en-IN" altLang="en-US"/>
              <a:t>CSS</a:t>
            </a:r>
            <a:endParaRPr lang="en-IN" altLang="en-US"/>
          </a:p>
          <a:p>
            <a:pPr marL="342900" indent="-342900">
              <a:buAutoNum type="arabicPeriod"/>
            </a:pPr>
            <a:r>
              <a:rPr lang="en-IN" altLang="en-US"/>
              <a:t>Javascript</a:t>
            </a:r>
            <a:endParaRPr lang="en-IN" altLang="en-US"/>
          </a:p>
          <a:p>
            <a:pPr marL="342900" indent="-342900">
              <a:buAutoNum type="arabicPeriod"/>
            </a:pPr>
            <a:r>
              <a:rPr lang="en-IN" altLang="en-US"/>
              <a:t>Github</a:t>
            </a:r>
            <a:endParaRPr lang="en-IN" altLang="en-US"/>
          </a:p>
          <a:p>
            <a:pPr marL="342900" indent="-342900">
              <a:buAutoNum type="arabicPeriod"/>
            </a:pPr>
            <a:r>
              <a:rPr lang="en-IN" altLang="en-US"/>
              <a:t>Visual Studio</a:t>
            </a:r>
            <a:endParaRPr lang="en-IN" altLang="en-US"/>
          </a:p>
          <a:p>
            <a:pPr marL="342900" indent="-342900">
              <a:buAutoNum type="arabicPeriod"/>
            </a:pPr>
            <a:r>
              <a:rPr lang="en-IN" altLang="en-US"/>
              <a:t>Chrome developer tool</a:t>
            </a:r>
            <a:endParaRPr lang="en-I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6535CBDD-3573-4178-92CC-8BF20A47E8EE}" type="datetime1">
              <a:rPr lang="en-US" spc="-5" smtClean="0"/>
            </a:fld>
            <a:endParaRPr spc="-5" dirty="0"/>
          </a:p>
        </p:txBody>
      </p:sp>
      <p:sp>
        <p:nvSpPr>
          <p:cNvPr id="4" name="object 4"/>
          <p:cNvSpPr txBox="1">
            <a:spLocks noGrp="1"/>
          </p:cNvSpPr>
          <p:nvPr>
            <p:ph type="ftr" sz="quarter" idx="5"/>
          </p:nvPr>
        </p:nvSpPr>
        <p:spPr>
          <a:xfrm>
            <a:off x="4128770" y="6475730"/>
            <a:ext cx="1202690" cy="158750"/>
          </a:xfrm>
          <a:prstGeom prst="rect">
            <a:avLst/>
          </a:prstGeom>
        </p:spPr>
        <p:txBody>
          <a:bodyPr vert="horz" wrap="square" lIns="0" tIns="0" rIns="0" bIns="0" rtlCol="0">
            <a:spAutoFit/>
          </a:bodyPr>
          <a:lstStyle/>
          <a:p>
            <a:pPr marL="12700">
              <a:lnSpc>
                <a:spcPts val="1240"/>
              </a:lnSpc>
            </a:pPr>
            <a:r>
              <a:rPr spc="-5" dirty="0"/>
              <a:t>BATCH</a:t>
            </a:r>
            <a:r>
              <a:rPr spc="-70" dirty="0"/>
              <a:t> </a:t>
            </a:r>
            <a:r>
              <a:rPr spc="-5" dirty="0"/>
              <a:t>NO:</a:t>
            </a:r>
            <a:r>
              <a:rPr lang="en-US" spc="-5" dirty="0"/>
              <a:t>75</a:t>
            </a:r>
            <a:endParaRPr lang="en-US"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fld>
            <a:endParaRPr dirty="0"/>
          </a:p>
        </p:txBody>
      </p:sp>
      <p:sp>
        <p:nvSpPr>
          <p:cNvPr id="2" name="object 2"/>
          <p:cNvSpPr txBox="1">
            <a:spLocks noGrp="1"/>
          </p:cNvSpPr>
          <p:nvPr>
            <p:ph type="title"/>
          </p:nvPr>
        </p:nvSpPr>
        <p:spPr>
          <a:xfrm>
            <a:off x="535940" y="609600"/>
            <a:ext cx="6388735" cy="381635"/>
          </a:xfrm>
          <a:prstGeom prst="rect">
            <a:avLst/>
          </a:prstGeom>
        </p:spPr>
        <p:txBody>
          <a:bodyPr vert="horz" wrap="square" lIns="0" tIns="12700" rIns="0" bIns="0" rtlCol="0">
            <a:spAutoFit/>
          </a:bodyPr>
          <a:lstStyle/>
          <a:p>
            <a:pPr marL="12700">
              <a:lnSpc>
                <a:spcPct val="100000"/>
              </a:lnSpc>
              <a:spcBef>
                <a:spcPts val="100"/>
              </a:spcBef>
            </a:pPr>
            <a:r>
              <a:rPr lang="en-IN" sz="2400" spc="-30" dirty="0"/>
              <a:t>SOCIETAL</a:t>
            </a:r>
            <a:r>
              <a:rPr sz="2400" spc="-30" dirty="0"/>
              <a:t> IMPORTANCE </a:t>
            </a:r>
            <a:r>
              <a:rPr sz="2400" spc="-5" dirty="0"/>
              <a:t>OF THE</a:t>
            </a:r>
            <a:r>
              <a:rPr sz="2400" spc="-270" dirty="0"/>
              <a:t> </a:t>
            </a:r>
            <a:r>
              <a:rPr sz="2400" spc="-5" dirty="0"/>
              <a:t>PROJECT</a:t>
            </a:r>
            <a:endParaRPr sz="2400"/>
          </a:p>
        </p:txBody>
      </p:sp>
      <p:sp>
        <p:nvSpPr>
          <p:cNvPr id="11" name="Text Box 10"/>
          <p:cNvSpPr txBox="1"/>
          <p:nvPr/>
        </p:nvSpPr>
        <p:spPr>
          <a:xfrm>
            <a:off x="609600" y="1443990"/>
            <a:ext cx="7016115" cy="4246245"/>
          </a:xfrm>
          <a:prstGeom prst="rect">
            <a:avLst/>
          </a:prstGeom>
          <a:noFill/>
        </p:spPr>
        <p:txBody>
          <a:bodyPr wrap="square" rtlCol="0">
            <a:spAutoFit/>
          </a:bodyPr>
          <a:p>
            <a:pPr marL="285750" indent="-285750" algn="just">
              <a:buFont typeface="Arial" panose="020B0604020202020204" pitchFamily="34" charset="0"/>
              <a:buChar char="•"/>
            </a:pPr>
            <a:r>
              <a:rPr lang="en-IN" altLang="en-US">
                <a:latin typeface="Times New Roman" panose="02020603050405020304" pitchFamily="18" charset="0"/>
                <a:cs typeface="Times New Roman" panose="02020603050405020304" pitchFamily="18" charset="0"/>
              </a:rPr>
              <a:t>We are creating an online discussion forum application that helps the college students to post their doubts and they can also clarify their doubts by other users. </a:t>
            </a:r>
            <a:r>
              <a:rPr lang="en-IN" altLang="en-US">
                <a:latin typeface="Times New Roman" panose="02020603050405020304" pitchFamily="18" charset="0"/>
                <a:cs typeface="Times New Roman" panose="02020603050405020304" pitchFamily="18" charset="0"/>
                <a:sym typeface="+mn-ea"/>
              </a:rPr>
              <a:t>This project is mainly aims to create a web application for group discussion. This application helps the student to post their queries or doubts in the open discussion by that students can clarify their doubts easily and with that other students also can gain their knowledge. </a:t>
            </a:r>
            <a:endParaRPr lang="en-IN" altLang="en-US">
              <a:latin typeface="Times New Roman" panose="02020603050405020304" pitchFamily="18" charset="0"/>
              <a:cs typeface="Times New Roman" panose="02020603050405020304" pitchFamily="18" charset="0"/>
              <a:sym typeface="+mn-ea"/>
            </a:endParaRPr>
          </a:p>
          <a:p>
            <a:pPr marL="285750" indent="-285750" algn="just">
              <a:buFont typeface="Arial" panose="020B0604020202020204" pitchFamily="34" charset="0"/>
              <a:buChar char="•"/>
            </a:pPr>
            <a:endParaRPr lang="en-IN" altLang="en-US">
              <a:latin typeface="Times New Roman" panose="02020603050405020304" pitchFamily="18" charset="0"/>
              <a:cs typeface="Times New Roman" panose="02020603050405020304" pitchFamily="18" charset="0"/>
              <a:sym typeface="+mn-ea"/>
            </a:endParaRPr>
          </a:p>
          <a:p>
            <a:pPr marL="285750" indent="-285750" algn="just">
              <a:buFont typeface="Arial" panose="020B0604020202020204" pitchFamily="34" charset="0"/>
              <a:buChar char="•"/>
            </a:pPr>
            <a:r>
              <a:rPr lang="en-IN" altLang="en-US">
                <a:latin typeface="Times New Roman" panose="02020603050405020304" pitchFamily="18" charset="0"/>
                <a:cs typeface="Times New Roman" panose="02020603050405020304" pitchFamily="18" charset="0"/>
              </a:rPr>
              <a:t>This application has the facility to view the articles by topics and also user can view the previous discussion taken place on that day.It is difficult to note down all the problems manually. Instead it is decided to   develop an online discussion forum to ease the operation. Forum gives students intimate access to the topics where users are discussing and also helps to see how they communicate and what they're looking for.</a:t>
            </a:r>
            <a:endParaRPr lang="en-I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DB146837-2E41-4E74-A7AA-E97641C5DAC4}" type="datetime1">
              <a:rPr lang="en-US" spc="-5" smtClean="0"/>
            </a:fld>
            <a:endParaRPr spc="-5" dirty="0"/>
          </a:p>
        </p:txBody>
      </p:sp>
      <p:sp>
        <p:nvSpPr>
          <p:cNvPr id="4" name="object 4"/>
          <p:cNvSpPr txBox="1">
            <a:spLocks noGrp="1"/>
          </p:cNvSpPr>
          <p:nvPr>
            <p:ph type="ftr" sz="quarter" idx="5"/>
          </p:nvPr>
        </p:nvSpPr>
        <p:spPr>
          <a:xfrm>
            <a:off x="4128770" y="6475730"/>
            <a:ext cx="1143635" cy="158750"/>
          </a:xfrm>
          <a:prstGeom prst="rect">
            <a:avLst/>
          </a:prstGeom>
        </p:spPr>
        <p:txBody>
          <a:bodyPr vert="horz" wrap="square" lIns="0" tIns="0" rIns="0" bIns="0" rtlCol="0">
            <a:spAutoFit/>
          </a:bodyPr>
          <a:lstStyle/>
          <a:p>
            <a:pPr marL="12700">
              <a:lnSpc>
                <a:spcPts val="1240"/>
              </a:lnSpc>
            </a:pPr>
            <a:r>
              <a:rPr spc="-5" dirty="0"/>
              <a:t>BATCH</a:t>
            </a:r>
            <a:r>
              <a:rPr spc="-70" dirty="0"/>
              <a:t> </a:t>
            </a:r>
            <a:r>
              <a:rPr spc="-5" dirty="0"/>
              <a:t>NO:</a:t>
            </a:r>
            <a:r>
              <a:rPr lang="en-US" spc="-5" dirty="0"/>
              <a:t>75</a:t>
            </a:r>
            <a:endParaRPr lang="en-US"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fld>
            <a:endParaRPr dirty="0"/>
          </a:p>
        </p:txBody>
      </p:sp>
      <p:sp>
        <p:nvSpPr>
          <p:cNvPr id="2" name="object 2"/>
          <p:cNvSpPr txBox="1">
            <a:spLocks noGrp="1"/>
          </p:cNvSpPr>
          <p:nvPr>
            <p:ph type="title"/>
          </p:nvPr>
        </p:nvSpPr>
        <p:spPr>
          <a:xfrm>
            <a:off x="1860624" y="2528847"/>
            <a:ext cx="5132070" cy="1031240"/>
          </a:xfrm>
          <a:prstGeom prst="rect">
            <a:avLst/>
          </a:prstGeom>
        </p:spPr>
        <p:txBody>
          <a:bodyPr vert="horz" wrap="square" lIns="0" tIns="12700" rIns="0" bIns="0" rtlCol="0">
            <a:spAutoFit/>
          </a:bodyPr>
          <a:lstStyle/>
          <a:p>
            <a:pPr marL="12700">
              <a:lnSpc>
                <a:spcPct val="100000"/>
              </a:lnSpc>
              <a:spcBef>
                <a:spcPts val="100"/>
              </a:spcBef>
            </a:pPr>
            <a:r>
              <a:rPr spc="-15" dirty="0"/>
              <a:t>THANK</a:t>
            </a:r>
            <a:r>
              <a:rPr spc="-340" dirty="0"/>
              <a:t> </a:t>
            </a:r>
            <a:r>
              <a:rPr spc="-5" dirty="0"/>
              <a:t>YOU</a:t>
            </a:r>
            <a:endParaRPr spc="-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3286</Words>
  <Application>WPS Presentation</Application>
  <PresentationFormat>On-screen Show (4:3)</PresentationFormat>
  <Paragraphs>126</Paragraphs>
  <Slides>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vt:i4>
      </vt:variant>
    </vt:vector>
  </HeadingPairs>
  <TitlesOfParts>
    <vt:vector size="17" baseType="lpstr">
      <vt:lpstr>Arial</vt:lpstr>
      <vt:lpstr>SimSun</vt:lpstr>
      <vt:lpstr>Wingdings</vt:lpstr>
      <vt:lpstr>Times New Roman</vt:lpstr>
      <vt:lpstr>Calibri</vt:lpstr>
      <vt:lpstr>Times New Roman</vt:lpstr>
      <vt:lpstr>Verdana</vt:lpstr>
      <vt:lpstr>Microsoft YaHei</vt:lpstr>
      <vt:lpstr>Arial Unicode MS</vt:lpstr>
      <vt:lpstr>Office Theme</vt:lpstr>
      <vt:lpstr>PowerPoint 演示文稿</vt:lpstr>
      <vt:lpstr>PROJECT TITLE JUSTIFICATION</vt:lpstr>
      <vt:lpstr>OBJECTIVE &amp; SCOPE OF THE PROJECT</vt:lpstr>
      <vt:lpstr>TIME PLAN OF THE PROJECT</vt:lpstr>
      <vt:lpstr>PowerPoint 演示文稿</vt:lpstr>
      <vt:lpstr>SOCIETAL IMPORTANCE OF THE PROJECT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Vijay</dc:creator>
  <cp:lastModifiedBy>DELL</cp:lastModifiedBy>
  <cp:revision>14</cp:revision>
  <dcterms:created xsi:type="dcterms:W3CDTF">2021-02-04T08:47:00Z</dcterms:created>
  <dcterms:modified xsi:type="dcterms:W3CDTF">2023-01-28T08:58:18Z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ICV">
    <vt:lpwstr>DCC0B14C50804BBEA171EF5E2A6BDB23</vt:lpwstr>
  </property>
  <property fmtid="{D5CDD505-2E9C-101B-9397-08002B2CF9AE}" pid="4" name="KSOProductBuildVer">
    <vt:lpwstr>1033-11.2.0.11440</vt:lpwstr>
  </property>
</Properties>
</file>