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312" r:id="rId5"/>
    <p:sldId id="331" r:id="rId6"/>
    <p:sldId id="320" r:id="rId7"/>
    <p:sldId id="33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3EFC-B541-4D39-ACAE-B43588005231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C685-2169-447E-B5F0-6D799AEB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853E1-56A0-44E9-A74E-5E9F6164A239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6890-3464-4466-B789-5BB6DD4AD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26890-3464-4466-B789-5BB6DD4ADC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26890-3464-4466-B789-5BB6DD4ADC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2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87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32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angle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/>
          <a:lstStyle>
            <a:lvl1pPr algn="ctr"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6" name="Graphic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40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Content</a:t>
            </a:r>
          </a:p>
        </p:txBody>
      </p:sp>
      <p:sp>
        <p:nvSpPr>
          <p:cNvPr id="11" name="Date Placeholder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>
            <a:normAutofit/>
          </a:bodyPr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Date Placeholder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Footer Placeholder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4" name="Slide Number Placeholder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8" name="Content Placeholder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aphic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4" name="Graphic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99" name="Date Placeholder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00" name="Footer Placeholder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1" name="Slide Number Placeholder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368" name="Picture Placeholder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9" name="Picture Placeholder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5" name="Date Placeholder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86" name="Footer Placeholder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87" name="Slide Number Placeholder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aphic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aphic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aphic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aphic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ADD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/>
          <a:lstStyle>
            <a:lvl1pPr algn="ctr">
              <a:buFontTx/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aphic 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0" name="Date Placeholder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Footer Placeholder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192" name="Slide Number Placeholder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Date Placeholder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Footer Placeholder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anchor="ctr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/>
          <a:lstStyle>
            <a:lvl1pPr algn="ctr">
              <a:buFontTx/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Date Placeholder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Footer Placeholder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63" name="Slide Number Placeholder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c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Date Placeholder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Footer Placeholder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51" name="Slide Number Placeholder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79">
            <a:extLst>
              <a:ext uri="{FF2B5EF4-FFF2-40B4-BE49-F238E27FC236}">
                <a16:creationId xmlns:a16="http://schemas.microsoft.com/office/drawing/2014/main" id="{02394CBA-755F-42B7-BF28-BDBB599F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332" y="802105"/>
            <a:ext cx="4579668" cy="1666247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RESTURENT MANAGEMENT SYSTEM</a:t>
            </a:r>
          </a:p>
        </p:txBody>
      </p:sp>
      <p:sp>
        <p:nvSpPr>
          <p:cNvPr id="81" name="Subtitle 80">
            <a:extLst>
              <a:ext uri="{FF2B5EF4-FFF2-40B4-BE49-F238E27FC236}">
                <a16:creationId xmlns:a16="http://schemas.microsoft.com/office/drawing/2014/main" id="{3F9E8A38-46A0-49FF-8F72-481E44F4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332" y="3176338"/>
            <a:ext cx="4579668" cy="17967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PRESENTED BY-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b="1" dirty="0"/>
              <a:t>Biraj Khound.</a:t>
            </a:r>
          </a:p>
          <a:p>
            <a:pPr algn="l"/>
            <a:r>
              <a:rPr lang="en-US" sz="2400" b="1" dirty="0"/>
              <a:t>(210720043009)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b="1" dirty="0"/>
              <a:t>Joshna Boro.</a:t>
            </a:r>
          </a:p>
          <a:p>
            <a:pPr algn="l"/>
            <a:r>
              <a:rPr lang="en-US" sz="2400" b="1" dirty="0"/>
              <a:t>(210720043015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pic>
        <p:nvPicPr>
          <p:cNvPr id="8" name="Picture Placeholder 7" descr="Colorful biscuits">
            <a:extLst>
              <a:ext uri="{FF2B5EF4-FFF2-40B4-BE49-F238E27FC236}">
                <a16:creationId xmlns:a16="http://schemas.microsoft.com/office/drawing/2014/main" id="{4EE6E687-5325-42C2-817F-ED9AE11FE2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8418" y="1957246"/>
            <a:ext cx="4207947" cy="4207948"/>
          </a:xfrm>
        </p:spPr>
      </p:pic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06A401-CF07-4206-AE08-EF5FB03B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150804" cy="14310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E54C2-8BE4-4AB3-9A10-3589F844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lvl="0"/>
            <a:r>
              <a:rPr lang="en-US" noProof="0" dirty="0"/>
              <a:t>12/7/2022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313F3-D0F1-45DF-826B-A3FBF6C9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dirty="0"/>
              <a:t>rms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B8617-403E-4606-8472-FB51AEEF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5EA792F7-1D9E-4C7E-A103-E8EDFDC2691E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EA6C0-72C4-47A7-2132-31D4658686A9}"/>
              </a:ext>
            </a:extLst>
          </p:cNvPr>
          <p:cNvSpPr txBox="1"/>
          <p:nvPr/>
        </p:nvSpPr>
        <p:spPr>
          <a:xfrm>
            <a:off x="838200" y="1789614"/>
            <a:ext cx="108775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main objective for the project is to handle the entire activities of restaurant management system in an efficient way.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/>
              <a:t>To provide security to a restaurant’s data as only authorized user is allowed to access the data.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/>
              <a:t>To help the administrator of the restaurant to manage the restaurant more effectively and in a well-organized manner.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/>
              <a:t>To facilitate receipt generation by the system that reduces the workload to a great extent.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system contains a discount feature where the owner can give discount to customers.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/>
              <a:t>It contains SGST and CGST also.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system also contains a database where all the data are stored safely.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/>
              <a:t>This project provides a lot of features to manage in very well manner.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system has a good appearance and is very easy to operate. It is very simple, easy to access and it saves our time.</a:t>
            </a:r>
          </a:p>
        </p:txBody>
      </p:sp>
    </p:spTree>
    <p:extLst>
      <p:ext uri="{BB962C8B-B14F-4D97-AF65-F5344CB8AC3E}">
        <p14:creationId xmlns:p14="http://schemas.microsoft.com/office/powerpoint/2010/main" val="42718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22E21-16A8-4B36-9CC7-2DA24DE034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8844" y="136525"/>
            <a:ext cx="5178514" cy="819076"/>
          </a:xfrm>
        </p:spPr>
        <p:txBody>
          <a:bodyPr/>
          <a:lstStyle/>
          <a:p>
            <a:r>
              <a:rPr lang="en-US" dirty="0"/>
              <a:t>Entity-Relationship Diagram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0264F-581A-441B-9F2A-CEED8A2E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lvl="0"/>
            <a:r>
              <a:rPr lang="en-US" noProof="0" dirty="0"/>
              <a:t>12/7/2022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1102A-3894-4E98-993F-18148600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dirty="0"/>
              <a:t>rms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C6FF8-181E-4897-9463-A6F20768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5EA792F7-1D9E-4C7E-A103-E8EDFDC2691E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pic>
        <p:nvPicPr>
          <p:cNvPr id="9" name="Content Placeholder 5" descr="rmsnewer1.png">
            <a:extLst>
              <a:ext uri="{FF2B5EF4-FFF2-40B4-BE49-F238E27FC236}">
                <a16:creationId xmlns:a16="http://schemas.microsoft.com/office/drawing/2014/main" id="{B3994D16-547F-D436-2C74-B806D198E55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t="6349"/>
          <a:stretch>
            <a:fillRect/>
          </a:stretch>
        </p:blipFill>
        <p:spPr>
          <a:xfrm>
            <a:off x="1781175" y="809624"/>
            <a:ext cx="92392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5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09C3A7-31E6-4EE8-BF99-2440C094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1"/>
            <a:ext cx="4203323" cy="292735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0BE5AE7-0A6C-4369-BD8C-2F815E4F3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3970527"/>
            <a:ext cx="4203323" cy="164791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/>
              <a:t>PRESENTED BY-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b="1" dirty="0"/>
              <a:t>Biraj Khound.</a:t>
            </a:r>
          </a:p>
          <a:p>
            <a:pPr algn="l"/>
            <a:r>
              <a:rPr lang="en-US" sz="2400" b="1" dirty="0"/>
              <a:t>(210720043009)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b="1" dirty="0"/>
              <a:t>Joshna Boro.</a:t>
            </a:r>
          </a:p>
          <a:p>
            <a:pPr algn="l"/>
            <a:r>
              <a:rPr lang="en-US" sz="2400" b="1" dirty="0"/>
              <a:t>(210720043015</a:t>
            </a:r>
            <a:r>
              <a:rPr lang="en-US" sz="2400" dirty="0"/>
              <a:t>)</a:t>
            </a:r>
          </a:p>
        </p:txBody>
      </p:sp>
      <p:pic>
        <p:nvPicPr>
          <p:cNvPr id="17" name="Picture Placeholder 16" descr="Pink Cupcakes">
            <a:extLst>
              <a:ext uri="{FF2B5EF4-FFF2-40B4-BE49-F238E27FC236}">
                <a16:creationId xmlns:a16="http://schemas.microsoft.com/office/drawing/2014/main" id="{1537BDD2-04FD-449B-AD72-208CDFEE85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2225" y="1149350"/>
            <a:ext cx="4792663" cy="42275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3558-730A-45DF-B1B5-E5F0B2E0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lvl="0"/>
            <a:r>
              <a:rPr lang="en-US" noProof="0" dirty="0"/>
              <a:t>12/7/2022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5B58-3E33-4718-B21A-F723800F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dirty="0"/>
              <a:t>rms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9C70-F913-4CB3-A901-69476783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F3450C42-9A0B-4425-92C2-70FCF7C45734}" type="slidenum">
              <a:rPr lang="en-US" noProof="0" smtClean="0"/>
              <a:pPr lvl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9062198"/>
      </p:ext>
    </p:extLst>
  </p:cSld>
  <p:clrMapOvr>
    <a:masterClrMapping/>
  </p:clrMapOvr>
</p:sld>
</file>

<file path=ppt/theme/theme1.xml><?xml version="1.0" encoding="utf-8"?>
<a:theme xmlns:a="http://schemas.openxmlformats.org/drawingml/2006/main" name="1_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Custom 7">
      <a:majorFont>
        <a:latin typeface="Source Sans Pro 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Funky shapes design</Template>
  <TotalTime>44</TotalTime>
  <Words>200</Words>
  <Application>Microsoft Office PowerPoint</Application>
  <PresentationFormat>Widescreen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Source Sans Pro</vt:lpstr>
      <vt:lpstr>Source Sans Pro </vt:lpstr>
      <vt:lpstr>Wingdings</vt:lpstr>
      <vt:lpstr>1_FunkyShapesVTI</vt:lpstr>
      <vt:lpstr>RESTURENT MANAGEMENT SYSTEM</vt:lpstr>
      <vt:lpstr>Objectives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RESTURENT MANAGEMENT SYSTEM</dc:title>
  <dc:creator>BIRAJ KHOUND</dc:creator>
  <cp:lastModifiedBy>BIRAJ KHOUND</cp:lastModifiedBy>
  <cp:revision>3</cp:revision>
  <dcterms:created xsi:type="dcterms:W3CDTF">2022-07-12T02:47:18Z</dcterms:created>
  <dcterms:modified xsi:type="dcterms:W3CDTF">2022-07-12T04:38:26Z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