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33.svg"/><Relationship Id="rId4" Type="http://schemas.openxmlformats.org/officeDocument/2006/relationships/image" Target="../media/image28.svg"/><Relationship Id="rId9" Type="http://schemas.openxmlformats.org/officeDocument/2006/relationships/image" Target="../media/image3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33.svg"/><Relationship Id="rId4" Type="http://schemas.openxmlformats.org/officeDocument/2006/relationships/image" Target="../media/image28.svg"/><Relationship Id="rId9" Type="http://schemas.openxmlformats.org/officeDocument/2006/relationships/image" Target="../media/image3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796BF-A551-41E5-92F6-2019FB11A8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DA7F19-4AF2-4CD4-B78E-C8BD11B992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Develop a tool that fetches and summarizes news articles using AI</a:t>
          </a:r>
        </a:p>
      </dgm:t>
    </dgm:pt>
    <dgm:pt modelId="{A0AF0B22-09AF-468E-BE54-F32749E84E6F}" type="parTrans" cxnId="{0253AA6A-33F4-468D-8445-1A1071B7400C}">
      <dgm:prSet/>
      <dgm:spPr/>
      <dgm:t>
        <a:bodyPr/>
        <a:lstStyle/>
        <a:p>
          <a:endParaRPr lang="en-US"/>
        </a:p>
      </dgm:t>
    </dgm:pt>
    <dgm:pt modelId="{6DD863E7-BEB0-44B7-8381-9F730C3C5DE8}" type="sibTrans" cxnId="{0253AA6A-33F4-468D-8445-1A1071B7400C}">
      <dgm:prSet/>
      <dgm:spPr/>
      <dgm:t>
        <a:bodyPr/>
        <a:lstStyle/>
        <a:p>
          <a:endParaRPr lang="en-US"/>
        </a:p>
      </dgm:t>
    </dgm:pt>
    <dgm:pt modelId="{B7E56A81-7405-4A6F-9BF8-03F95063E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Utilize LangChain, Groq API, and NewsAPI for analysis</a:t>
          </a:r>
        </a:p>
      </dgm:t>
    </dgm:pt>
    <dgm:pt modelId="{73F1D601-3775-4607-844A-6753D3E37067}" type="parTrans" cxnId="{FEDB971A-5458-4F0D-8447-CF3FB08B334C}">
      <dgm:prSet/>
      <dgm:spPr/>
      <dgm:t>
        <a:bodyPr/>
        <a:lstStyle/>
        <a:p>
          <a:endParaRPr lang="en-US"/>
        </a:p>
      </dgm:t>
    </dgm:pt>
    <dgm:pt modelId="{5F2ADCDF-3243-4E45-8559-0D72A40E82AA}" type="sibTrans" cxnId="{FEDB971A-5458-4F0D-8447-CF3FB08B334C}">
      <dgm:prSet/>
      <dgm:spPr/>
      <dgm:t>
        <a:bodyPr/>
        <a:lstStyle/>
        <a:p>
          <a:endParaRPr lang="en-US"/>
        </a:p>
      </dgm:t>
    </dgm:pt>
    <dgm:pt modelId="{332206FE-18AD-4C11-A5AB-90BCCD0181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Provide an interactive interface using Streamlit</a:t>
          </a:r>
        </a:p>
      </dgm:t>
    </dgm:pt>
    <dgm:pt modelId="{7C806179-0851-44B1-9307-AEBC360A124A}" type="parTrans" cxnId="{5B81BDEF-85C2-4709-B404-F7393902E413}">
      <dgm:prSet/>
      <dgm:spPr/>
      <dgm:t>
        <a:bodyPr/>
        <a:lstStyle/>
        <a:p>
          <a:endParaRPr lang="en-US"/>
        </a:p>
      </dgm:t>
    </dgm:pt>
    <dgm:pt modelId="{E9200DF0-ADEE-4109-B9CF-57FAF73D3DAB}" type="sibTrans" cxnId="{5B81BDEF-85C2-4709-B404-F7393902E413}">
      <dgm:prSet/>
      <dgm:spPr/>
      <dgm:t>
        <a:bodyPr/>
        <a:lstStyle/>
        <a:p>
          <a:endParaRPr lang="en-US"/>
        </a:p>
      </dgm:t>
    </dgm:pt>
    <dgm:pt modelId="{6C631A11-F1E8-4D70-AA8C-1C17DADF4302}" type="pres">
      <dgm:prSet presAssocID="{626796BF-A551-41E5-92F6-2019FB11A802}" presName="root" presStyleCnt="0">
        <dgm:presLayoutVars>
          <dgm:dir/>
          <dgm:resizeHandles val="exact"/>
        </dgm:presLayoutVars>
      </dgm:prSet>
      <dgm:spPr/>
    </dgm:pt>
    <dgm:pt modelId="{0EF80A4C-4BDC-45EA-AAF6-E353B890087A}" type="pres">
      <dgm:prSet presAssocID="{40DA7F19-4AF2-4CD4-B78E-C8BD11B992E0}" presName="compNode" presStyleCnt="0"/>
      <dgm:spPr/>
    </dgm:pt>
    <dgm:pt modelId="{E76E8955-B28D-4B70-A8E0-372A76DF1D1F}" type="pres">
      <dgm:prSet presAssocID="{40DA7F19-4AF2-4CD4-B78E-C8BD11B992E0}" presName="bgRect" presStyleLbl="bgShp" presStyleIdx="0" presStyleCnt="3"/>
      <dgm:spPr/>
    </dgm:pt>
    <dgm:pt modelId="{90E6CB6D-DEC3-482C-B6B2-F3A83E9A20C3}" type="pres">
      <dgm:prSet presAssocID="{40DA7F19-4AF2-4CD4-B78E-C8BD11B992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ABAF27-98F1-4F56-B973-F1A9A3B4DAD1}" type="pres">
      <dgm:prSet presAssocID="{40DA7F19-4AF2-4CD4-B78E-C8BD11B992E0}" presName="spaceRect" presStyleCnt="0"/>
      <dgm:spPr/>
    </dgm:pt>
    <dgm:pt modelId="{6E53BD0D-2540-4D60-B759-19D7FD026BF0}" type="pres">
      <dgm:prSet presAssocID="{40DA7F19-4AF2-4CD4-B78E-C8BD11B992E0}" presName="parTx" presStyleLbl="revTx" presStyleIdx="0" presStyleCnt="3">
        <dgm:presLayoutVars>
          <dgm:chMax val="0"/>
          <dgm:chPref val="0"/>
        </dgm:presLayoutVars>
      </dgm:prSet>
      <dgm:spPr/>
    </dgm:pt>
    <dgm:pt modelId="{0FEC27FE-DE7D-4EB7-94CF-C1ECB0A86A7B}" type="pres">
      <dgm:prSet presAssocID="{6DD863E7-BEB0-44B7-8381-9F730C3C5DE8}" presName="sibTrans" presStyleCnt="0"/>
      <dgm:spPr/>
    </dgm:pt>
    <dgm:pt modelId="{4171DD18-BAC3-413C-B191-A4F119D40CE3}" type="pres">
      <dgm:prSet presAssocID="{B7E56A81-7405-4A6F-9BF8-03F95063E959}" presName="compNode" presStyleCnt="0"/>
      <dgm:spPr/>
    </dgm:pt>
    <dgm:pt modelId="{ED34C8E6-18D8-4729-A520-EE8FC60B879D}" type="pres">
      <dgm:prSet presAssocID="{B7E56A81-7405-4A6F-9BF8-03F95063E959}" presName="bgRect" presStyleLbl="bgShp" presStyleIdx="1" presStyleCnt="3"/>
      <dgm:spPr/>
    </dgm:pt>
    <dgm:pt modelId="{0D32DB44-0AAD-4923-B89F-33A002577796}" type="pres">
      <dgm:prSet presAssocID="{B7E56A81-7405-4A6F-9BF8-03F95063E9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CBA7CD-524E-40E6-ADCA-EA5DC5BFE282}" type="pres">
      <dgm:prSet presAssocID="{B7E56A81-7405-4A6F-9BF8-03F95063E959}" presName="spaceRect" presStyleCnt="0"/>
      <dgm:spPr/>
    </dgm:pt>
    <dgm:pt modelId="{5E89FB0B-137E-413B-8898-F3192D50D158}" type="pres">
      <dgm:prSet presAssocID="{B7E56A81-7405-4A6F-9BF8-03F95063E959}" presName="parTx" presStyleLbl="revTx" presStyleIdx="1" presStyleCnt="3">
        <dgm:presLayoutVars>
          <dgm:chMax val="0"/>
          <dgm:chPref val="0"/>
        </dgm:presLayoutVars>
      </dgm:prSet>
      <dgm:spPr/>
    </dgm:pt>
    <dgm:pt modelId="{B90A67E4-8B7B-4A8F-BEC2-154179CD0E90}" type="pres">
      <dgm:prSet presAssocID="{5F2ADCDF-3243-4E45-8559-0D72A40E82AA}" presName="sibTrans" presStyleCnt="0"/>
      <dgm:spPr/>
    </dgm:pt>
    <dgm:pt modelId="{AE03AA92-1305-4B7B-B52B-832C5BB24E46}" type="pres">
      <dgm:prSet presAssocID="{332206FE-18AD-4C11-A5AB-90BCCD018172}" presName="compNode" presStyleCnt="0"/>
      <dgm:spPr/>
    </dgm:pt>
    <dgm:pt modelId="{081BA2C3-8392-45CF-811C-617B468B3837}" type="pres">
      <dgm:prSet presAssocID="{332206FE-18AD-4C11-A5AB-90BCCD018172}" presName="bgRect" presStyleLbl="bgShp" presStyleIdx="2" presStyleCnt="3"/>
      <dgm:spPr/>
    </dgm:pt>
    <dgm:pt modelId="{C8740871-8F1F-4221-B4A8-2BBBC09A00E2}" type="pres">
      <dgm:prSet presAssocID="{332206FE-18AD-4C11-A5AB-90BCCD0181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276288-0ECD-4639-91E5-68EB7CFFD417}" type="pres">
      <dgm:prSet presAssocID="{332206FE-18AD-4C11-A5AB-90BCCD018172}" presName="spaceRect" presStyleCnt="0"/>
      <dgm:spPr/>
    </dgm:pt>
    <dgm:pt modelId="{7F0D4161-8390-4DD0-9410-079C52AA0270}" type="pres">
      <dgm:prSet presAssocID="{332206FE-18AD-4C11-A5AB-90BCCD0181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263612-4F46-4299-AF74-F5B6156FCA11}" type="presOf" srcId="{40DA7F19-4AF2-4CD4-B78E-C8BD11B992E0}" destId="{6E53BD0D-2540-4D60-B759-19D7FD026BF0}" srcOrd="0" destOrd="0" presId="urn:microsoft.com/office/officeart/2018/2/layout/IconVerticalSolidList"/>
    <dgm:cxn modelId="{FEDB971A-5458-4F0D-8447-CF3FB08B334C}" srcId="{626796BF-A551-41E5-92F6-2019FB11A802}" destId="{B7E56A81-7405-4A6F-9BF8-03F95063E959}" srcOrd="1" destOrd="0" parTransId="{73F1D601-3775-4607-844A-6753D3E37067}" sibTransId="{5F2ADCDF-3243-4E45-8559-0D72A40E82AA}"/>
    <dgm:cxn modelId="{0253AA6A-33F4-468D-8445-1A1071B7400C}" srcId="{626796BF-A551-41E5-92F6-2019FB11A802}" destId="{40DA7F19-4AF2-4CD4-B78E-C8BD11B992E0}" srcOrd="0" destOrd="0" parTransId="{A0AF0B22-09AF-468E-BE54-F32749E84E6F}" sibTransId="{6DD863E7-BEB0-44B7-8381-9F730C3C5DE8}"/>
    <dgm:cxn modelId="{93089CA8-793F-4A28-BF70-56BB66239EA5}" type="presOf" srcId="{332206FE-18AD-4C11-A5AB-90BCCD018172}" destId="{7F0D4161-8390-4DD0-9410-079C52AA0270}" srcOrd="0" destOrd="0" presId="urn:microsoft.com/office/officeart/2018/2/layout/IconVerticalSolidList"/>
    <dgm:cxn modelId="{5532B7DB-7E62-41B0-8B20-2264776812E7}" type="presOf" srcId="{B7E56A81-7405-4A6F-9BF8-03F95063E959}" destId="{5E89FB0B-137E-413B-8898-F3192D50D158}" srcOrd="0" destOrd="0" presId="urn:microsoft.com/office/officeart/2018/2/layout/IconVerticalSolidList"/>
    <dgm:cxn modelId="{3DAFE9E4-C213-4E1C-9558-3052FC80358F}" type="presOf" srcId="{626796BF-A551-41E5-92F6-2019FB11A802}" destId="{6C631A11-F1E8-4D70-AA8C-1C17DADF4302}" srcOrd="0" destOrd="0" presId="urn:microsoft.com/office/officeart/2018/2/layout/IconVerticalSolidList"/>
    <dgm:cxn modelId="{5B81BDEF-85C2-4709-B404-F7393902E413}" srcId="{626796BF-A551-41E5-92F6-2019FB11A802}" destId="{332206FE-18AD-4C11-A5AB-90BCCD018172}" srcOrd="2" destOrd="0" parTransId="{7C806179-0851-44B1-9307-AEBC360A124A}" sibTransId="{E9200DF0-ADEE-4109-B9CF-57FAF73D3DAB}"/>
    <dgm:cxn modelId="{F2EE5CFC-6B59-4B6F-9B25-BC453F9ED3B8}" type="presParOf" srcId="{6C631A11-F1E8-4D70-AA8C-1C17DADF4302}" destId="{0EF80A4C-4BDC-45EA-AAF6-E353B890087A}" srcOrd="0" destOrd="0" presId="urn:microsoft.com/office/officeart/2018/2/layout/IconVerticalSolidList"/>
    <dgm:cxn modelId="{1E9CA713-A64B-4C99-B925-26CE5FF91051}" type="presParOf" srcId="{0EF80A4C-4BDC-45EA-AAF6-E353B890087A}" destId="{E76E8955-B28D-4B70-A8E0-372A76DF1D1F}" srcOrd="0" destOrd="0" presId="urn:microsoft.com/office/officeart/2018/2/layout/IconVerticalSolidList"/>
    <dgm:cxn modelId="{9DDFF3B3-D176-474E-B904-456838ED8292}" type="presParOf" srcId="{0EF80A4C-4BDC-45EA-AAF6-E353B890087A}" destId="{90E6CB6D-DEC3-482C-B6B2-F3A83E9A20C3}" srcOrd="1" destOrd="0" presId="urn:microsoft.com/office/officeart/2018/2/layout/IconVerticalSolidList"/>
    <dgm:cxn modelId="{A25EB695-D645-48C5-817F-25972B26ADB8}" type="presParOf" srcId="{0EF80A4C-4BDC-45EA-AAF6-E353B890087A}" destId="{00ABAF27-98F1-4F56-B973-F1A9A3B4DAD1}" srcOrd="2" destOrd="0" presId="urn:microsoft.com/office/officeart/2018/2/layout/IconVerticalSolidList"/>
    <dgm:cxn modelId="{60799166-3D9B-4F10-B69F-B8BD5AEB0021}" type="presParOf" srcId="{0EF80A4C-4BDC-45EA-AAF6-E353B890087A}" destId="{6E53BD0D-2540-4D60-B759-19D7FD026BF0}" srcOrd="3" destOrd="0" presId="urn:microsoft.com/office/officeart/2018/2/layout/IconVerticalSolidList"/>
    <dgm:cxn modelId="{AA23F442-8358-43AC-BED9-AA95F67EF324}" type="presParOf" srcId="{6C631A11-F1E8-4D70-AA8C-1C17DADF4302}" destId="{0FEC27FE-DE7D-4EB7-94CF-C1ECB0A86A7B}" srcOrd="1" destOrd="0" presId="urn:microsoft.com/office/officeart/2018/2/layout/IconVerticalSolidList"/>
    <dgm:cxn modelId="{CD9C0152-9A70-4024-971B-15924CC21C50}" type="presParOf" srcId="{6C631A11-F1E8-4D70-AA8C-1C17DADF4302}" destId="{4171DD18-BAC3-413C-B191-A4F119D40CE3}" srcOrd="2" destOrd="0" presId="urn:microsoft.com/office/officeart/2018/2/layout/IconVerticalSolidList"/>
    <dgm:cxn modelId="{323A4E2D-BF25-4E84-A9C7-1C1E6BC5FDDB}" type="presParOf" srcId="{4171DD18-BAC3-413C-B191-A4F119D40CE3}" destId="{ED34C8E6-18D8-4729-A520-EE8FC60B879D}" srcOrd="0" destOrd="0" presId="urn:microsoft.com/office/officeart/2018/2/layout/IconVerticalSolidList"/>
    <dgm:cxn modelId="{9AD80943-86D9-402E-B884-1BFF225D5D18}" type="presParOf" srcId="{4171DD18-BAC3-413C-B191-A4F119D40CE3}" destId="{0D32DB44-0AAD-4923-B89F-33A002577796}" srcOrd="1" destOrd="0" presId="urn:microsoft.com/office/officeart/2018/2/layout/IconVerticalSolidList"/>
    <dgm:cxn modelId="{2F3EE851-E1E0-4C72-8E34-EB315EBC2BDA}" type="presParOf" srcId="{4171DD18-BAC3-413C-B191-A4F119D40CE3}" destId="{BACBA7CD-524E-40E6-ADCA-EA5DC5BFE282}" srcOrd="2" destOrd="0" presId="urn:microsoft.com/office/officeart/2018/2/layout/IconVerticalSolidList"/>
    <dgm:cxn modelId="{F0CBE9F8-7F1B-49C5-83B9-51CEF08A4500}" type="presParOf" srcId="{4171DD18-BAC3-413C-B191-A4F119D40CE3}" destId="{5E89FB0B-137E-413B-8898-F3192D50D158}" srcOrd="3" destOrd="0" presId="urn:microsoft.com/office/officeart/2018/2/layout/IconVerticalSolidList"/>
    <dgm:cxn modelId="{B8D839C9-95D7-4E0D-946A-FE4DDF5908F7}" type="presParOf" srcId="{6C631A11-F1E8-4D70-AA8C-1C17DADF4302}" destId="{B90A67E4-8B7B-4A8F-BEC2-154179CD0E90}" srcOrd="3" destOrd="0" presId="urn:microsoft.com/office/officeart/2018/2/layout/IconVerticalSolidList"/>
    <dgm:cxn modelId="{6D5DB2F5-BB21-4D6C-9E92-8A5D22E29CAA}" type="presParOf" srcId="{6C631A11-F1E8-4D70-AA8C-1C17DADF4302}" destId="{AE03AA92-1305-4B7B-B52B-832C5BB24E46}" srcOrd="4" destOrd="0" presId="urn:microsoft.com/office/officeart/2018/2/layout/IconVerticalSolidList"/>
    <dgm:cxn modelId="{5CF03799-C560-4F0A-8F82-164FCFD52749}" type="presParOf" srcId="{AE03AA92-1305-4B7B-B52B-832C5BB24E46}" destId="{081BA2C3-8392-45CF-811C-617B468B3837}" srcOrd="0" destOrd="0" presId="urn:microsoft.com/office/officeart/2018/2/layout/IconVerticalSolidList"/>
    <dgm:cxn modelId="{6ADAD7E2-7F15-493C-998F-4934A567C2D4}" type="presParOf" srcId="{AE03AA92-1305-4B7B-B52B-832C5BB24E46}" destId="{C8740871-8F1F-4221-B4A8-2BBBC09A00E2}" srcOrd="1" destOrd="0" presId="urn:microsoft.com/office/officeart/2018/2/layout/IconVerticalSolidList"/>
    <dgm:cxn modelId="{D0C6F91A-2AA3-47E0-8FDB-CBAC1B82A6CB}" type="presParOf" srcId="{AE03AA92-1305-4B7B-B52B-832C5BB24E46}" destId="{89276288-0ECD-4639-91E5-68EB7CFFD417}" srcOrd="2" destOrd="0" presId="urn:microsoft.com/office/officeart/2018/2/layout/IconVerticalSolidList"/>
    <dgm:cxn modelId="{B40D31D0-E46A-4167-88D1-AAC67DA6023B}" type="presParOf" srcId="{AE03AA92-1305-4B7B-B52B-832C5BB24E46}" destId="{7F0D4161-8390-4DD0-9410-079C52AA0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8427C-8E5F-4DAD-80F2-72796CB1E8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32E9F4-D419-4651-B517-EA22AD4B9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Python</a:t>
          </a:r>
        </a:p>
      </dgm:t>
    </dgm:pt>
    <dgm:pt modelId="{0F7B7FED-9098-4247-8545-0041239A93B4}" type="parTrans" cxnId="{152533BF-1B5B-49BF-83FE-DE7F5E9D0896}">
      <dgm:prSet/>
      <dgm:spPr/>
      <dgm:t>
        <a:bodyPr/>
        <a:lstStyle/>
        <a:p>
          <a:endParaRPr lang="en-US"/>
        </a:p>
      </dgm:t>
    </dgm:pt>
    <dgm:pt modelId="{CF480B56-1C04-427E-8EFB-23EB943473E0}" type="sibTrans" cxnId="{152533BF-1B5B-49BF-83FE-DE7F5E9D0896}">
      <dgm:prSet/>
      <dgm:spPr/>
      <dgm:t>
        <a:bodyPr/>
        <a:lstStyle/>
        <a:p>
          <a:endParaRPr lang="en-US"/>
        </a:p>
      </dgm:t>
    </dgm:pt>
    <dgm:pt modelId="{13EFE4F2-DBC0-411E-B809-C4FC72304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Streamlit (UI)</a:t>
          </a:r>
        </a:p>
      </dgm:t>
    </dgm:pt>
    <dgm:pt modelId="{503EDDDF-A1AD-4FEA-BB13-02AF6AA1FC88}" type="parTrans" cxnId="{125B854F-31A2-418C-9596-5B6F1524DC79}">
      <dgm:prSet/>
      <dgm:spPr/>
      <dgm:t>
        <a:bodyPr/>
        <a:lstStyle/>
        <a:p>
          <a:endParaRPr lang="en-US"/>
        </a:p>
      </dgm:t>
    </dgm:pt>
    <dgm:pt modelId="{20EFDD45-5041-4C40-8F19-3B7811C00BFE}" type="sibTrans" cxnId="{125B854F-31A2-418C-9596-5B6F1524DC79}">
      <dgm:prSet/>
      <dgm:spPr/>
      <dgm:t>
        <a:bodyPr/>
        <a:lstStyle/>
        <a:p>
          <a:endParaRPr lang="en-US"/>
        </a:p>
      </dgm:t>
    </dgm:pt>
    <dgm:pt modelId="{5A832480-6FD9-4156-9425-F5F5DAC37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LangChain (AI Model)</a:t>
          </a:r>
        </a:p>
      </dgm:t>
    </dgm:pt>
    <dgm:pt modelId="{8B7A4005-B19A-4441-839A-4EA6D9B9759B}" type="parTrans" cxnId="{27D4B35A-3839-4FCD-8126-00CF0C23FF1E}">
      <dgm:prSet/>
      <dgm:spPr/>
      <dgm:t>
        <a:bodyPr/>
        <a:lstStyle/>
        <a:p>
          <a:endParaRPr lang="en-US"/>
        </a:p>
      </dgm:t>
    </dgm:pt>
    <dgm:pt modelId="{453B2FEF-24F5-42B3-BB4D-6D5FC5693AEE}" type="sibTrans" cxnId="{27D4B35A-3839-4FCD-8126-00CF0C23FF1E}">
      <dgm:prSet/>
      <dgm:spPr/>
      <dgm:t>
        <a:bodyPr/>
        <a:lstStyle/>
        <a:p>
          <a:endParaRPr lang="en-US"/>
        </a:p>
      </dgm:t>
    </dgm:pt>
    <dgm:pt modelId="{E8090076-2A32-4825-9778-F67522251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Groq API (LLM Processing)</a:t>
          </a:r>
        </a:p>
      </dgm:t>
    </dgm:pt>
    <dgm:pt modelId="{350A8FC7-7F79-4A18-B36F-54CA7202ABD4}" type="parTrans" cxnId="{0D00B7AC-E544-47B4-8DDE-E4231A26D11A}">
      <dgm:prSet/>
      <dgm:spPr/>
      <dgm:t>
        <a:bodyPr/>
        <a:lstStyle/>
        <a:p>
          <a:endParaRPr lang="en-US"/>
        </a:p>
      </dgm:t>
    </dgm:pt>
    <dgm:pt modelId="{7F7715F5-4B1A-4734-BD88-122FB32E0B9B}" type="sibTrans" cxnId="{0D00B7AC-E544-47B4-8DDE-E4231A26D11A}">
      <dgm:prSet/>
      <dgm:spPr/>
      <dgm:t>
        <a:bodyPr/>
        <a:lstStyle/>
        <a:p>
          <a:endParaRPr lang="en-US"/>
        </a:p>
      </dgm:t>
    </dgm:pt>
    <dgm:pt modelId="{B292287E-24F3-47B7-921C-1FD143D8B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NewsAPI (News Fetching)</a:t>
          </a:r>
        </a:p>
      </dgm:t>
    </dgm:pt>
    <dgm:pt modelId="{31AD7207-F909-4BAA-90D8-FC2ADBC4E881}" type="parTrans" cxnId="{0F6EBA56-782C-4D8B-A72E-A0F0B44D629F}">
      <dgm:prSet/>
      <dgm:spPr/>
      <dgm:t>
        <a:bodyPr/>
        <a:lstStyle/>
        <a:p>
          <a:endParaRPr lang="en-US"/>
        </a:p>
      </dgm:t>
    </dgm:pt>
    <dgm:pt modelId="{74AAE4F7-2ED0-4508-8613-BDFE1D7C5179}" type="sibTrans" cxnId="{0F6EBA56-782C-4D8B-A72E-A0F0B44D629F}">
      <dgm:prSet/>
      <dgm:spPr/>
      <dgm:t>
        <a:bodyPr/>
        <a:lstStyle/>
        <a:p>
          <a:endParaRPr lang="en-US"/>
        </a:p>
      </dgm:t>
    </dgm:pt>
    <dgm:pt modelId="{9DD63725-36A8-417B-9EC5-A809B19FA4C7}" type="pres">
      <dgm:prSet presAssocID="{75B8427C-8E5F-4DAD-80F2-72796CB1E8A3}" presName="root" presStyleCnt="0">
        <dgm:presLayoutVars>
          <dgm:dir/>
          <dgm:resizeHandles val="exact"/>
        </dgm:presLayoutVars>
      </dgm:prSet>
      <dgm:spPr/>
    </dgm:pt>
    <dgm:pt modelId="{DD1F48B6-408A-4140-9705-872E38D06313}" type="pres">
      <dgm:prSet presAssocID="{C832E9F4-D419-4651-B517-EA22AD4B918E}" presName="compNode" presStyleCnt="0"/>
      <dgm:spPr/>
    </dgm:pt>
    <dgm:pt modelId="{B9EB15FE-9664-403A-9C1A-3EEB4221E71F}" type="pres">
      <dgm:prSet presAssocID="{C832E9F4-D419-4651-B517-EA22AD4B918E}" presName="bgRect" presStyleLbl="bgShp" presStyleIdx="0" presStyleCnt="5"/>
      <dgm:spPr/>
    </dgm:pt>
    <dgm:pt modelId="{CF36F01F-7E2E-40D6-8DA2-9395975EA231}" type="pres">
      <dgm:prSet presAssocID="{C832E9F4-D419-4651-B517-EA22AD4B91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32615F-7501-4339-9E0B-F88C258151B2}" type="pres">
      <dgm:prSet presAssocID="{C832E9F4-D419-4651-B517-EA22AD4B918E}" presName="spaceRect" presStyleCnt="0"/>
      <dgm:spPr/>
    </dgm:pt>
    <dgm:pt modelId="{89743C2C-1FE1-4E35-A0B1-F5CD638E65AE}" type="pres">
      <dgm:prSet presAssocID="{C832E9F4-D419-4651-B517-EA22AD4B918E}" presName="parTx" presStyleLbl="revTx" presStyleIdx="0" presStyleCnt="5">
        <dgm:presLayoutVars>
          <dgm:chMax val="0"/>
          <dgm:chPref val="0"/>
        </dgm:presLayoutVars>
      </dgm:prSet>
      <dgm:spPr/>
    </dgm:pt>
    <dgm:pt modelId="{AA8D64AD-9B49-450C-8DE3-9FF2EC73385F}" type="pres">
      <dgm:prSet presAssocID="{CF480B56-1C04-427E-8EFB-23EB943473E0}" presName="sibTrans" presStyleCnt="0"/>
      <dgm:spPr/>
    </dgm:pt>
    <dgm:pt modelId="{EC46E570-F987-4C9B-A705-D1CB9D86A8D6}" type="pres">
      <dgm:prSet presAssocID="{13EFE4F2-DBC0-411E-B809-C4FC72304047}" presName="compNode" presStyleCnt="0"/>
      <dgm:spPr/>
    </dgm:pt>
    <dgm:pt modelId="{0E945ECF-07B3-4148-9968-C64E554D0D85}" type="pres">
      <dgm:prSet presAssocID="{13EFE4F2-DBC0-411E-B809-C4FC72304047}" presName="bgRect" presStyleLbl="bgShp" presStyleIdx="1" presStyleCnt="5"/>
      <dgm:spPr/>
    </dgm:pt>
    <dgm:pt modelId="{EAABD5C7-87B9-477C-9B9F-34E7E8F943ED}" type="pres">
      <dgm:prSet presAssocID="{13EFE4F2-DBC0-411E-B809-C4FC723040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2F224B-2FCA-463C-BB28-A0522C1BEE0A}" type="pres">
      <dgm:prSet presAssocID="{13EFE4F2-DBC0-411E-B809-C4FC72304047}" presName="spaceRect" presStyleCnt="0"/>
      <dgm:spPr/>
    </dgm:pt>
    <dgm:pt modelId="{D070D37B-D4B5-494F-9303-D60BCBBDBCDC}" type="pres">
      <dgm:prSet presAssocID="{13EFE4F2-DBC0-411E-B809-C4FC72304047}" presName="parTx" presStyleLbl="revTx" presStyleIdx="1" presStyleCnt="5">
        <dgm:presLayoutVars>
          <dgm:chMax val="0"/>
          <dgm:chPref val="0"/>
        </dgm:presLayoutVars>
      </dgm:prSet>
      <dgm:spPr/>
    </dgm:pt>
    <dgm:pt modelId="{BD8E924D-BA77-4E5E-8D6C-260E3189B94B}" type="pres">
      <dgm:prSet presAssocID="{20EFDD45-5041-4C40-8F19-3B7811C00BFE}" presName="sibTrans" presStyleCnt="0"/>
      <dgm:spPr/>
    </dgm:pt>
    <dgm:pt modelId="{A53AEE8B-A0C9-4000-BB03-6944A29E9FE0}" type="pres">
      <dgm:prSet presAssocID="{5A832480-6FD9-4156-9425-F5F5DAC370D3}" presName="compNode" presStyleCnt="0"/>
      <dgm:spPr/>
    </dgm:pt>
    <dgm:pt modelId="{F12C95FD-CA0F-47EC-A381-23CAB413F1E4}" type="pres">
      <dgm:prSet presAssocID="{5A832480-6FD9-4156-9425-F5F5DAC370D3}" presName="bgRect" presStyleLbl="bgShp" presStyleIdx="2" presStyleCnt="5"/>
      <dgm:spPr/>
    </dgm:pt>
    <dgm:pt modelId="{175B03EA-6F1F-4CB6-9EB8-17E011ED020E}" type="pres">
      <dgm:prSet presAssocID="{5A832480-6FD9-4156-9425-F5F5DAC370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3F38189-A26F-47F4-8F60-4EADDA5451BC}" type="pres">
      <dgm:prSet presAssocID="{5A832480-6FD9-4156-9425-F5F5DAC370D3}" presName="spaceRect" presStyleCnt="0"/>
      <dgm:spPr/>
    </dgm:pt>
    <dgm:pt modelId="{15D4CE24-7BF2-4517-9AE7-3742DB201032}" type="pres">
      <dgm:prSet presAssocID="{5A832480-6FD9-4156-9425-F5F5DAC370D3}" presName="parTx" presStyleLbl="revTx" presStyleIdx="2" presStyleCnt="5">
        <dgm:presLayoutVars>
          <dgm:chMax val="0"/>
          <dgm:chPref val="0"/>
        </dgm:presLayoutVars>
      </dgm:prSet>
      <dgm:spPr/>
    </dgm:pt>
    <dgm:pt modelId="{4AD07052-57BB-4A35-BEE9-C6EB19DB21BA}" type="pres">
      <dgm:prSet presAssocID="{453B2FEF-24F5-42B3-BB4D-6D5FC5693AEE}" presName="sibTrans" presStyleCnt="0"/>
      <dgm:spPr/>
    </dgm:pt>
    <dgm:pt modelId="{9CE8199D-E954-4A27-AF84-5811BCE09616}" type="pres">
      <dgm:prSet presAssocID="{E8090076-2A32-4825-9778-F675222516AC}" presName="compNode" presStyleCnt="0"/>
      <dgm:spPr/>
    </dgm:pt>
    <dgm:pt modelId="{86B34965-0657-4DDE-855D-02C7DB6A4880}" type="pres">
      <dgm:prSet presAssocID="{E8090076-2A32-4825-9778-F675222516AC}" presName="bgRect" presStyleLbl="bgShp" presStyleIdx="3" presStyleCnt="5"/>
      <dgm:spPr/>
    </dgm:pt>
    <dgm:pt modelId="{C013BFB2-FEE3-46AE-99A6-E78FA147C260}" type="pres">
      <dgm:prSet presAssocID="{E8090076-2A32-4825-9778-F675222516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6788852-90F4-4942-AEB4-E639D9BAD870}" type="pres">
      <dgm:prSet presAssocID="{E8090076-2A32-4825-9778-F675222516AC}" presName="spaceRect" presStyleCnt="0"/>
      <dgm:spPr/>
    </dgm:pt>
    <dgm:pt modelId="{1D8FF1F0-9F90-4486-86F9-DFADCFA2C96D}" type="pres">
      <dgm:prSet presAssocID="{E8090076-2A32-4825-9778-F675222516AC}" presName="parTx" presStyleLbl="revTx" presStyleIdx="3" presStyleCnt="5">
        <dgm:presLayoutVars>
          <dgm:chMax val="0"/>
          <dgm:chPref val="0"/>
        </dgm:presLayoutVars>
      </dgm:prSet>
      <dgm:spPr/>
    </dgm:pt>
    <dgm:pt modelId="{636645BA-8F89-4235-BD1D-FB1FA4A2C4EF}" type="pres">
      <dgm:prSet presAssocID="{7F7715F5-4B1A-4734-BD88-122FB32E0B9B}" presName="sibTrans" presStyleCnt="0"/>
      <dgm:spPr/>
    </dgm:pt>
    <dgm:pt modelId="{6E86B5E5-68E8-40BC-8F9F-7610765EDB23}" type="pres">
      <dgm:prSet presAssocID="{B292287E-24F3-47B7-921C-1FD143D8B324}" presName="compNode" presStyleCnt="0"/>
      <dgm:spPr/>
    </dgm:pt>
    <dgm:pt modelId="{F0C8B08E-8FF7-41F6-AEDE-308F049FA1D8}" type="pres">
      <dgm:prSet presAssocID="{B292287E-24F3-47B7-921C-1FD143D8B324}" presName="bgRect" presStyleLbl="bgShp" presStyleIdx="4" presStyleCnt="5"/>
      <dgm:spPr/>
    </dgm:pt>
    <dgm:pt modelId="{572171D0-AB0B-4AD4-B7CD-AAF69E00CB5F}" type="pres">
      <dgm:prSet presAssocID="{B292287E-24F3-47B7-921C-1FD143D8B3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037B2C3-96BE-4300-BCE1-13B7F893483C}" type="pres">
      <dgm:prSet presAssocID="{B292287E-24F3-47B7-921C-1FD143D8B324}" presName="spaceRect" presStyleCnt="0"/>
      <dgm:spPr/>
    </dgm:pt>
    <dgm:pt modelId="{6D2E3689-6B24-44B9-8B52-7FF60BD9FCD6}" type="pres">
      <dgm:prSet presAssocID="{B292287E-24F3-47B7-921C-1FD143D8B3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3CB137-F2BD-4071-8C16-E7370B730D79}" type="presOf" srcId="{5A832480-6FD9-4156-9425-F5F5DAC370D3}" destId="{15D4CE24-7BF2-4517-9AE7-3742DB201032}" srcOrd="0" destOrd="0" presId="urn:microsoft.com/office/officeart/2018/2/layout/IconVerticalSolidList"/>
    <dgm:cxn modelId="{90811442-D4C6-4281-9D69-09C5B62EB738}" type="presOf" srcId="{E8090076-2A32-4825-9778-F675222516AC}" destId="{1D8FF1F0-9F90-4486-86F9-DFADCFA2C96D}" srcOrd="0" destOrd="0" presId="urn:microsoft.com/office/officeart/2018/2/layout/IconVerticalSolidList"/>
    <dgm:cxn modelId="{125B854F-31A2-418C-9596-5B6F1524DC79}" srcId="{75B8427C-8E5F-4DAD-80F2-72796CB1E8A3}" destId="{13EFE4F2-DBC0-411E-B809-C4FC72304047}" srcOrd="1" destOrd="0" parTransId="{503EDDDF-A1AD-4FEA-BB13-02AF6AA1FC88}" sibTransId="{20EFDD45-5041-4C40-8F19-3B7811C00BFE}"/>
    <dgm:cxn modelId="{0F6EBA56-782C-4D8B-A72E-A0F0B44D629F}" srcId="{75B8427C-8E5F-4DAD-80F2-72796CB1E8A3}" destId="{B292287E-24F3-47B7-921C-1FD143D8B324}" srcOrd="4" destOrd="0" parTransId="{31AD7207-F909-4BAA-90D8-FC2ADBC4E881}" sibTransId="{74AAE4F7-2ED0-4508-8613-BDFE1D7C5179}"/>
    <dgm:cxn modelId="{CBE60077-30CC-4B22-A537-9DE7515C4985}" type="presOf" srcId="{B292287E-24F3-47B7-921C-1FD143D8B324}" destId="{6D2E3689-6B24-44B9-8B52-7FF60BD9FCD6}" srcOrd="0" destOrd="0" presId="urn:microsoft.com/office/officeart/2018/2/layout/IconVerticalSolidList"/>
    <dgm:cxn modelId="{27D4B35A-3839-4FCD-8126-00CF0C23FF1E}" srcId="{75B8427C-8E5F-4DAD-80F2-72796CB1E8A3}" destId="{5A832480-6FD9-4156-9425-F5F5DAC370D3}" srcOrd="2" destOrd="0" parTransId="{8B7A4005-B19A-4441-839A-4EA6D9B9759B}" sibTransId="{453B2FEF-24F5-42B3-BB4D-6D5FC5693AEE}"/>
    <dgm:cxn modelId="{0D00B7AC-E544-47B4-8DDE-E4231A26D11A}" srcId="{75B8427C-8E5F-4DAD-80F2-72796CB1E8A3}" destId="{E8090076-2A32-4825-9778-F675222516AC}" srcOrd="3" destOrd="0" parTransId="{350A8FC7-7F79-4A18-B36F-54CA7202ABD4}" sibTransId="{7F7715F5-4B1A-4734-BD88-122FB32E0B9B}"/>
    <dgm:cxn modelId="{152533BF-1B5B-49BF-83FE-DE7F5E9D0896}" srcId="{75B8427C-8E5F-4DAD-80F2-72796CB1E8A3}" destId="{C832E9F4-D419-4651-B517-EA22AD4B918E}" srcOrd="0" destOrd="0" parTransId="{0F7B7FED-9098-4247-8545-0041239A93B4}" sibTransId="{CF480B56-1C04-427E-8EFB-23EB943473E0}"/>
    <dgm:cxn modelId="{EA0F11CE-DB3C-485B-83F7-A3B0406057B5}" type="presOf" srcId="{C832E9F4-D419-4651-B517-EA22AD4B918E}" destId="{89743C2C-1FE1-4E35-A0B1-F5CD638E65AE}" srcOrd="0" destOrd="0" presId="urn:microsoft.com/office/officeart/2018/2/layout/IconVerticalSolidList"/>
    <dgm:cxn modelId="{FEE9E9D4-A9CC-48C9-997E-1C9C08A1F306}" type="presOf" srcId="{13EFE4F2-DBC0-411E-B809-C4FC72304047}" destId="{D070D37B-D4B5-494F-9303-D60BCBBDBCDC}" srcOrd="0" destOrd="0" presId="urn:microsoft.com/office/officeart/2018/2/layout/IconVerticalSolidList"/>
    <dgm:cxn modelId="{C07ABEE9-895D-40F9-BC76-12F1726205BA}" type="presOf" srcId="{75B8427C-8E5F-4DAD-80F2-72796CB1E8A3}" destId="{9DD63725-36A8-417B-9EC5-A809B19FA4C7}" srcOrd="0" destOrd="0" presId="urn:microsoft.com/office/officeart/2018/2/layout/IconVerticalSolidList"/>
    <dgm:cxn modelId="{83D02A5B-B932-4290-86C7-299E4003B95B}" type="presParOf" srcId="{9DD63725-36A8-417B-9EC5-A809B19FA4C7}" destId="{DD1F48B6-408A-4140-9705-872E38D06313}" srcOrd="0" destOrd="0" presId="urn:microsoft.com/office/officeart/2018/2/layout/IconVerticalSolidList"/>
    <dgm:cxn modelId="{FD5234E0-D7DE-464C-B3FD-EA6DB34E55BE}" type="presParOf" srcId="{DD1F48B6-408A-4140-9705-872E38D06313}" destId="{B9EB15FE-9664-403A-9C1A-3EEB4221E71F}" srcOrd="0" destOrd="0" presId="urn:microsoft.com/office/officeart/2018/2/layout/IconVerticalSolidList"/>
    <dgm:cxn modelId="{337B7276-7AF3-4D16-93BE-AE3798A51142}" type="presParOf" srcId="{DD1F48B6-408A-4140-9705-872E38D06313}" destId="{CF36F01F-7E2E-40D6-8DA2-9395975EA231}" srcOrd="1" destOrd="0" presId="urn:microsoft.com/office/officeart/2018/2/layout/IconVerticalSolidList"/>
    <dgm:cxn modelId="{CD4E6EF8-6C7B-413F-B21C-9084D911CEAA}" type="presParOf" srcId="{DD1F48B6-408A-4140-9705-872E38D06313}" destId="{6632615F-7501-4339-9E0B-F88C258151B2}" srcOrd="2" destOrd="0" presId="urn:microsoft.com/office/officeart/2018/2/layout/IconVerticalSolidList"/>
    <dgm:cxn modelId="{628DBEE4-91D4-40DF-9665-1E7231243092}" type="presParOf" srcId="{DD1F48B6-408A-4140-9705-872E38D06313}" destId="{89743C2C-1FE1-4E35-A0B1-F5CD638E65AE}" srcOrd="3" destOrd="0" presId="urn:microsoft.com/office/officeart/2018/2/layout/IconVerticalSolidList"/>
    <dgm:cxn modelId="{8B8A673B-F959-40AD-98B0-D04AE6F7715B}" type="presParOf" srcId="{9DD63725-36A8-417B-9EC5-A809B19FA4C7}" destId="{AA8D64AD-9B49-450C-8DE3-9FF2EC73385F}" srcOrd="1" destOrd="0" presId="urn:microsoft.com/office/officeart/2018/2/layout/IconVerticalSolidList"/>
    <dgm:cxn modelId="{77867970-730D-4693-AD2B-6F34B27F33B5}" type="presParOf" srcId="{9DD63725-36A8-417B-9EC5-A809B19FA4C7}" destId="{EC46E570-F987-4C9B-A705-D1CB9D86A8D6}" srcOrd="2" destOrd="0" presId="urn:microsoft.com/office/officeart/2018/2/layout/IconVerticalSolidList"/>
    <dgm:cxn modelId="{B7FC9EF7-AC1A-4F8E-9D81-2CFAC4ECCFE1}" type="presParOf" srcId="{EC46E570-F987-4C9B-A705-D1CB9D86A8D6}" destId="{0E945ECF-07B3-4148-9968-C64E554D0D85}" srcOrd="0" destOrd="0" presId="urn:microsoft.com/office/officeart/2018/2/layout/IconVerticalSolidList"/>
    <dgm:cxn modelId="{B26DCD8C-A504-4681-84B6-ED95A10C056B}" type="presParOf" srcId="{EC46E570-F987-4C9B-A705-D1CB9D86A8D6}" destId="{EAABD5C7-87B9-477C-9B9F-34E7E8F943ED}" srcOrd="1" destOrd="0" presId="urn:microsoft.com/office/officeart/2018/2/layout/IconVerticalSolidList"/>
    <dgm:cxn modelId="{9ED9DCBB-B388-46E6-A36F-CF81A40C1E70}" type="presParOf" srcId="{EC46E570-F987-4C9B-A705-D1CB9D86A8D6}" destId="{892F224B-2FCA-463C-BB28-A0522C1BEE0A}" srcOrd="2" destOrd="0" presId="urn:microsoft.com/office/officeart/2018/2/layout/IconVerticalSolidList"/>
    <dgm:cxn modelId="{E71A4D3C-7453-4009-A2A1-C6CC1D64B56B}" type="presParOf" srcId="{EC46E570-F987-4C9B-A705-D1CB9D86A8D6}" destId="{D070D37B-D4B5-494F-9303-D60BCBBDBCDC}" srcOrd="3" destOrd="0" presId="urn:microsoft.com/office/officeart/2018/2/layout/IconVerticalSolidList"/>
    <dgm:cxn modelId="{DF6B5CCC-F65F-4079-93AA-82EB7B622CAE}" type="presParOf" srcId="{9DD63725-36A8-417B-9EC5-A809B19FA4C7}" destId="{BD8E924D-BA77-4E5E-8D6C-260E3189B94B}" srcOrd="3" destOrd="0" presId="urn:microsoft.com/office/officeart/2018/2/layout/IconVerticalSolidList"/>
    <dgm:cxn modelId="{CE4FA8B8-E762-4C8F-A282-00DAF03E030D}" type="presParOf" srcId="{9DD63725-36A8-417B-9EC5-A809B19FA4C7}" destId="{A53AEE8B-A0C9-4000-BB03-6944A29E9FE0}" srcOrd="4" destOrd="0" presId="urn:microsoft.com/office/officeart/2018/2/layout/IconVerticalSolidList"/>
    <dgm:cxn modelId="{6DFFD92A-BA7A-4ABA-9EA9-27B5556F678B}" type="presParOf" srcId="{A53AEE8B-A0C9-4000-BB03-6944A29E9FE0}" destId="{F12C95FD-CA0F-47EC-A381-23CAB413F1E4}" srcOrd="0" destOrd="0" presId="urn:microsoft.com/office/officeart/2018/2/layout/IconVerticalSolidList"/>
    <dgm:cxn modelId="{0B7C94B9-65F7-4120-AB57-117D48D32622}" type="presParOf" srcId="{A53AEE8B-A0C9-4000-BB03-6944A29E9FE0}" destId="{175B03EA-6F1F-4CB6-9EB8-17E011ED020E}" srcOrd="1" destOrd="0" presId="urn:microsoft.com/office/officeart/2018/2/layout/IconVerticalSolidList"/>
    <dgm:cxn modelId="{4B1F6F9A-8282-45A2-9176-3E40DA10AFC5}" type="presParOf" srcId="{A53AEE8B-A0C9-4000-BB03-6944A29E9FE0}" destId="{F3F38189-A26F-47F4-8F60-4EADDA5451BC}" srcOrd="2" destOrd="0" presId="urn:microsoft.com/office/officeart/2018/2/layout/IconVerticalSolidList"/>
    <dgm:cxn modelId="{10BEADAC-A863-4493-9EDC-97D78D462B27}" type="presParOf" srcId="{A53AEE8B-A0C9-4000-BB03-6944A29E9FE0}" destId="{15D4CE24-7BF2-4517-9AE7-3742DB201032}" srcOrd="3" destOrd="0" presId="urn:microsoft.com/office/officeart/2018/2/layout/IconVerticalSolidList"/>
    <dgm:cxn modelId="{39FA492F-A924-4EF4-B9CE-71ADB9153942}" type="presParOf" srcId="{9DD63725-36A8-417B-9EC5-A809B19FA4C7}" destId="{4AD07052-57BB-4A35-BEE9-C6EB19DB21BA}" srcOrd="5" destOrd="0" presId="urn:microsoft.com/office/officeart/2018/2/layout/IconVerticalSolidList"/>
    <dgm:cxn modelId="{15B1B6A8-4654-4F49-9C1E-429E8D0BC720}" type="presParOf" srcId="{9DD63725-36A8-417B-9EC5-A809B19FA4C7}" destId="{9CE8199D-E954-4A27-AF84-5811BCE09616}" srcOrd="6" destOrd="0" presId="urn:microsoft.com/office/officeart/2018/2/layout/IconVerticalSolidList"/>
    <dgm:cxn modelId="{4B756B1E-0206-4F90-9B30-96F2C08FDE21}" type="presParOf" srcId="{9CE8199D-E954-4A27-AF84-5811BCE09616}" destId="{86B34965-0657-4DDE-855D-02C7DB6A4880}" srcOrd="0" destOrd="0" presId="urn:microsoft.com/office/officeart/2018/2/layout/IconVerticalSolidList"/>
    <dgm:cxn modelId="{333F5317-2D8C-4019-85E6-CAD43C01E00F}" type="presParOf" srcId="{9CE8199D-E954-4A27-AF84-5811BCE09616}" destId="{C013BFB2-FEE3-46AE-99A6-E78FA147C260}" srcOrd="1" destOrd="0" presId="urn:microsoft.com/office/officeart/2018/2/layout/IconVerticalSolidList"/>
    <dgm:cxn modelId="{AF2AD1E9-D7F5-4114-B795-19B55E5DDC34}" type="presParOf" srcId="{9CE8199D-E954-4A27-AF84-5811BCE09616}" destId="{76788852-90F4-4942-AEB4-E639D9BAD870}" srcOrd="2" destOrd="0" presId="urn:microsoft.com/office/officeart/2018/2/layout/IconVerticalSolidList"/>
    <dgm:cxn modelId="{3C81CA06-E671-46A8-8C29-A3B0E8BB9CE0}" type="presParOf" srcId="{9CE8199D-E954-4A27-AF84-5811BCE09616}" destId="{1D8FF1F0-9F90-4486-86F9-DFADCFA2C96D}" srcOrd="3" destOrd="0" presId="urn:microsoft.com/office/officeart/2018/2/layout/IconVerticalSolidList"/>
    <dgm:cxn modelId="{3E6687A0-F9F5-4FAC-BF8E-8BA3CB56B6BF}" type="presParOf" srcId="{9DD63725-36A8-417B-9EC5-A809B19FA4C7}" destId="{636645BA-8F89-4235-BD1D-FB1FA4A2C4EF}" srcOrd="7" destOrd="0" presId="urn:microsoft.com/office/officeart/2018/2/layout/IconVerticalSolidList"/>
    <dgm:cxn modelId="{4219F105-DE56-44E4-8DEB-B0C802AE7F80}" type="presParOf" srcId="{9DD63725-36A8-417B-9EC5-A809B19FA4C7}" destId="{6E86B5E5-68E8-40BC-8F9F-7610765EDB23}" srcOrd="8" destOrd="0" presId="urn:microsoft.com/office/officeart/2018/2/layout/IconVerticalSolidList"/>
    <dgm:cxn modelId="{5C3C1410-A4FF-47CD-BC69-68432097E170}" type="presParOf" srcId="{6E86B5E5-68E8-40BC-8F9F-7610765EDB23}" destId="{F0C8B08E-8FF7-41F6-AEDE-308F049FA1D8}" srcOrd="0" destOrd="0" presId="urn:microsoft.com/office/officeart/2018/2/layout/IconVerticalSolidList"/>
    <dgm:cxn modelId="{D7B7F66F-0959-4266-96F2-BEEF2BBF64F8}" type="presParOf" srcId="{6E86B5E5-68E8-40BC-8F9F-7610765EDB23}" destId="{572171D0-AB0B-4AD4-B7CD-AAF69E00CB5F}" srcOrd="1" destOrd="0" presId="urn:microsoft.com/office/officeart/2018/2/layout/IconVerticalSolidList"/>
    <dgm:cxn modelId="{3DA64BD7-54E8-4436-9F0B-3A6CE3D99037}" type="presParOf" srcId="{6E86B5E5-68E8-40BC-8F9F-7610765EDB23}" destId="{9037B2C3-96BE-4300-BCE1-13B7F893483C}" srcOrd="2" destOrd="0" presId="urn:microsoft.com/office/officeart/2018/2/layout/IconVerticalSolidList"/>
    <dgm:cxn modelId="{2BBF5925-1058-4B39-A88A-869D2702597A}" type="presParOf" srcId="{6E86B5E5-68E8-40BC-8F9F-7610765EDB23}" destId="{6D2E3689-6B24-44B9-8B52-7FF60BD9FC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01204-40C7-4D39-8E47-ACDA94FA6A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4538F1-9DB5-455D-B6D7-6147522F086C}">
      <dgm:prSet/>
      <dgm:spPr/>
      <dgm:t>
        <a:bodyPr/>
        <a:lstStyle/>
        <a:p>
          <a:r>
            <a:rPr lang="en-US" baseline="0"/>
            <a:t>1. Environment Setup</a:t>
          </a:r>
          <a:endParaRPr lang="en-US"/>
        </a:p>
      </dgm:t>
    </dgm:pt>
    <dgm:pt modelId="{2753FF33-D514-46FA-9ED6-823247DDAC69}" type="parTrans" cxnId="{674DDD7A-805B-44F6-A252-305415EA6F7D}">
      <dgm:prSet/>
      <dgm:spPr/>
      <dgm:t>
        <a:bodyPr/>
        <a:lstStyle/>
        <a:p>
          <a:endParaRPr lang="en-US"/>
        </a:p>
      </dgm:t>
    </dgm:pt>
    <dgm:pt modelId="{403EED29-90ED-41FA-A0BF-88E12EE8B2A2}" type="sibTrans" cxnId="{674DDD7A-805B-44F6-A252-305415EA6F7D}">
      <dgm:prSet/>
      <dgm:spPr/>
      <dgm:t>
        <a:bodyPr/>
        <a:lstStyle/>
        <a:p>
          <a:endParaRPr lang="en-US"/>
        </a:p>
      </dgm:t>
    </dgm:pt>
    <dgm:pt modelId="{21F0FFAC-F407-4316-822C-4B44D48947CD}">
      <dgm:prSet/>
      <dgm:spPr/>
      <dgm:t>
        <a:bodyPr/>
        <a:lstStyle/>
        <a:p>
          <a:r>
            <a:rPr lang="en-US" baseline="0"/>
            <a:t>2. LangChain Configuration</a:t>
          </a:r>
          <a:endParaRPr lang="en-US"/>
        </a:p>
      </dgm:t>
    </dgm:pt>
    <dgm:pt modelId="{E02101C3-D199-430F-A4DA-ED6B29CEB0B2}" type="parTrans" cxnId="{0612BD07-B41F-4BA7-B5BD-099B1065A46A}">
      <dgm:prSet/>
      <dgm:spPr/>
      <dgm:t>
        <a:bodyPr/>
        <a:lstStyle/>
        <a:p>
          <a:endParaRPr lang="en-US"/>
        </a:p>
      </dgm:t>
    </dgm:pt>
    <dgm:pt modelId="{AE089CF0-9C9C-4D61-9ED1-3811BDD464F9}" type="sibTrans" cxnId="{0612BD07-B41F-4BA7-B5BD-099B1065A46A}">
      <dgm:prSet/>
      <dgm:spPr/>
      <dgm:t>
        <a:bodyPr/>
        <a:lstStyle/>
        <a:p>
          <a:endParaRPr lang="en-US"/>
        </a:p>
      </dgm:t>
    </dgm:pt>
    <dgm:pt modelId="{4AEE8D4C-D79F-4561-A549-376800BE375A}">
      <dgm:prSet/>
      <dgm:spPr/>
      <dgm:t>
        <a:bodyPr/>
        <a:lstStyle/>
        <a:p>
          <a:r>
            <a:rPr lang="en-US" baseline="0"/>
            <a:t>3. Building the Streamlit UI</a:t>
          </a:r>
          <a:endParaRPr lang="en-US"/>
        </a:p>
      </dgm:t>
    </dgm:pt>
    <dgm:pt modelId="{CE3A0402-AA62-463B-AB28-A17BC63B2159}" type="parTrans" cxnId="{1BB6C494-BEEF-4FF8-8CF8-7AC2E4910FF9}">
      <dgm:prSet/>
      <dgm:spPr/>
      <dgm:t>
        <a:bodyPr/>
        <a:lstStyle/>
        <a:p>
          <a:endParaRPr lang="en-US"/>
        </a:p>
      </dgm:t>
    </dgm:pt>
    <dgm:pt modelId="{026CB6C4-A3C2-43F6-B712-CEFA5BB5E5E5}" type="sibTrans" cxnId="{1BB6C494-BEEF-4FF8-8CF8-7AC2E4910FF9}">
      <dgm:prSet/>
      <dgm:spPr/>
      <dgm:t>
        <a:bodyPr/>
        <a:lstStyle/>
        <a:p>
          <a:endParaRPr lang="en-US"/>
        </a:p>
      </dgm:t>
    </dgm:pt>
    <dgm:pt modelId="{32E96B84-C4C6-45DC-90C8-FB23DBF40669}">
      <dgm:prSet/>
      <dgm:spPr/>
      <dgm:t>
        <a:bodyPr/>
        <a:lstStyle/>
        <a:p>
          <a:r>
            <a:rPr lang="en-US" baseline="0"/>
            <a:t>4. Enhancing with NewsAPI</a:t>
          </a:r>
          <a:endParaRPr lang="en-US"/>
        </a:p>
      </dgm:t>
    </dgm:pt>
    <dgm:pt modelId="{48D80718-45B2-4F9C-9C68-2DB81A62FDED}" type="parTrans" cxnId="{CC35BD87-1B30-4DD2-BED9-2BAA890DD4CA}">
      <dgm:prSet/>
      <dgm:spPr/>
      <dgm:t>
        <a:bodyPr/>
        <a:lstStyle/>
        <a:p>
          <a:endParaRPr lang="en-US"/>
        </a:p>
      </dgm:t>
    </dgm:pt>
    <dgm:pt modelId="{44DAA5FE-5C59-4248-ACF8-C3F10355ED78}" type="sibTrans" cxnId="{CC35BD87-1B30-4DD2-BED9-2BAA890DD4CA}">
      <dgm:prSet/>
      <dgm:spPr/>
      <dgm:t>
        <a:bodyPr/>
        <a:lstStyle/>
        <a:p>
          <a:endParaRPr lang="en-US"/>
        </a:p>
      </dgm:t>
    </dgm:pt>
    <dgm:pt modelId="{ECA38713-B21C-4E93-B022-7332DA8CD427}">
      <dgm:prSet/>
      <dgm:spPr/>
      <dgm:t>
        <a:bodyPr/>
        <a:lstStyle/>
        <a:p>
          <a:r>
            <a:rPr lang="en-US" baseline="0"/>
            <a:t>5. Testing &amp; Validation</a:t>
          </a:r>
          <a:endParaRPr lang="en-US"/>
        </a:p>
      </dgm:t>
    </dgm:pt>
    <dgm:pt modelId="{C1A7814C-6209-4F41-8D47-F6419083E357}" type="parTrans" cxnId="{E08EA897-F956-44E2-95B8-7D065D747135}">
      <dgm:prSet/>
      <dgm:spPr/>
      <dgm:t>
        <a:bodyPr/>
        <a:lstStyle/>
        <a:p>
          <a:endParaRPr lang="en-US"/>
        </a:p>
      </dgm:t>
    </dgm:pt>
    <dgm:pt modelId="{8D827755-9FDB-4A7E-8B13-12FF2761BD9A}" type="sibTrans" cxnId="{E08EA897-F956-44E2-95B8-7D065D747135}">
      <dgm:prSet/>
      <dgm:spPr/>
      <dgm:t>
        <a:bodyPr/>
        <a:lstStyle/>
        <a:p>
          <a:endParaRPr lang="en-US"/>
        </a:p>
      </dgm:t>
    </dgm:pt>
    <dgm:pt modelId="{7099A0C1-7C11-455E-A04D-DA38C1B4058C}">
      <dgm:prSet/>
      <dgm:spPr/>
      <dgm:t>
        <a:bodyPr/>
        <a:lstStyle/>
        <a:p>
          <a:r>
            <a:rPr lang="en-US" baseline="0"/>
            <a:t>6. Documentation &amp; Finalizatio</a:t>
          </a:r>
          <a:r>
            <a:rPr lang="en-GB" baseline="0"/>
            <a:t>n</a:t>
          </a:r>
          <a:endParaRPr lang="en-US"/>
        </a:p>
      </dgm:t>
    </dgm:pt>
    <dgm:pt modelId="{3FE52CD5-C707-4464-81D2-BC4B3BE45B31}" type="parTrans" cxnId="{28CC9978-4016-4608-AB88-04F0814DAD55}">
      <dgm:prSet/>
      <dgm:spPr/>
      <dgm:t>
        <a:bodyPr/>
        <a:lstStyle/>
        <a:p>
          <a:endParaRPr lang="en-US"/>
        </a:p>
      </dgm:t>
    </dgm:pt>
    <dgm:pt modelId="{4E1B45AF-4834-4111-A818-347C6C332DB4}" type="sibTrans" cxnId="{28CC9978-4016-4608-AB88-04F0814DAD55}">
      <dgm:prSet/>
      <dgm:spPr/>
      <dgm:t>
        <a:bodyPr/>
        <a:lstStyle/>
        <a:p>
          <a:endParaRPr lang="en-US"/>
        </a:p>
      </dgm:t>
    </dgm:pt>
    <dgm:pt modelId="{64A81861-7565-48F7-B580-5FC07ED2D21B}" type="pres">
      <dgm:prSet presAssocID="{49A01204-40C7-4D39-8E47-ACDA94FA6A6A}" presName="root" presStyleCnt="0">
        <dgm:presLayoutVars>
          <dgm:dir/>
          <dgm:resizeHandles val="exact"/>
        </dgm:presLayoutVars>
      </dgm:prSet>
      <dgm:spPr/>
    </dgm:pt>
    <dgm:pt modelId="{E5A1EBAD-AE24-4054-92CE-793B57968AA1}" type="pres">
      <dgm:prSet presAssocID="{5B4538F1-9DB5-455D-B6D7-6147522F086C}" presName="compNode" presStyleCnt="0"/>
      <dgm:spPr/>
    </dgm:pt>
    <dgm:pt modelId="{A892E40C-415E-409B-B143-619E6F33D467}" type="pres">
      <dgm:prSet presAssocID="{5B4538F1-9DB5-455D-B6D7-6147522F086C}" presName="bgRect" presStyleLbl="bgShp" presStyleIdx="0" presStyleCnt="6"/>
      <dgm:spPr/>
    </dgm:pt>
    <dgm:pt modelId="{67F9C625-2730-479D-A02E-78B4428A4F4D}" type="pres">
      <dgm:prSet presAssocID="{5B4538F1-9DB5-455D-B6D7-6147522F086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0FB95EB-1F3D-4900-A910-A425A04D37FF}" type="pres">
      <dgm:prSet presAssocID="{5B4538F1-9DB5-455D-B6D7-6147522F086C}" presName="spaceRect" presStyleCnt="0"/>
      <dgm:spPr/>
    </dgm:pt>
    <dgm:pt modelId="{54DC7504-5599-407E-AE80-44ABA7A23197}" type="pres">
      <dgm:prSet presAssocID="{5B4538F1-9DB5-455D-B6D7-6147522F086C}" presName="parTx" presStyleLbl="revTx" presStyleIdx="0" presStyleCnt="6">
        <dgm:presLayoutVars>
          <dgm:chMax val="0"/>
          <dgm:chPref val="0"/>
        </dgm:presLayoutVars>
      </dgm:prSet>
      <dgm:spPr/>
    </dgm:pt>
    <dgm:pt modelId="{EBD2E8DD-67B1-46C8-A88F-9527420C278C}" type="pres">
      <dgm:prSet presAssocID="{403EED29-90ED-41FA-A0BF-88E12EE8B2A2}" presName="sibTrans" presStyleCnt="0"/>
      <dgm:spPr/>
    </dgm:pt>
    <dgm:pt modelId="{69C4F81F-5FB3-43F2-B86B-2AF6C1736714}" type="pres">
      <dgm:prSet presAssocID="{21F0FFAC-F407-4316-822C-4B44D48947CD}" presName="compNode" presStyleCnt="0"/>
      <dgm:spPr/>
    </dgm:pt>
    <dgm:pt modelId="{E3DE3CA9-DFA5-4705-9C02-F27E3B97BCA2}" type="pres">
      <dgm:prSet presAssocID="{21F0FFAC-F407-4316-822C-4B44D48947CD}" presName="bgRect" presStyleLbl="bgShp" presStyleIdx="1" presStyleCnt="6"/>
      <dgm:spPr/>
    </dgm:pt>
    <dgm:pt modelId="{0D5EFC78-630A-437E-A5B9-8807778F2D65}" type="pres">
      <dgm:prSet presAssocID="{21F0FFAC-F407-4316-822C-4B44D48947C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2F45F6-D527-4307-B00B-F7A6B3F995D6}" type="pres">
      <dgm:prSet presAssocID="{21F0FFAC-F407-4316-822C-4B44D48947CD}" presName="spaceRect" presStyleCnt="0"/>
      <dgm:spPr/>
    </dgm:pt>
    <dgm:pt modelId="{FD966407-CB0A-417E-8A3F-E3004E4D25D5}" type="pres">
      <dgm:prSet presAssocID="{21F0FFAC-F407-4316-822C-4B44D48947CD}" presName="parTx" presStyleLbl="revTx" presStyleIdx="1" presStyleCnt="6">
        <dgm:presLayoutVars>
          <dgm:chMax val="0"/>
          <dgm:chPref val="0"/>
        </dgm:presLayoutVars>
      </dgm:prSet>
      <dgm:spPr/>
    </dgm:pt>
    <dgm:pt modelId="{EA314D64-14F7-49AE-9F4C-5D34F40C9FB1}" type="pres">
      <dgm:prSet presAssocID="{AE089CF0-9C9C-4D61-9ED1-3811BDD464F9}" presName="sibTrans" presStyleCnt="0"/>
      <dgm:spPr/>
    </dgm:pt>
    <dgm:pt modelId="{0CBD3940-E721-45C6-A513-E1E558BF126C}" type="pres">
      <dgm:prSet presAssocID="{4AEE8D4C-D79F-4561-A549-376800BE375A}" presName="compNode" presStyleCnt="0"/>
      <dgm:spPr/>
    </dgm:pt>
    <dgm:pt modelId="{EE17C0B8-85E2-41B6-A2C1-D70030DA7B50}" type="pres">
      <dgm:prSet presAssocID="{4AEE8D4C-D79F-4561-A549-376800BE375A}" presName="bgRect" presStyleLbl="bgShp" presStyleIdx="2" presStyleCnt="6"/>
      <dgm:spPr/>
    </dgm:pt>
    <dgm:pt modelId="{1D2D18FB-7B2D-4B74-852C-057E04CA8A80}" type="pres">
      <dgm:prSet presAssocID="{4AEE8D4C-D79F-4561-A549-376800BE375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614549-516B-4467-9CCD-DFF8CF846984}" type="pres">
      <dgm:prSet presAssocID="{4AEE8D4C-D79F-4561-A549-376800BE375A}" presName="spaceRect" presStyleCnt="0"/>
      <dgm:spPr/>
    </dgm:pt>
    <dgm:pt modelId="{46F93A49-DAA3-4FA1-8CF3-61C9D41B044F}" type="pres">
      <dgm:prSet presAssocID="{4AEE8D4C-D79F-4561-A549-376800BE375A}" presName="parTx" presStyleLbl="revTx" presStyleIdx="2" presStyleCnt="6">
        <dgm:presLayoutVars>
          <dgm:chMax val="0"/>
          <dgm:chPref val="0"/>
        </dgm:presLayoutVars>
      </dgm:prSet>
      <dgm:spPr/>
    </dgm:pt>
    <dgm:pt modelId="{94B57BFF-73B2-4121-9A5C-792863550B9C}" type="pres">
      <dgm:prSet presAssocID="{026CB6C4-A3C2-43F6-B712-CEFA5BB5E5E5}" presName="sibTrans" presStyleCnt="0"/>
      <dgm:spPr/>
    </dgm:pt>
    <dgm:pt modelId="{9C27E8D2-5529-4047-8B70-80B330B34DD6}" type="pres">
      <dgm:prSet presAssocID="{32E96B84-C4C6-45DC-90C8-FB23DBF40669}" presName="compNode" presStyleCnt="0"/>
      <dgm:spPr/>
    </dgm:pt>
    <dgm:pt modelId="{D9C49E2C-78F7-4D3E-8344-9C1D00C470C7}" type="pres">
      <dgm:prSet presAssocID="{32E96B84-C4C6-45DC-90C8-FB23DBF40669}" presName="bgRect" presStyleLbl="bgShp" presStyleIdx="3" presStyleCnt="6"/>
      <dgm:spPr/>
    </dgm:pt>
    <dgm:pt modelId="{5555E5FB-6A56-4EFE-B0C1-3A7946BDEF23}" type="pres">
      <dgm:prSet presAssocID="{32E96B84-C4C6-45DC-90C8-FB23DBF406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4889F4-4BB7-48F8-BA53-C6FAFB9ADA32}" type="pres">
      <dgm:prSet presAssocID="{32E96B84-C4C6-45DC-90C8-FB23DBF40669}" presName="spaceRect" presStyleCnt="0"/>
      <dgm:spPr/>
    </dgm:pt>
    <dgm:pt modelId="{C9CA5927-1CDD-45ED-8457-D0E19B1B7936}" type="pres">
      <dgm:prSet presAssocID="{32E96B84-C4C6-45DC-90C8-FB23DBF40669}" presName="parTx" presStyleLbl="revTx" presStyleIdx="3" presStyleCnt="6">
        <dgm:presLayoutVars>
          <dgm:chMax val="0"/>
          <dgm:chPref val="0"/>
        </dgm:presLayoutVars>
      </dgm:prSet>
      <dgm:spPr/>
    </dgm:pt>
    <dgm:pt modelId="{2185ABC9-D063-46E8-9C21-EEFF0AA89FF5}" type="pres">
      <dgm:prSet presAssocID="{44DAA5FE-5C59-4248-ACF8-C3F10355ED78}" presName="sibTrans" presStyleCnt="0"/>
      <dgm:spPr/>
    </dgm:pt>
    <dgm:pt modelId="{0A915E7F-3041-419B-BDC6-326375B28B53}" type="pres">
      <dgm:prSet presAssocID="{ECA38713-B21C-4E93-B022-7332DA8CD427}" presName="compNode" presStyleCnt="0"/>
      <dgm:spPr/>
    </dgm:pt>
    <dgm:pt modelId="{680A6D79-B015-459B-A507-447958CD9240}" type="pres">
      <dgm:prSet presAssocID="{ECA38713-B21C-4E93-B022-7332DA8CD427}" presName="bgRect" presStyleLbl="bgShp" presStyleIdx="4" presStyleCnt="6"/>
      <dgm:spPr/>
    </dgm:pt>
    <dgm:pt modelId="{F81FA5CE-8DC1-4D07-8F3F-83D94284F5F0}" type="pres">
      <dgm:prSet presAssocID="{ECA38713-B21C-4E93-B022-7332DA8CD4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5388070-99E2-4A60-A92B-E8E9EB8DB4FB}" type="pres">
      <dgm:prSet presAssocID="{ECA38713-B21C-4E93-B022-7332DA8CD427}" presName="spaceRect" presStyleCnt="0"/>
      <dgm:spPr/>
    </dgm:pt>
    <dgm:pt modelId="{EB6C6030-98C2-493F-98EF-6C0317FA2EA2}" type="pres">
      <dgm:prSet presAssocID="{ECA38713-B21C-4E93-B022-7332DA8CD427}" presName="parTx" presStyleLbl="revTx" presStyleIdx="4" presStyleCnt="6">
        <dgm:presLayoutVars>
          <dgm:chMax val="0"/>
          <dgm:chPref val="0"/>
        </dgm:presLayoutVars>
      </dgm:prSet>
      <dgm:spPr/>
    </dgm:pt>
    <dgm:pt modelId="{F770B029-9410-4929-8FF3-C4D4E4E4D447}" type="pres">
      <dgm:prSet presAssocID="{8D827755-9FDB-4A7E-8B13-12FF2761BD9A}" presName="sibTrans" presStyleCnt="0"/>
      <dgm:spPr/>
    </dgm:pt>
    <dgm:pt modelId="{878F94E4-D29F-4AA7-9562-C2045FC482E5}" type="pres">
      <dgm:prSet presAssocID="{7099A0C1-7C11-455E-A04D-DA38C1B4058C}" presName="compNode" presStyleCnt="0"/>
      <dgm:spPr/>
    </dgm:pt>
    <dgm:pt modelId="{9CB2C4C4-075B-4018-A908-A3874FEEDEF8}" type="pres">
      <dgm:prSet presAssocID="{7099A0C1-7C11-455E-A04D-DA38C1B4058C}" presName="bgRect" presStyleLbl="bgShp" presStyleIdx="5" presStyleCnt="6"/>
      <dgm:spPr/>
    </dgm:pt>
    <dgm:pt modelId="{394BFA07-79B5-4F43-BB40-96F7E0550D2C}" type="pres">
      <dgm:prSet presAssocID="{7099A0C1-7C11-455E-A04D-DA38C1B405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95F52A-57F8-479A-A365-44A68DEF922B}" type="pres">
      <dgm:prSet presAssocID="{7099A0C1-7C11-455E-A04D-DA38C1B4058C}" presName="spaceRect" presStyleCnt="0"/>
      <dgm:spPr/>
    </dgm:pt>
    <dgm:pt modelId="{7B3E596C-3F9B-4E9D-8F0C-03789B72B8EC}" type="pres">
      <dgm:prSet presAssocID="{7099A0C1-7C11-455E-A04D-DA38C1B4058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12BD07-B41F-4BA7-B5BD-099B1065A46A}" srcId="{49A01204-40C7-4D39-8E47-ACDA94FA6A6A}" destId="{21F0FFAC-F407-4316-822C-4B44D48947CD}" srcOrd="1" destOrd="0" parTransId="{E02101C3-D199-430F-A4DA-ED6B29CEB0B2}" sibTransId="{AE089CF0-9C9C-4D61-9ED1-3811BDD464F9}"/>
    <dgm:cxn modelId="{B4DDD61F-A39C-4335-9F96-2E15490E27B3}" type="presOf" srcId="{ECA38713-B21C-4E93-B022-7332DA8CD427}" destId="{EB6C6030-98C2-493F-98EF-6C0317FA2EA2}" srcOrd="0" destOrd="0" presId="urn:microsoft.com/office/officeart/2018/2/layout/IconVerticalSolidList"/>
    <dgm:cxn modelId="{1898525B-AFE1-417E-9524-DF016B566166}" type="presOf" srcId="{7099A0C1-7C11-455E-A04D-DA38C1B4058C}" destId="{7B3E596C-3F9B-4E9D-8F0C-03789B72B8EC}" srcOrd="0" destOrd="0" presId="urn:microsoft.com/office/officeart/2018/2/layout/IconVerticalSolidList"/>
    <dgm:cxn modelId="{4EA8F149-6B68-4B2F-911A-695C4808D6A8}" type="presOf" srcId="{5B4538F1-9DB5-455D-B6D7-6147522F086C}" destId="{54DC7504-5599-407E-AE80-44ABA7A23197}" srcOrd="0" destOrd="0" presId="urn:microsoft.com/office/officeart/2018/2/layout/IconVerticalSolidList"/>
    <dgm:cxn modelId="{28CC9978-4016-4608-AB88-04F0814DAD55}" srcId="{49A01204-40C7-4D39-8E47-ACDA94FA6A6A}" destId="{7099A0C1-7C11-455E-A04D-DA38C1B4058C}" srcOrd="5" destOrd="0" parTransId="{3FE52CD5-C707-4464-81D2-BC4B3BE45B31}" sibTransId="{4E1B45AF-4834-4111-A818-347C6C332DB4}"/>
    <dgm:cxn modelId="{53C64F7A-F505-459C-934B-C5E85CA881D0}" type="presOf" srcId="{49A01204-40C7-4D39-8E47-ACDA94FA6A6A}" destId="{64A81861-7565-48F7-B580-5FC07ED2D21B}" srcOrd="0" destOrd="0" presId="urn:microsoft.com/office/officeart/2018/2/layout/IconVerticalSolidList"/>
    <dgm:cxn modelId="{674DDD7A-805B-44F6-A252-305415EA6F7D}" srcId="{49A01204-40C7-4D39-8E47-ACDA94FA6A6A}" destId="{5B4538F1-9DB5-455D-B6D7-6147522F086C}" srcOrd="0" destOrd="0" parTransId="{2753FF33-D514-46FA-9ED6-823247DDAC69}" sibTransId="{403EED29-90ED-41FA-A0BF-88E12EE8B2A2}"/>
    <dgm:cxn modelId="{CC35BD87-1B30-4DD2-BED9-2BAA890DD4CA}" srcId="{49A01204-40C7-4D39-8E47-ACDA94FA6A6A}" destId="{32E96B84-C4C6-45DC-90C8-FB23DBF40669}" srcOrd="3" destOrd="0" parTransId="{48D80718-45B2-4F9C-9C68-2DB81A62FDED}" sibTransId="{44DAA5FE-5C59-4248-ACF8-C3F10355ED78}"/>
    <dgm:cxn modelId="{2C31B38A-4FFF-435E-8744-6FEBCA24BE29}" type="presOf" srcId="{4AEE8D4C-D79F-4561-A549-376800BE375A}" destId="{46F93A49-DAA3-4FA1-8CF3-61C9D41B044F}" srcOrd="0" destOrd="0" presId="urn:microsoft.com/office/officeart/2018/2/layout/IconVerticalSolidList"/>
    <dgm:cxn modelId="{1BB6C494-BEEF-4FF8-8CF8-7AC2E4910FF9}" srcId="{49A01204-40C7-4D39-8E47-ACDA94FA6A6A}" destId="{4AEE8D4C-D79F-4561-A549-376800BE375A}" srcOrd="2" destOrd="0" parTransId="{CE3A0402-AA62-463B-AB28-A17BC63B2159}" sibTransId="{026CB6C4-A3C2-43F6-B712-CEFA5BB5E5E5}"/>
    <dgm:cxn modelId="{E08EA897-F956-44E2-95B8-7D065D747135}" srcId="{49A01204-40C7-4D39-8E47-ACDA94FA6A6A}" destId="{ECA38713-B21C-4E93-B022-7332DA8CD427}" srcOrd="4" destOrd="0" parTransId="{C1A7814C-6209-4F41-8D47-F6419083E357}" sibTransId="{8D827755-9FDB-4A7E-8B13-12FF2761BD9A}"/>
    <dgm:cxn modelId="{703CBB98-A361-4C40-B0B0-52A4776CB23F}" type="presOf" srcId="{32E96B84-C4C6-45DC-90C8-FB23DBF40669}" destId="{C9CA5927-1CDD-45ED-8457-D0E19B1B7936}" srcOrd="0" destOrd="0" presId="urn:microsoft.com/office/officeart/2018/2/layout/IconVerticalSolidList"/>
    <dgm:cxn modelId="{EE460FE8-D824-4A75-8F9F-D119945A906D}" type="presOf" srcId="{21F0FFAC-F407-4316-822C-4B44D48947CD}" destId="{FD966407-CB0A-417E-8A3F-E3004E4D25D5}" srcOrd="0" destOrd="0" presId="urn:microsoft.com/office/officeart/2018/2/layout/IconVerticalSolidList"/>
    <dgm:cxn modelId="{1D05B978-099C-4F83-913A-211A98FA8329}" type="presParOf" srcId="{64A81861-7565-48F7-B580-5FC07ED2D21B}" destId="{E5A1EBAD-AE24-4054-92CE-793B57968AA1}" srcOrd="0" destOrd="0" presId="urn:microsoft.com/office/officeart/2018/2/layout/IconVerticalSolidList"/>
    <dgm:cxn modelId="{1175C91A-0CEC-4C4C-B862-C78041AD80FC}" type="presParOf" srcId="{E5A1EBAD-AE24-4054-92CE-793B57968AA1}" destId="{A892E40C-415E-409B-B143-619E6F33D467}" srcOrd="0" destOrd="0" presId="urn:microsoft.com/office/officeart/2018/2/layout/IconVerticalSolidList"/>
    <dgm:cxn modelId="{FC835B24-D6D5-4864-A708-5317ED22C737}" type="presParOf" srcId="{E5A1EBAD-AE24-4054-92CE-793B57968AA1}" destId="{67F9C625-2730-479D-A02E-78B4428A4F4D}" srcOrd="1" destOrd="0" presId="urn:microsoft.com/office/officeart/2018/2/layout/IconVerticalSolidList"/>
    <dgm:cxn modelId="{CA79C61C-6C53-4230-B82B-5409CF2B8E68}" type="presParOf" srcId="{E5A1EBAD-AE24-4054-92CE-793B57968AA1}" destId="{60FB95EB-1F3D-4900-A910-A425A04D37FF}" srcOrd="2" destOrd="0" presId="urn:microsoft.com/office/officeart/2018/2/layout/IconVerticalSolidList"/>
    <dgm:cxn modelId="{8FC24AE9-5D15-4316-82CB-44AF0CC43559}" type="presParOf" srcId="{E5A1EBAD-AE24-4054-92CE-793B57968AA1}" destId="{54DC7504-5599-407E-AE80-44ABA7A23197}" srcOrd="3" destOrd="0" presId="urn:microsoft.com/office/officeart/2018/2/layout/IconVerticalSolidList"/>
    <dgm:cxn modelId="{AF1DA428-B85B-4EE7-A584-DD681A22BE5D}" type="presParOf" srcId="{64A81861-7565-48F7-B580-5FC07ED2D21B}" destId="{EBD2E8DD-67B1-46C8-A88F-9527420C278C}" srcOrd="1" destOrd="0" presId="urn:microsoft.com/office/officeart/2018/2/layout/IconVerticalSolidList"/>
    <dgm:cxn modelId="{1C1CC0A5-AC9D-4FEE-A448-619F87AA0829}" type="presParOf" srcId="{64A81861-7565-48F7-B580-5FC07ED2D21B}" destId="{69C4F81F-5FB3-43F2-B86B-2AF6C1736714}" srcOrd="2" destOrd="0" presId="urn:microsoft.com/office/officeart/2018/2/layout/IconVerticalSolidList"/>
    <dgm:cxn modelId="{D8CFB713-371D-4C36-83E6-293FE48F1F4D}" type="presParOf" srcId="{69C4F81F-5FB3-43F2-B86B-2AF6C1736714}" destId="{E3DE3CA9-DFA5-4705-9C02-F27E3B97BCA2}" srcOrd="0" destOrd="0" presId="urn:microsoft.com/office/officeart/2018/2/layout/IconVerticalSolidList"/>
    <dgm:cxn modelId="{76E45F41-BA0C-4339-8E6F-922A4EBE2372}" type="presParOf" srcId="{69C4F81F-5FB3-43F2-B86B-2AF6C1736714}" destId="{0D5EFC78-630A-437E-A5B9-8807778F2D65}" srcOrd="1" destOrd="0" presId="urn:microsoft.com/office/officeart/2018/2/layout/IconVerticalSolidList"/>
    <dgm:cxn modelId="{7C13C650-A30F-40FD-9997-EF16D748F8BC}" type="presParOf" srcId="{69C4F81F-5FB3-43F2-B86B-2AF6C1736714}" destId="{332F45F6-D527-4307-B00B-F7A6B3F995D6}" srcOrd="2" destOrd="0" presId="urn:microsoft.com/office/officeart/2018/2/layout/IconVerticalSolidList"/>
    <dgm:cxn modelId="{262E9218-6CCD-49E6-807B-B40FB577E1CE}" type="presParOf" srcId="{69C4F81F-5FB3-43F2-B86B-2AF6C1736714}" destId="{FD966407-CB0A-417E-8A3F-E3004E4D25D5}" srcOrd="3" destOrd="0" presId="urn:microsoft.com/office/officeart/2018/2/layout/IconVerticalSolidList"/>
    <dgm:cxn modelId="{4078E7C4-E911-4D71-9D32-012306AFCBD6}" type="presParOf" srcId="{64A81861-7565-48F7-B580-5FC07ED2D21B}" destId="{EA314D64-14F7-49AE-9F4C-5D34F40C9FB1}" srcOrd="3" destOrd="0" presId="urn:microsoft.com/office/officeart/2018/2/layout/IconVerticalSolidList"/>
    <dgm:cxn modelId="{3F86FD6A-5448-4166-A468-9C1F87BFBC0C}" type="presParOf" srcId="{64A81861-7565-48F7-B580-5FC07ED2D21B}" destId="{0CBD3940-E721-45C6-A513-E1E558BF126C}" srcOrd="4" destOrd="0" presId="urn:microsoft.com/office/officeart/2018/2/layout/IconVerticalSolidList"/>
    <dgm:cxn modelId="{D3C8A3DC-9F07-4037-828A-F3BB6521A375}" type="presParOf" srcId="{0CBD3940-E721-45C6-A513-E1E558BF126C}" destId="{EE17C0B8-85E2-41B6-A2C1-D70030DA7B50}" srcOrd="0" destOrd="0" presId="urn:microsoft.com/office/officeart/2018/2/layout/IconVerticalSolidList"/>
    <dgm:cxn modelId="{E0F44DEF-7A98-4271-92CF-FE50D166E011}" type="presParOf" srcId="{0CBD3940-E721-45C6-A513-E1E558BF126C}" destId="{1D2D18FB-7B2D-4B74-852C-057E04CA8A80}" srcOrd="1" destOrd="0" presId="urn:microsoft.com/office/officeart/2018/2/layout/IconVerticalSolidList"/>
    <dgm:cxn modelId="{CED23201-CB36-49F2-A294-15442582CB3E}" type="presParOf" srcId="{0CBD3940-E721-45C6-A513-E1E558BF126C}" destId="{C7614549-516B-4467-9CCD-DFF8CF846984}" srcOrd="2" destOrd="0" presId="urn:microsoft.com/office/officeart/2018/2/layout/IconVerticalSolidList"/>
    <dgm:cxn modelId="{FCE12749-B135-467D-B86B-536BE5AB0F79}" type="presParOf" srcId="{0CBD3940-E721-45C6-A513-E1E558BF126C}" destId="{46F93A49-DAA3-4FA1-8CF3-61C9D41B044F}" srcOrd="3" destOrd="0" presId="urn:microsoft.com/office/officeart/2018/2/layout/IconVerticalSolidList"/>
    <dgm:cxn modelId="{A67951E4-4C6B-4F22-906A-DFEFDD56A9E7}" type="presParOf" srcId="{64A81861-7565-48F7-B580-5FC07ED2D21B}" destId="{94B57BFF-73B2-4121-9A5C-792863550B9C}" srcOrd="5" destOrd="0" presId="urn:microsoft.com/office/officeart/2018/2/layout/IconVerticalSolidList"/>
    <dgm:cxn modelId="{CEC72F64-F2D0-4047-B967-1895EB04D050}" type="presParOf" srcId="{64A81861-7565-48F7-B580-5FC07ED2D21B}" destId="{9C27E8D2-5529-4047-8B70-80B330B34DD6}" srcOrd="6" destOrd="0" presId="urn:microsoft.com/office/officeart/2018/2/layout/IconVerticalSolidList"/>
    <dgm:cxn modelId="{D0688AE6-0263-445D-80D9-4527050BB93C}" type="presParOf" srcId="{9C27E8D2-5529-4047-8B70-80B330B34DD6}" destId="{D9C49E2C-78F7-4D3E-8344-9C1D00C470C7}" srcOrd="0" destOrd="0" presId="urn:microsoft.com/office/officeart/2018/2/layout/IconVerticalSolidList"/>
    <dgm:cxn modelId="{9FF63948-CE25-46D8-A90F-943D5CAC117B}" type="presParOf" srcId="{9C27E8D2-5529-4047-8B70-80B330B34DD6}" destId="{5555E5FB-6A56-4EFE-B0C1-3A7946BDEF23}" srcOrd="1" destOrd="0" presId="urn:microsoft.com/office/officeart/2018/2/layout/IconVerticalSolidList"/>
    <dgm:cxn modelId="{6E412BC0-F9B6-4DBE-BEEF-EA775BD9429E}" type="presParOf" srcId="{9C27E8D2-5529-4047-8B70-80B330B34DD6}" destId="{B94889F4-4BB7-48F8-BA53-C6FAFB9ADA32}" srcOrd="2" destOrd="0" presId="urn:microsoft.com/office/officeart/2018/2/layout/IconVerticalSolidList"/>
    <dgm:cxn modelId="{DC56458B-BBFB-4312-975A-848DB8C3E4BA}" type="presParOf" srcId="{9C27E8D2-5529-4047-8B70-80B330B34DD6}" destId="{C9CA5927-1CDD-45ED-8457-D0E19B1B7936}" srcOrd="3" destOrd="0" presId="urn:microsoft.com/office/officeart/2018/2/layout/IconVerticalSolidList"/>
    <dgm:cxn modelId="{D505038E-20E0-4295-B502-B338A25EA459}" type="presParOf" srcId="{64A81861-7565-48F7-B580-5FC07ED2D21B}" destId="{2185ABC9-D063-46E8-9C21-EEFF0AA89FF5}" srcOrd="7" destOrd="0" presId="urn:microsoft.com/office/officeart/2018/2/layout/IconVerticalSolidList"/>
    <dgm:cxn modelId="{8C648063-5A30-485F-96C3-592E67D65300}" type="presParOf" srcId="{64A81861-7565-48F7-B580-5FC07ED2D21B}" destId="{0A915E7F-3041-419B-BDC6-326375B28B53}" srcOrd="8" destOrd="0" presId="urn:microsoft.com/office/officeart/2018/2/layout/IconVerticalSolidList"/>
    <dgm:cxn modelId="{5884F8D9-0697-4B4F-9E95-07BE906D5239}" type="presParOf" srcId="{0A915E7F-3041-419B-BDC6-326375B28B53}" destId="{680A6D79-B015-459B-A507-447958CD9240}" srcOrd="0" destOrd="0" presId="urn:microsoft.com/office/officeart/2018/2/layout/IconVerticalSolidList"/>
    <dgm:cxn modelId="{FF9F9F32-B864-4148-AE7A-DE609789C6C9}" type="presParOf" srcId="{0A915E7F-3041-419B-BDC6-326375B28B53}" destId="{F81FA5CE-8DC1-4D07-8F3F-83D94284F5F0}" srcOrd="1" destOrd="0" presId="urn:microsoft.com/office/officeart/2018/2/layout/IconVerticalSolidList"/>
    <dgm:cxn modelId="{64402F27-FDF5-4497-9142-C92DF787948F}" type="presParOf" srcId="{0A915E7F-3041-419B-BDC6-326375B28B53}" destId="{85388070-99E2-4A60-A92B-E8E9EB8DB4FB}" srcOrd="2" destOrd="0" presId="urn:microsoft.com/office/officeart/2018/2/layout/IconVerticalSolidList"/>
    <dgm:cxn modelId="{60B6CB15-CC6E-4CE2-8B79-15538C63B172}" type="presParOf" srcId="{0A915E7F-3041-419B-BDC6-326375B28B53}" destId="{EB6C6030-98C2-493F-98EF-6C0317FA2EA2}" srcOrd="3" destOrd="0" presId="urn:microsoft.com/office/officeart/2018/2/layout/IconVerticalSolidList"/>
    <dgm:cxn modelId="{053CB83D-7304-4CB0-BF71-0F3469B7BE5A}" type="presParOf" srcId="{64A81861-7565-48F7-B580-5FC07ED2D21B}" destId="{F770B029-9410-4929-8FF3-C4D4E4E4D447}" srcOrd="9" destOrd="0" presId="urn:microsoft.com/office/officeart/2018/2/layout/IconVerticalSolidList"/>
    <dgm:cxn modelId="{7DF6BAA6-2566-4DA4-BF6D-E8173F20615C}" type="presParOf" srcId="{64A81861-7565-48F7-B580-5FC07ED2D21B}" destId="{878F94E4-D29F-4AA7-9562-C2045FC482E5}" srcOrd="10" destOrd="0" presId="urn:microsoft.com/office/officeart/2018/2/layout/IconVerticalSolidList"/>
    <dgm:cxn modelId="{89014BBB-C240-40C2-A70F-F087922444A7}" type="presParOf" srcId="{878F94E4-D29F-4AA7-9562-C2045FC482E5}" destId="{9CB2C4C4-075B-4018-A908-A3874FEEDEF8}" srcOrd="0" destOrd="0" presId="urn:microsoft.com/office/officeart/2018/2/layout/IconVerticalSolidList"/>
    <dgm:cxn modelId="{2AB4EF0C-816C-4E94-B8DF-997D4E11DC3A}" type="presParOf" srcId="{878F94E4-D29F-4AA7-9562-C2045FC482E5}" destId="{394BFA07-79B5-4F43-BB40-96F7E0550D2C}" srcOrd="1" destOrd="0" presId="urn:microsoft.com/office/officeart/2018/2/layout/IconVerticalSolidList"/>
    <dgm:cxn modelId="{2707A628-C691-44F2-B71D-66016D5E7409}" type="presParOf" srcId="{878F94E4-D29F-4AA7-9562-C2045FC482E5}" destId="{5195F52A-57F8-479A-A365-44A68DEF922B}" srcOrd="2" destOrd="0" presId="urn:microsoft.com/office/officeart/2018/2/layout/IconVerticalSolidList"/>
    <dgm:cxn modelId="{28D0DA90-D895-4E0E-AA0E-8C1E06877A78}" type="presParOf" srcId="{878F94E4-D29F-4AA7-9562-C2045FC482E5}" destId="{7B3E596C-3F9B-4E9D-8F0C-03789B72B8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07AC6-F1E2-4018-92C5-2C00F63D95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90172E-0578-4EAA-A405-DA0BF90376AB}">
      <dgm:prSet/>
      <dgm:spPr/>
      <dgm:t>
        <a:bodyPr/>
        <a:lstStyle/>
        <a:p>
          <a:r>
            <a:rPr lang="en-US" dirty="0"/>
            <a:t>Dependent on </a:t>
          </a:r>
          <a:r>
            <a:rPr lang="en-US" dirty="0" err="1"/>
            <a:t>NewsAPI</a:t>
          </a:r>
          <a:r>
            <a:rPr lang="en-US" dirty="0"/>
            <a:t> availability</a:t>
          </a:r>
        </a:p>
      </dgm:t>
    </dgm:pt>
    <dgm:pt modelId="{9E70B249-A256-48E7-B4C8-75F2D12211B9}" type="parTrans" cxnId="{323C818E-92DB-4E21-9F3C-2B46DDE25421}">
      <dgm:prSet/>
      <dgm:spPr/>
      <dgm:t>
        <a:bodyPr/>
        <a:lstStyle/>
        <a:p>
          <a:endParaRPr lang="en-US"/>
        </a:p>
      </dgm:t>
    </dgm:pt>
    <dgm:pt modelId="{8E157705-46E5-4D36-B3E4-7B2AD7036F7E}" type="sibTrans" cxnId="{323C818E-92DB-4E21-9F3C-2B46DDE25421}">
      <dgm:prSet/>
      <dgm:spPr/>
      <dgm:t>
        <a:bodyPr/>
        <a:lstStyle/>
        <a:p>
          <a:endParaRPr lang="en-US"/>
        </a:p>
      </dgm:t>
    </dgm:pt>
    <dgm:pt modelId="{75799742-CB27-4B9C-8265-45891B6F4E39}">
      <dgm:prSet/>
      <dgm:spPr/>
      <dgm:t>
        <a:bodyPr/>
        <a:lstStyle/>
        <a:p>
          <a:r>
            <a:rPr lang="en-US"/>
            <a:t>Potential biases in AI-generated summaries</a:t>
          </a:r>
        </a:p>
      </dgm:t>
    </dgm:pt>
    <dgm:pt modelId="{1D896186-E15B-4AD0-860B-84A2ADF7B623}" type="parTrans" cxnId="{652AAB59-4207-4657-9AFA-524F5295E630}">
      <dgm:prSet/>
      <dgm:spPr/>
      <dgm:t>
        <a:bodyPr/>
        <a:lstStyle/>
        <a:p>
          <a:endParaRPr lang="en-US"/>
        </a:p>
      </dgm:t>
    </dgm:pt>
    <dgm:pt modelId="{3AC7F0E8-C402-404D-BB19-1A6B16CC3883}" type="sibTrans" cxnId="{652AAB59-4207-4657-9AFA-524F5295E630}">
      <dgm:prSet/>
      <dgm:spPr/>
      <dgm:t>
        <a:bodyPr/>
        <a:lstStyle/>
        <a:p>
          <a:endParaRPr lang="en-US"/>
        </a:p>
      </dgm:t>
    </dgm:pt>
    <dgm:pt modelId="{BECC652A-CB5E-407B-9D4D-F9C2F7949743}">
      <dgm:prSet/>
      <dgm:spPr/>
      <dgm:t>
        <a:bodyPr/>
        <a:lstStyle/>
        <a:p>
          <a:r>
            <a:rPr lang="en-US"/>
            <a:t>Requires API keys for usage</a:t>
          </a:r>
        </a:p>
      </dgm:t>
    </dgm:pt>
    <dgm:pt modelId="{A1F8E772-8154-409E-AF61-E4F99E18D75A}" type="parTrans" cxnId="{C65D385B-C322-44CE-BEEB-729D74801193}">
      <dgm:prSet/>
      <dgm:spPr/>
      <dgm:t>
        <a:bodyPr/>
        <a:lstStyle/>
        <a:p>
          <a:endParaRPr lang="en-US"/>
        </a:p>
      </dgm:t>
    </dgm:pt>
    <dgm:pt modelId="{BF2AF1B4-B321-44D0-9113-EBF1041ED310}" type="sibTrans" cxnId="{C65D385B-C322-44CE-BEEB-729D74801193}">
      <dgm:prSet/>
      <dgm:spPr/>
      <dgm:t>
        <a:bodyPr/>
        <a:lstStyle/>
        <a:p>
          <a:endParaRPr lang="en-US"/>
        </a:p>
      </dgm:t>
    </dgm:pt>
    <dgm:pt modelId="{9D378B47-EEC1-4775-AB7B-9CE882147D85}">
      <dgm:prSet/>
      <dgm:spPr/>
      <dgm:t>
        <a:bodyPr/>
        <a:lstStyle/>
        <a:p>
          <a:r>
            <a:rPr lang="en-US"/>
            <a:t>Limited historical data coverage</a:t>
          </a:r>
        </a:p>
      </dgm:t>
    </dgm:pt>
    <dgm:pt modelId="{9C2695C8-1595-421A-8022-2F943E6C4405}" type="parTrans" cxnId="{08F62565-5A33-4C86-A383-201C4B41DE20}">
      <dgm:prSet/>
      <dgm:spPr/>
      <dgm:t>
        <a:bodyPr/>
        <a:lstStyle/>
        <a:p>
          <a:endParaRPr lang="en-US"/>
        </a:p>
      </dgm:t>
    </dgm:pt>
    <dgm:pt modelId="{3B51486D-44BE-428F-9302-63602EA81783}" type="sibTrans" cxnId="{08F62565-5A33-4C86-A383-201C4B41DE20}">
      <dgm:prSet/>
      <dgm:spPr/>
      <dgm:t>
        <a:bodyPr/>
        <a:lstStyle/>
        <a:p>
          <a:endParaRPr lang="en-US"/>
        </a:p>
      </dgm:t>
    </dgm:pt>
    <dgm:pt modelId="{3E4C0D27-67DF-43BC-BF29-3DFCC5861118}" type="pres">
      <dgm:prSet presAssocID="{7D507AC6-F1E2-4018-92C5-2C00F63D9590}" presName="diagram" presStyleCnt="0">
        <dgm:presLayoutVars>
          <dgm:dir/>
          <dgm:resizeHandles val="exact"/>
        </dgm:presLayoutVars>
      </dgm:prSet>
      <dgm:spPr/>
    </dgm:pt>
    <dgm:pt modelId="{1AE6B842-6DAA-4BE2-A744-9AC718250CCD}" type="pres">
      <dgm:prSet presAssocID="{7590172E-0578-4EAA-A405-DA0BF90376AB}" presName="node" presStyleLbl="node1" presStyleIdx="0" presStyleCnt="4">
        <dgm:presLayoutVars>
          <dgm:bulletEnabled val="1"/>
        </dgm:presLayoutVars>
      </dgm:prSet>
      <dgm:spPr/>
    </dgm:pt>
    <dgm:pt modelId="{5F685188-279D-43A6-B7AE-C79826349EE1}" type="pres">
      <dgm:prSet presAssocID="{8E157705-46E5-4D36-B3E4-7B2AD7036F7E}" presName="sibTrans" presStyleCnt="0"/>
      <dgm:spPr/>
    </dgm:pt>
    <dgm:pt modelId="{E1B1D5C7-282F-4245-81B9-70B02B17D5DE}" type="pres">
      <dgm:prSet presAssocID="{75799742-CB27-4B9C-8265-45891B6F4E39}" presName="node" presStyleLbl="node1" presStyleIdx="1" presStyleCnt="4">
        <dgm:presLayoutVars>
          <dgm:bulletEnabled val="1"/>
        </dgm:presLayoutVars>
      </dgm:prSet>
      <dgm:spPr/>
    </dgm:pt>
    <dgm:pt modelId="{2484EBF5-8C33-482E-B424-D9F79FCC0010}" type="pres">
      <dgm:prSet presAssocID="{3AC7F0E8-C402-404D-BB19-1A6B16CC3883}" presName="sibTrans" presStyleCnt="0"/>
      <dgm:spPr/>
    </dgm:pt>
    <dgm:pt modelId="{AE829108-217D-4C9D-A3A2-149AF41AC3CC}" type="pres">
      <dgm:prSet presAssocID="{BECC652A-CB5E-407B-9D4D-F9C2F7949743}" presName="node" presStyleLbl="node1" presStyleIdx="2" presStyleCnt="4">
        <dgm:presLayoutVars>
          <dgm:bulletEnabled val="1"/>
        </dgm:presLayoutVars>
      </dgm:prSet>
      <dgm:spPr/>
    </dgm:pt>
    <dgm:pt modelId="{FA80AF45-1626-4AB5-826E-4ED6FF5B2108}" type="pres">
      <dgm:prSet presAssocID="{BF2AF1B4-B321-44D0-9113-EBF1041ED310}" presName="sibTrans" presStyleCnt="0"/>
      <dgm:spPr/>
    </dgm:pt>
    <dgm:pt modelId="{2263333D-FF68-4C09-9356-9B00488B778B}" type="pres">
      <dgm:prSet presAssocID="{9D378B47-EEC1-4775-AB7B-9CE882147D85}" presName="node" presStyleLbl="node1" presStyleIdx="3" presStyleCnt="4">
        <dgm:presLayoutVars>
          <dgm:bulletEnabled val="1"/>
        </dgm:presLayoutVars>
      </dgm:prSet>
      <dgm:spPr/>
    </dgm:pt>
  </dgm:ptLst>
  <dgm:cxnLst>
    <dgm:cxn modelId="{8515791B-A031-446C-992A-479A4222AD2A}" type="presOf" srcId="{9D378B47-EEC1-4775-AB7B-9CE882147D85}" destId="{2263333D-FF68-4C09-9356-9B00488B778B}" srcOrd="0" destOrd="0" presId="urn:microsoft.com/office/officeart/2005/8/layout/default"/>
    <dgm:cxn modelId="{8A94831B-AEB2-4E9D-96FA-25C2B81FE374}" type="presOf" srcId="{7D507AC6-F1E2-4018-92C5-2C00F63D9590}" destId="{3E4C0D27-67DF-43BC-BF29-3DFCC5861118}" srcOrd="0" destOrd="0" presId="urn:microsoft.com/office/officeart/2005/8/layout/default"/>
    <dgm:cxn modelId="{C65D385B-C322-44CE-BEEB-729D74801193}" srcId="{7D507AC6-F1E2-4018-92C5-2C00F63D9590}" destId="{BECC652A-CB5E-407B-9D4D-F9C2F7949743}" srcOrd="2" destOrd="0" parTransId="{A1F8E772-8154-409E-AF61-E4F99E18D75A}" sibTransId="{BF2AF1B4-B321-44D0-9113-EBF1041ED310}"/>
    <dgm:cxn modelId="{6D252A43-909A-4E38-B6B4-2EA2AFBE350F}" type="presOf" srcId="{BECC652A-CB5E-407B-9D4D-F9C2F7949743}" destId="{AE829108-217D-4C9D-A3A2-149AF41AC3CC}" srcOrd="0" destOrd="0" presId="urn:microsoft.com/office/officeart/2005/8/layout/default"/>
    <dgm:cxn modelId="{08F62565-5A33-4C86-A383-201C4B41DE20}" srcId="{7D507AC6-F1E2-4018-92C5-2C00F63D9590}" destId="{9D378B47-EEC1-4775-AB7B-9CE882147D85}" srcOrd="3" destOrd="0" parTransId="{9C2695C8-1595-421A-8022-2F943E6C4405}" sibTransId="{3B51486D-44BE-428F-9302-63602EA81783}"/>
    <dgm:cxn modelId="{E31C4452-1A14-4FA3-AD52-F87095533617}" type="presOf" srcId="{7590172E-0578-4EAA-A405-DA0BF90376AB}" destId="{1AE6B842-6DAA-4BE2-A744-9AC718250CCD}" srcOrd="0" destOrd="0" presId="urn:microsoft.com/office/officeart/2005/8/layout/default"/>
    <dgm:cxn modelId="{652AAB59-4207-4657-9AFA-524F5295E630}" srcId="{7D507AC6-F1E2-4018-92C5-2C00F63D9590}" destId="{75799742-CB27-4B9C-8265-45891B6F4E39}" srcOrd="1" destOrd="0" parTransId="{1D896186-E15B-4AD0-860B-84A2ADF7B623}" sibTransId="{3AC7F0E8-C402-404D-BB19-1A6B16CC3883}"/>
    <dgm:cxn modelId="{323C818E-92DB-4E21-9F3C-2B46DDE25421}" srcId="{7D507AC6-F1E2-4018-92C5-2C00F63D9590}" destId="{7590172E-0578-4EAA-A405-DA0BF90376AB}" srcOrd="0" destOrd="0" parTransId="{9E70B249-A256-48E7-B4C8-75F2D12211B9}" sibTransId="{8E157705-46E5-4D36-B3E4-7B2AD7036F7E}"/>
    <dgm:cxn modelId="{03F582C2-B3AC-41E7-A33C-4A0C2CDF4DB9}" type="presOf" srcId="{75799742-CB27-4B9C-8265-45891B6F4E39}" destId="{E1B1D5C7-282F-4245-81B9-70B02B17D5DE}" srcOrd="0" destOrd="0" presId="urn:microsoft.com/office/officeart/2005/8/layout/default"/>
    <dgm:cxn modelId="{847E45D9-5C55-4251-87BD-AD0397AD2D1D}" type="presParOf" srcId="{3E4C0D27-67DF-43BC-BF29-3DFCC5861118}" destId="{1AE6B842-6DAA-4BE2-A744-9AC718250CCD}" srcOrd="0" destOrd="0" presId="urn:microsoft.com/office/officeart/2005/8/layout/default"/>
    <dgm:cxn modelId="{55197600-0804-459D-BB6F-F171256ADAE0}" type="presParOf" srcId="{3E4C0D27-67DF-43BC-BF29-3DFCC5861118}" destId="{5F685188-279D-43A6-B7AE-C79826349EE1}" srcOrd="1" destOrd="0" presId="urn:microsoft.com/office/officeart/2005/8/layout/default"/>
    <dgm:cxn modelId="{FC2E9A11-334C-4CAA-9BE6-F352DA965CD0}" type="presParOf" srcId="{3E4C0D27-67DF-43BC-BF29-3DFCC5861118}" destId="{E1B1D5C7-282F-4245-81B9-70B02B17D5DE}" srcOrd="2" destOrd="0" presId="urn:microsoft.com/office/officeart/2005/8/layout/default"/>
    <dgm:cxn modelId="{60795AE8-7A30-4374-9321-DA3A2A5FB211}" type="presParOf" srcId="{3E4C0D27-67DF-43BC-BF29-3DFCC5861118}" destId="{2484EBF5-8C33-482E-B424-D9F79FCC0010}" srcOrd="3" destOrd="0" presId="urn:microsoft.com/office/officeart/2005/8/layout/default"/>
    <dgm:cxn modelId="{4D7CD9BA-D5BA-42FF-B1E6-E340074199A5}" type="presParOf" srcId="{3E4C0D27-67DF-43BC-BF29-3DFCC5861118}" destId="{AE829108-217D-4C9D-A3A2-149AF41AC3CC}" srcOrd="4" destOrd="0" presId="urn:microsoft.com/office/officeart/2005/8/layout/default"/>
    <dgm:cxn modelId="{9BA7F7CA-9A1D-46F7-8F17-49821B2A7CDF}" type="presParOf" srcId="{3E4C0D27-67DF-43BC-BF29-3DFCC5861118}" destId="{FA80AF45-1626-4AB5-826E-4ED6FF5B2108}" srcOrd="5" destOrd="0" presId="urn:microsoft.com/office/officeart/2005/8/layout/default"/>
    <dgm:cxn modelId="{F56ABF79-074F-49DD-A98E-36942F88D604}" type="presParOf" srcId="{3E4C0D27-67DF-43BC-BF29-3DFCC5861118}" destId="{2263333D-FF68-4C09-9356-9B00488B778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E0A09E-D4EC-4BEC-81F3-417FBAEABF6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B786F4-B227-4698-A1FF-C01827A84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AI News Research Tool</a:t>
          </a:r>
          <a:endParaRPr lang="en-US"/>
        </a:p>
      </dgm:t>
    </dgm:pt>
    <dgm:pt modelId="{C94CC6B8-BD8C-4DF4-98D2-4CF4213BE0B5}" type="parTrans" cxnId="{DCEE64D7-5828-4CE8-989C-40526BC234D6}">
      <dgm:prSet/>
      <dgm:spPr/>
      <dgm:t>
        <a:bodyPr/>
        <a:lstStyle/>
        <a:p>
          <a:endParaRPr lang="en-US"/>
        </a:p>
      </dgm:t>
    </dgm:pt>
    <dgm:pt modelId="{1B2AF88D-0547-4ABF-B9BD-52E64F4EC1D1}" type="sibTrans" cxnId="{DCEE64D7-5828-4CE8-989C-40526BC234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786668-3023-4B2E-BF79-5EE6AFA6E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Speeds up equity research with quick, AI‑powered news summaries</a:t>
          </a:r>
        </a:p>
      </dgm:t>
    </dgm:pt>
    <dgm:pt modelId="{34D784AF-3889-4052-8140-DCA7F6B081D2}" type="parTrans" cxnId="{36E70139-BB01-490A-8165-80FAD7F9AAA2}">
      <dgm:prSet/>
      <dgm:spPr/>
      <dgm:t>
        <a:bodyPr/>
        <a:lstStyle/>
        <a:p>
          <a:endParaRPr lang="en-US"/>
        </a:p>
      </dgm:t>
    </dgm:pt>
    <dgm:pt modelId="{A3393806-AFEB-4E80-8BB5-FB414C90990C}" type="sibTrans" cxnId="{36E70139-BB01-490A-8165-80FAD7F9AA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972774-01DC-49CC-9BD1-0504F21F8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Saves time by highlighting key insights instantly</a:t>
          </a:r>
        </a:p>
      </dgm:t>
    </dgm:pt>
    <dgm:pt modelId="{E332A89B-CABA-4F58-B2BD-BB0997A49F93}" type="parTrans" cxnId="{A774F30D-9DE0-4EF2-B267-85B288885FE9}">
      <dgm:prSet/>
      <dgm:spPr/>
      <dgm:t>
        <a:bodyPr/>
        <a:lstStyle/>
        <a:p>
          <a:endParaRPr lang="en-US"/>
        </a:p>
      </dgm:t>
    </dgm:pt>
    <dgm:pt modelId="{87CAE364-2909-4275-908C-5F83498CE0DA}" type="sibTrans" cxnId="{A774F30D-9DE0-4EF2-B267-85B288885F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CB1269-56E8-48A9-A4CF-4DA0068B9C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 Improvements</a:t>
          </a:r>
          <a:endParaRPr lang="en-US"/>
        </a:p>
      </dgm:t>
    </dgm:pt>
    <dgm:pt modelId="{08329B83-4509-4FEB-BD58-C2840F7C9F05}" type="parTrans" cxnId="{8B39A14A-EE6A-4D05-A61D-58F527D9B3E8}">
      <dgm:prSet/>
      <dgm:spPr/>
      <dgm:t>
        <a:bodyPr/>
        <a:lstStyle/>
        <a:p>
          <a:endParaRPr lang="en-US"/>
        </a:p>
      </dgm:t>
    </dgm:pt>
    <dgm:pt modelId="{3B7D64D7-34E8-41F5-B258-5881EFD58F21}" type="sibTrans" cxnId="{8B39A14A-EE6A-4D05-A61D-58F527D9B3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AB214D-497A-43E2-82D6-2BF228124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richer and more reliable data sources</a:t>
          </a:r>
        </a:p>
      </dgm:t>
    </dgm:pt>
    <dgm:pt modelId="{A53B7CEB-9FA9-4685-8529-A1E55D25BC49}" type="parTrans" cxnId="{84654943-28EC-4E69-A70B-45A731826D70}">
      <dgm:prSet/>
      <dgm:spPr/>
      <dgm:t>
        <a:bodyPr/>
        <a:lstStyle/>
        <a:p>
          <a:endParaRPr lang="en-US"/>
        </a:p>
      </dgm:t>
    </dgm:pt>
    <dgm:pt modelId="{B7E6D6CE-C649-4E73-B8B6-63DF8A5A465F}" type="sibTrans" cxnId="{84654943-28EC-4E69-A70B-45A731826D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6BE919-3670-4D95-97B0-769655C810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the user interface for a smoother experience</a:t>
          </a:r>
        </a:p>
      </dgm:t>
    </dgm:pt>
    <dgm:pt modelId="{EE16A700-0908-488B-A7A8-A03A64A2F2AC}" type="parTrans" cxnId="{B824D11D-D4CE-4DC4-B813-D938F5C21121}">
      <dgm:prSet/>
      <dgm:spPr/>
      <dgm:t>
        <a:bodyPr/>
        <a:lstStyle/>
        <a:p>
          <a:endParaRPr lang="en-US"/>
        </a:p>
      </dgm:t>
    </dgm:pt>
    <dgm:pt modelId="{C8B9BD88-9324-40FB-8E82-ABE794C1659B}" type="sibTrans" cxnId="{B824D11D-D4CE-4DC4-B813-D938F5C211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867601-81D0-47BA-BB32-F9D47D3EC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smarter filters for precise results</a:t>
          </a:r>
        </a:p>
      </dgm:t>
    </dgm:pt>
    <dgm:pt modelId="{32BD815F-0E1B-46F6-9611-577BAEB411FB}" type="parTrans" cxnId="{46CC9EF6-2401-4EC5-B82C-943F780A1240}">
      <dgm:prSet/>
      <dgm:spPr/>
      <dgm:t>
        <a:bodyPr/>
        <a:lstStyle/>
        <a:p>
          <a:endParaRPr lang="en-US"/>
        </a:p>
      </dgm:t>
    </dgm:pt>
    <dgm:pt modelId="{AE91A452-9178-422C-99C1-67F7E2A7B2EE}" type="sibTrans" cxnId="{46CC9EF6-2401-4EC5-B82C-943F780A1240}">
      <dgm:prSet/>
      <dgm:spPr/>
      <dgm:t>
        <a:bodyPr/>
        <a:lstStyle/>
        <a:p>
          <a:endParaRPr lang="en-US"/>
        </a:p>
      </dgm:t>
    </dgm:pt>
    <dgm:pt modelId="{CE6EF12F-789C-4E65-A352-9177B9828FC7}" type="pres">
      <dgm:prSet presAssocID="{65E0A09E-D4EC-4BEC-81F3-417FBAEABF6A}" presName="root" presStyleCnt="0">
        <dgm:presLayoutVars>
          <dgm:dir/>
          <dgm:resizeHandles val="exact"/>
        </dgm:presLayoutVars>
      </dgm:prSet>
      <dgm:spPr/>
    </dgm:pt>
    <dgm:pt modelId="{B86C40E6-8BA2-4A06-BC1B-0163F6ACFEA8}" type="pres">
      <dgm:prSet presAssocID="{65E0A09E-D4EC-4BEC-81F3-417FBAEABF6A}" presName="container" presStyleCnt="0">
        <dgm:presLayoutVars>
          <dgm:dir/>
          <dgm:resizeHandles val="exact"/>
        </dgm:presLayoutVars>
      </dgm:prSet>
      <dgm:spPr/>
    </dgm:pt>
    <dgm:pt modelId="{7E97199F-EE54-45BB-ABB7-3B06CAF62F18}" type="pres">
      <dgm:prSet presAssocID="{04B786F4-B227-4698-A1FF-C01827A846F2}" presName="compNode" presStyleCnt="0"/>
      <dgm:spPr/>
    </dgm:pt>
    <dgm:pt modelId="{FCB7CC48-CB96-4495-B558-A85D77127563}" type="pres">
      <dgm:prSet presAssocID="{04B786F4-B227-4698-A1FF-C01827A846F2}" presName="iconBgRect" presStyleLbl="bgShp" presStyleIdx="0" presStyleCnt="7"/>
      <dgm:spPr/>
    </dgm:pt>
    <dgm:pt modelId="{DD69D32F-3D0C-4E57-BFAB-96D7EB746102}" type="pres">
      <dgm:prSet presAssocID="{04B786F4-B227-4698-A1FF-C01827A846F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F207D1C-1012-4612-A98B-AC6332524BD1}" type="pres">
      <dgm:prSet presAssocID="{04B786F4-B227-4698-A1FF-C01827A846F2}" presName="spaceRect" presStyleCnt="0"/>
      <dgm:spPr/>
    </dgm:pt>
    <dgm:pt modelId="{3457D70B-9812-4B7F-AE90-9F890E8860AB}" type="pres">
      <dgm:prSet presAssocID="{04B786F4-B227-4698-A1FF-C01827A846F2}" presName="textRect" presStyleLbl="revTx" presStyleIdx="0" presStyleCnt="7">
        <dgm:presLayoutVars>
          <dgm:chMax val="1"/>
          <dgm:chPref val="1"/>
        </dgm:presLayoutVars>
      </dgm:prSet>
      <dgm:spPr/>
    </dgm:pt>
    <dgm:pt modelId="{32397979-24AF-48D1-96AA-E4CF16FE2267}" type="pres">
      <dgm:prSet presAssocID="{1B2AF88D-0547-4ABF-B9BD-52E64F4EC1D1}" presName="sibTrans" presStyleLbl="sibTrans2D1" presStyleIdx="0" presStyleCnt="0"/>
      <dgm:spPr/>
    </dgm:pt>
    <dgm:pt modelId="{70EF61A9-FB29-48B1-BA33-EE44FF694BE1}" type="pres">
      <dgm:prSet presAssocID="{04786668-3023-4B2E-BF79-5EE6AFA6E301}" presName="compNode" presStyleCnt="0"/>
      <dgm:spPr/>
    </dgm:pt>
    <dgm:pt modelId="{D3241F1F-67C8-4D1E-991E-DF6A4B186C43}" type="pres">
      <dgm:prSet presAssocID="{04786668-3023-4B2E-BF79-5EE6AFA6E301}" presName="iconBgRect" presStyleLbl="bgShp" presStyleIdx="1" presStyleCnt="7"/>
      <dgm:spPr/>
    </dgm:pt>
    <dgm:pt modelId="{D1D44EAE-6CB2-4387-A635-B445C685B120}" type="pres">
      <dgm:prSet presAssocID="{04786668-3023-4B2E-BF79-5EE6AFA6E30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CCD6932-0103-4D10-82F9-BDB12DA6F542}" type="pres">
      <dgm:prSet presAssocID="{04786668-3023-4B2E-BF79-5EE6AFA6E301}" presName="spaceRect" presStyleCnt="0"/>
      <dgm:spPr/>
    </dgm:pt>
    <dgm:pt modelId="{884975E8-245B-4037-BEDD-0342AA549D24}" type="pres">
      <dgm:prSet presAssocID="{04786668-3023-4B2E-BF79-5EE6AFA6E301}" presName="textRect" presStyleLbl="revTx" presStyleIdx="1" presStyleCnt="7">
        <dgm:presLayoutVars>
          <dgm:chMax val="1"/>
          <dgm:chPref val="1"/>
        </dgm:presLayoutVars>
      </dgm:prSet>
      <dgm:spPr/>
    </dgm:pt>
    <dgm:pt modelId="{D8B025F8-9A87-412F-84DE-8E67EF85D582}" type="pres">
      <dgm:prSet presAssocID="{A3393806-AFEB-4E80-8BB5-FB414C90990C}" presName="sibTrans" presStyleLbl="sibTrans2D1" presStyleIdx="0" presStyleCnt="0"/>
      <dgm:spPr/>
    </dgm:pt>
    <dgm:pt modelId="{A5E9E9AA-006E-4DF1-973F-69CF989F2BFB}" type="pres">
      <dgm:prSet presAssocID="{01972774-01DC-49CC-9BD1-0504F21F8707}" presName="compNode" presStyleCnt="0"/>
      <dgm:spPr/>
    </dgm:pt>
    <dgm:pt modelId="{48FA69A8-739D-41FC-A75A-9F2591F72867}" type="pres">
      <dgm:prSet presAssocID="{01972774-01DC-49CC-9BD1-0504F21F8707}" presName="iconBgRect" presStyleLbl="bgShp" presStyleIdx="2" presStyleCnt="7"/>
      <dgm:spPr/>
    </dgm:pt>
    <dgm:pt modelId="{A86DEA16-5DCA-4657-A1A7-6C402EBB32BE}" type="pres">
      <dgm:prSet presAssocID="{01972774-01DC-49CC-9BD1-0504F21F870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EB24654-0509-4578-AB2E-DA28208DD5D3}" type="pres">
      <dgm:prSet presAssocID="{01972774-01DC-49CC-9BD1-0504F21F8707}" presName="spaceRect" presStyleCnt="0"/>
      <dgm:spPr/>
    </dgm:pt>
    <dgm:pt modelId="{B9D836D4-C7AF-4A39-9145-68939EF9E098}" type="pres">
      <dgm:prSet presAssocID="{01972774-01DC-49CC-9BD1-0504F21F8707}" presName="textRect" presStyleLbl="revTx" presStyleIdx="2" presStyleCnt="7">
        <dgm:presLayoutVars>
          <dgm:chMax val="1"/>
          <dgm:chPref val="1"/>
        </dgm:presLayoutVars>
      </dgm:prSet>
      <dgm:spPr/>
    </dgm:pt>
    <dgm:pt modelId="{DC3FEFBA-0AFE-4531-BA3F-45CED58502B8}" type="pres">
      <dgm:prSet presAssocID="{87CAE364-2909-4275-908C-5F83498CE0DA}" presName="sibTrans" presStyleLbl="sibTrans2D1" presStyleIdx="0" presStyleCnt="0"/>
      <dgm:spPr/>
    </dgm:pt>
    <dgm:pt modelId="{56F7B0F5-C31B-41FB-968D-99ADE19A4146}" type="pres">
      <dgm:prSet presAssocID="{91CB1269-56E8-48A9-A4CF-4DA0068B9C66}" presName="compNode" presStyleCnt="0"/>
      <dgm:spPr/>
    </dgm:pt>
    <dgm:pt modelId="{F0986FB7-4B88-4CF3-91A0-61C525672261}" type="pres">
      <dgm:prSet presAssocID="{91CB1269-56E8-48A9-A4CF-4DA0068B9C66}" presName="iconBgRect" presStyleLbl="bgShp" presStyleIdx="3" presStyleCnt="7"/>
      <dgm:spPr/>
    </dgm:pt>
    <dgm:pt modelId="{60D80E2E-9B36-435B-8AE6-0198056123DB}" type="pres">
      <dgm:prSet presAssocID="{91CB1269-56E8-48A9-A4CF-4DA0068B9C6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53DC93-AFC1-4FDC-91ED-BFC3222DAAE7}" type="pres">
      <dgm:prSet presAssocID="{91CB1269-56E8-48A9-A4CF-4DA0068B9C66}" presName="spaceRect" presStyleCnt="0"/>
      <dgm:spPr/>
    </dgm:pt>
    <dgm:pt modelId="{454DE689-9BEF-4234-B4ED-F72D9B34B3D2}" type="pres">
      <dgm:prSet presAssocID="{91CB1269-56E8-48A9-A4CF-4DA0068B9C66}" presName="textRect" presStyleLbl="revTx" presStyleIdx="3" presStyleCnt="7">
        <dgm:presLayoutVars>
          <dgm:chMax val="1"/>
          <dgm:chPref val="1"/>
        </dgm:presLayoutVars>
      </dgm:prSet>
      <dgm:spPr/>
    </dgm:pt>
    <dgm:pt modelId="{0D9732E0-034D-4D88-AF51-A5CBFF94269A}" type="pres">
      <dgm:prSet presAssocID="{3B7D64D7-34E8-41F5-B258-5881EFD58F21}" presName="sibTrans" presStyleLbl="sibTrans2D1" presStyleIdx="0" presStyleCnt="0"/>
      <dgm:spPr/>
    </dgm:pt>
    <dgm:pt modelId="{5BA24F51-A04F-4A72-84C1-DB40A4ACFF36}" type="pres">
      <dgm:prSet presAssocID="{66AB214D-497A-43E2-82D6-2BF22812403F}" presName="compNode" presStyleCnt="0"/>
      <dgm:spPr/>
    </dgm:pt>
    <dgm:pt modelId="{8CAE0268-010B-47A2-958D-93CFAE6EC968}" type="pres">
      <dgm:prSet presAssocID="{66AB214D-497A-43E2-82D6-2BF22812403F}" presName="iconBgRect" presStyleLbl="bgShp" presStyleIdx="4" presStyleCnt="7"/>
      <dgm:spPr/>
    </dgm:pt>
    <dgm:pt modelId="{615E77FA-C7FF-4B39-BF23-341EB5631481}" type="pres">
      <dgm:prSet presAssocID="{66AB214D-497A-43E2-82D6-2BF22812403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947E5B-CECE-41E6-A440-F66C7D6F3E22}" type="pres">
      <dgm:prSet presAssocID="{66AB214D-497A-43E2-82D6-2BF22812403F}" presName="spaceRect" presStyleCnt="0"/>
      <dgm:spPr/>
    </dgm:pt>
    <dgm:pt modelId="{E892E40A-519C-4A9A-81E1-747C383A7AA9}" type="pres">
      <dgm:prSet presAssocID="{66AB214D-497A-43E2-82D6-2BF22812403F}" presName="textRect" presStyleLbl="revTx" presStyleIdx="4" presStyleCnt="7">
        <dgm:presLayoutVars>
          <dgm:chMax val="1"/>
          <dgm:chPref val="1"/>
        </dgm:presLayoutVars>
      </dgm:prSet>
      <dgm:spPr/>
    </dgm:pt>
    <dgm:pt modelId="{7E35EC23-AEB8-4B94-B7AC-411C8806EFAB}" type="pres">
      <dgm:prSet presAssocID="{B7E6D6CE-C649-4E73-B8B6-63DF8A5A465F}" presName="sibTrans" presStyleLbl="sibTrans2D1" presStyleIdx="0" presStyleCnt="0"/>
      <dgm:spPr/>
    </dgm:pt>
    <dgm:pt modelId="{A1C35656-4524-42BA-B58C-36B43A03FBF5}" type="pres">
      <dgm:prSet presAssocID="{FF6BE919-3670-4D95-97B0-769655C810CA}" presName="compNode" presStyleCnt="0"/>
      <dgm:spPr/>
    </dgm:pt>
    <dgm:pt modelId="{992F8576-446A-4ABA-B658-FBF64D9D7113}" type="pres">
      <dgm:prSet presAssocID="{FF6BE919-3670-4D95-97B0-769655C810CA}" presName="iconBgRect" presStyleLbl="bgShp" presStyleIdx="5" presStyleCnt="7"/>
      <dgm:spPr/>
    </dgm:pt>
    <dgm:pt modelId="{F5328613-352D-48A1-BA1E-246DA7D2FC92}" type="pres">
      <dgm:prSet presAssocID="{FF6BE919-3670-4D95-97B0-769655C810C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8B2887-AFBF-4761-B63B-EBCC3D79BD5D}" type="pres">
      <dgm:prSet presAssocID="{FF6BE919-3670-4D95-97B0-769655C810CA}" presName="spaceRect" presStyleCnt="0"/>
      <dgm:spPr/>
    </dgm:pt>
    <dgm:pt modelId="{7FBF9CAB-6ED1-4541-99E9-927A57140533}" type="pres">
      <dgm:prSet presAssocID="{FF6BE919-3670-4D95-97B0-769655C810CA}" presName="textRect" presStyleLbl="revTx" presStyleIdx="5" presStyleCnt="7">
        <dgm:presLayoutVars>
          <dgm:chMax val="1"/>
          <dgm:chPref val="1"/>
        </dgm:presLayoutVars>
      </dgm:prSet>
      <dgm:spPr/>
    </dgm:pt>
    <dgm:pt modelId="{AC6BD0F9-6E95-4C4E-AA0E-9E52DE252042}" type="pres">
      <dgm:prSet presAssocID="{C8B9BD88-9324-40FB-8E82-ABE794C1659B}" presName="sibTrans" presStyleLbl="sibTrans2D1" presStyleIdx="0" presStyleCnt="0"/>
      <dgm:spPr/>
    </dgm:pt>
    <dgm:pt modelId="{4B6D61BC-0197-4B38-8D02-75D70A048412}" type="pres">
      <dgm:prSet presAssocID="{51867601-81D0-47BA-BB32-F9D47D3EC5C5}" presName="compNode" presStyleCnt="0"/>
      <dgm:spPr/>
    </dgm:pt>
    <dgm:pt modelId="{FEEF3BF7-EDEC-4CEB-A721-494AADA03191}" type="pres">
      <dgm:prSet presAssocID="{51867601-81D0-47BA-BB32-F9D47D3EC5C5}" presName="iconBgRect" presStyleLbl="bgShp" presStyleIdx="6" presStyleCnt="7"/>
      <dgm:spPr/>
    </dgm:pt>
    <dgm:pt modelId="{9A68EBB9-06BE-4782-87E9-1BC19FCC0CB4}" type="pres">
      <dgm:prSet presAssocID="{51867601-81D0-47BA-BB32-F9D47D3EC5C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613D59-5B4E-49FC-A06A-1A0BFAF4FD8C}" type="pres">
      <dgm:prSet presAssocID="{51867601-81D0-47BA-BB32-F9D47D3EC5C5}" presName="spaceRect" presStyleCnt="0"/>
      <dgm:spPr/>
    </dgm:pt>
    <dgm:pt modelId="{6947BFD9-2AAC-499B-BF4F-00F2756B4F61}" type="pres">
      <dgm:prSet presAssocID="{51867601-81D0-47BA-BB32-F9D47D3EC5C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727320B-BA12-415E-99C6-CED1A9621435}" type="presOf" srcId="{A3393806-AFEB-4E80-8BB5-FB414C90990C}" destId="{D8B025F8-9A87-412F-84DE-8E67EF85D582}" srcOrd="0" destOrd="0" presId="urn:microsoft.com/office/officeart/2018/2/layout/IconCircleList"/>
    <dgm:cxn modelId="{A774F30D-9DE0-4EF2-B267-85B288885FE9}" srcId="{65E0A09E-D4EC-4BEC-81F3-417FBAEABF6A}" destId="{01972774-01DC-49CC-9BD1-0504F21F8707}" srcOrd="2" destOrd="0" parTransId="{E332A89B-CABA-4F58-B2BD-BB0997A49F93}" sibTransId="{87CAE364-2909-4275-908C-5F83498CE0DA}"/>
    <dgm:cxn modelId="{B824D11D-D4CE-4DC4-B813-D938F5C21121}" srcId="{65E0A09E-D4EC-4BEC-81F3-417FBAEABF6A}" destId="{FF6BE919-3670-4D95-97B0-769655C810CA}" srcOrd="5" destOrd="0" parTransId="{EE16A700-0908-488B-A7A8-A03A64A2F2AC}" sibTransId="{C8B9BD88-9324-40FB-8E82-ABE794C1659B}"/>
    <dgm:cxn modelId="{36E70139-BB01-490A-8165-80FAD7F9AAA2}" srcId="{65E0A09E-D4EC-4BEC-81F3-417FBAEABF6A}" destId="{04786668-3023-4B2E-BF79-5EE6AFA6E301}" srcOrd="1" destOrd="0" parTransId="{34D784AF-3889-4052-8140-DCA7F6B081D2}" sibTransId="{A3393806-AFEB-4E80-8BB5-FB414C90990C}"/>
    <dgm:cxn modelId="{8FF21D3B-B535-4EDE-BF7A-79F5C9E64BC7}" type="presOf" srcId="{1B2AF88D-0547-4ABF-B9BD-52E64F4EC1D1}" destId="{32397979-24AF-48D1-96AA-E4CF16FE2267}" srcOrd="0" destOrd="0" presId="urn:microsoft.com/office/officeart/2018/2/layout/IconCircleList"/>
    <dgm:cxn modelId="{063D523B-A668-4EE8-9ECD-8123C0313754}" type="presOf" srcId="{FF6BE919-3670-4D95-97B0-769655C810CA}" destId="{7FBF9CAB-6ED1-4541-99E9-927A57140533}" srcOrd="0" destOrd="0" presId="urn:microsoft.com/office/officeart/2018/2/layout/IconCircleList"/>
    <dgm:cxn modelId="{84C4703F-4AC0-46D8-AFD6-3A9884A1AF24}" type="presOf" srcId="{04786668-3023-4B2E-BF79-5EE6AFA6E301}" destId="{884975E8-245B-4037-BEDD-0342AA549D24}" srcOrd="0" destOrd="0" presId="urn:microsoft.com/office/officeart/2018/2/layout/IconCircleList"/>
    <dgm:cxn modelId="{84654943-28EC-4E69-A70B-45A731826D70}" srcId="{65E0A09E-D4EC-4BEC-81F3-417FBAEABF6A}" destId="{66AB214D-497A-43E2-82D6-2BF22812403F}" srcOrd="4" destOrd="0" parTransId="{A53B7CEB-9FA9-4685-8529-A1E55D25BC49}" sibTransId="{B7E6D6CE-C649-4E73-B8B6-63DF8A5A465F}"/>
    <dgm:cxn modelId="{A5C57063-B3E2-40FF-9B29-13F50BCC3FB8}" type="presOf" srcId="{66AB214D-497A-43E2-82D6-2BF22812403F}" destId="{E892E40A-519C-4A9A-81E1-747C383A7AA9}" srcOrd="0" destOrd="0" presId="urn:microsoft.com/office/officeart/2018/2/layout/IconCircleList"/>
    <dgm:cxn modelId="{CE402364-B1F6-448B-B7E4-27FE830C9EA7}" type="presOf" srcId="{65E0A09E-D4EC-4BEC-81F3-417FBAEABF6A}" destId="{CE6EF12F-789C-4E65-A352-9177B9828FC7}" srcOrd="0" destOrd="0" presId="urn:microsoft.com/office/officeart/2018/2/layout/IconCircleList"/>
    <dgm:cxn modelId="{8B39A14A-EE6A-4D05-A61D-58F527D9B3E8}" srcId="{65E0A09E-D4EC-4BEC-81F3-417FBAEABF6A}" destId="{91CB1269-56E8-48A9-A4CF-4DA0068B9C66}" srcOrd="3" destOrd="0" parTransId="{08329B83-4509-4FEB-BD58-C2840F7C9F05}" sibTransId="{3B7D64D7-34E8-41F5-B258-5881EFD58F21}"/>
    <dgm:cxn modelId="{8EF5BF6A-9F92-49E5-A9EB-741E0B7FF967}" type="presOf" srcId="{01972774-01DC-49CC-9BD1-0504F21F8707}" destId="{B9D836D4-C7AF-4A39-9145-68939EF9E098}" srcOrd="0" destOrd="0" presId="urn:microsoft.com/office/officeart/2018/2/layout/IconCircleList"/>
    <dgm:cxn modelId="{CCF2FF4B-B5C8-4CD4-8096-AAC36BB3B6A9}" type="presOf" srcId="{87CAE364-2909-4275-908C-5F83498CE0DA}" destId="{DC3FEFBA-0AFE-4531-BA3F-45CED58502B8}" srcOrd="0" destOrd="0" presId="urn:microsoft.com/office/officeart/2018/2/layout/IconCircleList"/>
    <dgm:cxn modelId="{5A788858-6702-477A-A500-F3BAAAB0B5B0}" type="presOf" srcId="{3B7D64D7-34E8-41F5-B258-5881EFD58F21}" destId="{0D9732E0-034D-4D88-AF51-A5CBFF94269A}" srcOrd="0" destOrd="0" presId="urn:microsoft.com/office/officeart/2018/2/layout/IconCircleList"/>
    <dgm:cxn modelId="{AFE31199-E1AC-4535-BFC3-A60DE5208A8B}" type="presOf" srcId="{04B786F4-B227-4698-A1FF-C01827A846F2}" destId="{3457D70B-9812-4B7F-AE90-9F890E8860AB}" srcOrd="0" destOrd="0" presId="urn:microsoft.com/office/officeart/2018/2/layout/IconCircleList"/>
    <dgm:cxn modelId="{24C9EED2-2CA2-467D-A3AD-13018321D9D6}" type="presOf" srcId="{B7E6D6CE-C649-4E73-B8B6-63DF8A5A465F}" destId="{7E35EC23-AEB8-4B94-B7AC-411C8806EFAB}" srcOrd="0" destOrd="0" presId="urn:microsoft.com/office/officeart/2018/2/layout/IconCircleList"/>
    <dgm:cxn modelId="{DCEE64D7-5828-4CE8-989C-40526BC234D6}" srcId="{65E0A09E-D4EC-4BEC-81F3-417FBAEABF6A}" destId="{04B786F4-B227-4698-A1FF-C01827A846F2}" srcOrd="0" destOrd="0" parTransId="{C94CC6B8-BD8C-4DF4-98D2-4CF4213BE0B5}" sibTransId="{1B2AF88D-0547-4ABF-B9BD-52E64F4EC1D1}"/>
    <dgm:cxn modelId="{00ECC8E1-9383-4690-B254-A68A3AECCAC0}" type="presOf" srcId="{91CB1269-56E8-48A9-A4CF-4DA0068B9C66}" destId="{454DE689-9BEF-4234-B4ED-F72D9B34B3D2}" srcOrd="0" destOrd="0" presId="urn:microsoft.com/office/officeart/2018/2/layout/IconCircleList"/>
    <dgm:cxn modelId="{D177CAEC-6897-435A-B35E-473C7EC60E67}" type="presOf" srcId="{51867601-81D0-47BA-BB32-F9D47D3EC5C5}" destId="{6947BFD9-2AAC-499B-BF4F-00F2756B4F61}" srcOrd="0" destOrd="0" presId="urn:microsoft.com/office/officeart/2018/2/layout/IconCircleList"/>
    <dgm:cxn modelId="{46CC9EF6-2401-4EC5-B82C-943F780A1240}" srcId="{65E0A09E-D4EC-4BEC-81F3-417FBAEABF6A}" destId="{51867601-81D0-47BA-BB32-F9D47D3EC5C5}" srcOrd="6" destOrd="0" parTransId="{32BD815F-0E1B-46F6-9611-577BAEB411FB}" sibTransId="{AE91A452-9178-422C-99C1-67F7E2A7B2EE}"/>
    <dgm:cxn modelId="{636FBAFD-46DB-4744-9134-BBB66BDBC271}" type="presOf" srcId="{C8B9BD88-9324-40FB-8E82-ABE794C1659B}" destId="{AC6BD0F9-6E95-4C4E-AA0E-9E52DE252042}" srcOrd="0" destOrd="0" presId="urn:microsoft.com/office/officeart/2018/2/layout/IconCircleList"/>
    <dgm:cxn modelId="{C3DE27DE-40B5-4E30-82F0-25DBA42D06CB}" type="presParOf" srcId="{CE6EF12F-789C-4E65-A352-9177B9828FC7}" destId="{B86C40E6-8BA2-4A06-BC1B-0163F6ACFEA8}" srcOrd="0" destOrd="0" presId="urn:microsoft.com/office/officeart/2018/2/layout/IconCircleList"/>
    <dgm:cxn modelId="{0C5BCCD9-0F9E-40BA-8658-3F4013EF2EB6}" type="presParOf" srcId="{B86C40E6-8BA2-4A06-BC1B-0163F6ACFEA8}" destId="{7E97199F-EE54-45BB-ABB7-3B06CAF62F18}" srcOrd="0" destOrd="0" presId="urn:microsoft.com/office/officeart/2018/2/layout/IconCircleList"/>
    <dgm:cxn modelId="{B057A3DD-7485-48B9-8868-64D59D4924C2}" type="presParOf" srcId="{7E97199F-EE54-45BB-ABB7-3B06CAF62F18}" destId="{FCB7CC48-CB96-4495-B558-A85D77127563}" srcOrd="0" destOrd="0" presId="urn:microsoft.com/office/officeart/2018/2/layout/IconCircleList"/>
    <dgm:cxn modelId="{1644857B-D595-44FF-B3CD-CF495494744D}" type="presParOf" srcId="{7E97199F-EE54-45BB-ABB7-3B06CAF62F18}" destId="{DD69D32F-3D0C-4E57-BFAB-96D7EB746102}" srcOrd="1" destOrd="0" presId="urn:microsoft.com/office/officeart/2018/2/layout/IconCircleList"/>
    <dgm:cxn modelId="{22A40737-406C-4862-97F2-84B273DAA0B7}" type="presParOf" srcId="{7E97199F-EE54-45BB-ABB7-3B06CAF62F18}" destId="{6F207D1C-1012-4612-A98B-AC6332524BD1}" srcOrd="2" destOrd="0" presId="urn:microsoft.com/office/officeart/2018/2/layout/IconCircleList"/>
    <dgm:cxn modelId="{B35FCF0D-37A4-479E-B850-766C3ACE9F66}" type="presParOf" srcId="{7E97199F-EE54-45BB-ABB7-3B06CAF62F18}" destId="{3457D70B-9812-4B7F-AE90-9F890E8860AB}" srcOrd="3" destOrd="0" presId="urn:microsoft.com/office/officeart/2018/2/layout/IconCircleList"/>
    <dgm:cxn modelId="{F7C2C423-A516-42EC-944F-12BE098A1E6A}" type="presParOf" srcId="{B86C40E6-8BA2-4A06-BC1B-0163F6ACFEA8}" destId="{32397979-24AF-48D1-96AA-E4CF16FE2267}" srcOrd="1" destOrd="0" presId="urn:microsoft.com/office/officeart/2018/2/layout/IconCircleList"/>
    <dgm:cxn modelId="{490CB9A7-4624-465D-82A3-0B20B3A377E6}" type="presParOf" srcId="{B86C40E6-8BA2-4A06-BC1B-0163F6ACFEA8}" destId="{70EF61A9-FB29-48B1-BA33-EE44FF694BE1}" srcOrd="2" destOrd="0" presId="urn:microsoft.com/office/officeart/2018/2/layout/IconCircleList"/>
    <dgm:cxn modelId="{4880F588-FFE7-4A32-B20F-B331CC8D114F}" type="presParOf" srcId="{70EF61A9-FB29-48B1-BA33-EE44FF694BE1}" destId="{D3241F1F-67C8-4D1E-991E-DF6A4B186C43}" srcOrd="0" destOrd="0" presId="urn:microsoft.com/office/officeart/2018/2/layout/IconCircleList"/>
    <dgm:cxn modelId="{C9634649-BBBC-4464-8D8B-1F67CCD09878}" type="presParOf" srcId="{70EF61A9-FB29-48B1-BA33-EE44FF694BE1}" destId="{D1D44EAE-6CB2-4387-A635-B445C685B120}" srcOrd="1" destOrd="0" presId="urn:microsoft.com/office/officeart/2018/2/layout/IconCircleList"/>
    <dgm:cxn modelId="{8E1318FB-9F15-40E6-B775-8B49B33BC10A}" type="presParOf" srcId="{70EF61A9-FB29-48B1-BA33-EE44FF694BE1}" destId="{ACCD6932-0103-4D10-82F9-BDB12DA6F542}" srcOrd="2" destOrd="0" presId="urn:microsoft.com/office/officeart/2018/2/layout/IconCircleList"/>
    <dgm:cxn modelId="{F289FCBD-BC60-4754-9B36-37357D320F01}" type="presParOf" srcId="{70EF61A9-FB29-48B1-BA33-EE44FF694BE1}" destId="{884975E8-245B-4037-BEDD-0342AA549D24}" srcOrd="3" destOrd="0" presId="urn:microsoft.com/office/officeart/2018/2/layout/IconCircleList"/>
    <dgm:cxn modelId="{29209D0D-5A89-42A4-939E-B273C56F68DA}" type="presParOf" srcId="{B86C40E6-8BA2-4A06-BC1B-0163F6ACFEA8}" destId="{D8B025F8-9A87-412F-84DE-8E67EF85D582}" srcOrd="3" destOrd="0" presId="urn:microsoft.com/office/officeart/2018/2/layout/IconCircleList"/>
    <dgm:cxn modelId="{710DC808-AC7C-4BE0-83E3-5967D7B8EA5E}" type="presParOf" srcId="{B86C40E6-8BA2-4A06-BC1B-0163F6ACFEA8}" destId="{A5E9E9AA-006E-4DF1-973F-69CF989F2BFB}" srcOrd="4" destOrd="0" presId="urn:microsoft.com/office/officeart/2018/2/layout/IconCircleList"/>
    <dgm:cxn modelId="{C74A94CF-4CB7-4BD9-B153-667AD89028AC}" type="presParOf" srcId="{A5E9E9AA-006E-4DF1-973F-69CF989F2BFB}" destId="{48FA69A8-739D-41FC-A75A-9F2591F72867}" srcOrd="0" destOrd="0" presId="urn:microsoft.com/office/officeart/2018/2/layout/IconCircleList"/>
    <dgm:cxn modelId="{FB0E9F79-79FE-4669-9111-EE140C461F1D}" type="presParOf" srcId="{A5E9E9AA-006E-4DF1-973F-69CF989F2BFB}" destId="{A86DEA16-5DCA-4657-A1A7-6C402EBB32BE}" srcOrd="1" destOrd="0" presId="urn:microsoft.com/office/officeart/2018/2/layout/IconCircleList"/>
    <dgm:cxn modelId="{74EC3E41-6A9D-4F23-A23E-BF2499CAC759}" type="presParOf" srcId="{A5E9E9AA-006E-4DF1-973F-69CF989F2BFB}" destId="{EEB24654-0509-4578-AB2E-DA28208DD5D3}" srcOrd="2" destOrd="0" presId="urn:microsoft.com/office/officeart/2018/2/layout/IconCircleList"/>
    <dgm:cxn modelId="{129DF247-C235-4A0A-AEEA-DEBDB8C88F91}" type="presParOf" srcId="{A5E9E9AA-006E-4DF1-973F-69CF989F2BFB}" destId="{B9D836D4-C7AF-4A39-9145-68939EF9E098}" srcOrd="3" destOrd="0" presId="urn:microsoft.com/office/officeart/2018/2/layout/IconCircleList"/>
    <dgm:cxn modelId="{54962704-1B97-4212-8C4E-C2C7641BA2ED}" type="presParOf" srcId="{B86C40E6-8BA2-4A06-BC1B-0163F6ACFEA8}" destId="{DC3FEFBA-0AFE-4531-BA3F-45CED58502B8}" srcOrd="5" destOrd="0" presId="urn:microsoft.com/office/officeart/2018/2/layout/IconCircleList"/>
    <dgm:cxn modelId="{020127E0-EDF4-4BBC-B4F8-B0DEE57A0CC8}" type="presParOf" srcId="{B86C40E6-8BA2-4A06-BC1B-0163F6ACFEA8}" destId="{56F7B0F5-C31B-41FB-968D-99ADE19A4146}" srcOrd="6" destOrd="0" presId="urn:microsoft.com/office/officeart/2018/2/layout/IconCircleList"/>
    <dgm:cxn modelId="{F0416F43-1AC4-4739-929B-8FB96674CC9F}" type="presParOf" srcId="{56F7B0F5-C31B-41FB-968D-99ADE19A4146}" destId="{F0986FB7-4B88-4CF3-91A0-61C525672261}" srcOrd="0" destOrd="0" presId="urn:microsoft.com/office/officeart/2018/2/layout/IconCircleList"/>
    <dgm:cxn modelId="{B3E096FF-DB2C-42B4-B56A-08DF6AEB4DCB}" type="presParOf" srcId="{56F7B0F5-C31B-41FB-968D-99ADE19A4146}" destId="{60D80E2E-9B36-435B-8AE6-0198056123DB}" srcOrd="1" destOrd="0" presId="urn:microsoft.com/office/officeart/2018/2/layout/IconCircleList"/>
    <dgm:cxn modelId="{EFEDBC0F-3707-4385-940C-CBB1B8F811FC}" type="presParOf" srcId="{56F7B0F5-C31B-41FB-968D-99ADE19A4146}" destId="{E153DC93-AFC1-4FDC-91ED-BFC3222DAAE7}" srcOrd="2" destOrd="0" presId="urn:microsoft.com/office/officeart/2018/2/layout/IconCircleList"/>
    <dgm:cxn modelId="{A63D5C0B-3912-4673-A582-DCACDADCFD96}" type="presParOf" srcId="{56F7B0F5-C31B-41FB-968D-99ADE19A4146}" destId="{454DE689-9BEF-4234-B4ED-F72D9B34B3D2}" srcOrd="3" destOrd="0" presId="urn:microsoft.com/office/officeart/2018/2/layout/IconCircleList"/>
    <dgm:cxn modelId="{41B491B6-3440-45AF-A53F-6F3777001B3A}" type="presParOf" srcId="{B86C40E6-8BA2-4A06-BC1B-0163F6ACFEA8}" destId="{0D9732E0-034D-4D88-AF51-A5CBFF94269A}" srcOrd="7" destOrd="0" presId="urn:microsoft.com/office/officeart/2018/2/layout/IconCircleList"/>
    <dgm:cxn modelId="{5CF8AE13-077F-4712-AF00-9E51586DAEFC}" type="presParOf" srcId="{B86C40E6-8BA2-4A06-BC1B-0163F6ACFEA8}" destId="{5BA24F51-A04F-4A72-84C1-DB40A4ACFF36}" srcOrd="8" destOrd="0" presId="urn:microsoft.com/office/officeart/2018/2/layout/IconCircleList"/>
    <dgm:cxn modelId="{CEF29B20-662D-462B-85AF-82BAA3486E31}" type="presParOf" srcId="{5BA24F51-A04F-4A72-84C1-DB40A4ACFF36}" destId="{8CAE0268-010B-47A2-958D-93CFAE6EC968}" srcOrd="0" destOrd="0" presId="urn:microsoft.com/office/officeart/2018/2/layout/IconCircleList"/>
    <dgm:cxn modelId="{8E18E829-7A8B-454E-B13C-85908B5F50AC}" type="presParOf" srcId="{5BA24F51-A04F-4A72-84C1-DB40A4ACFF36}" destId="{615E77FA-C7FF-4B39-BF23-341EB5631481}" srcOrd="1" destOrd="0" presId="urn:microsoft.com/office/officeart/2018/2/layout/IconCircleList"/>
    <dgm:cxn modelId="{A301D76B-ADCE-40B6-8407-DF48277E4E8F}" type="presParOf" srcId="{5BA24F51-A04F-4A72-84C1-DB40A4ACFF36}" destId="{65947E5B-CECE-41E6-A440-F66C7D6F3E22}" srcOrd="2" destOrd="0" presId="urn:microsoft.com/office/officeart/2018/2/layout/IconCircleList"/>
    <dgm:cxn modelId="{635B92F7-EB74-4909-9C5E-83E5E8EAD789}" type="presParOf" srcId="{5BA24F51-A04F-4A72-84C1-DB40A4ACFF36}" destId="{E892E40A-519C-4A9A-81E1-747C383A7AA9}" srcOrd="3" destOrd="0" presId="urn:microsoft.com/office/officeart/2018/2/layout/IconCircleList"/>
    <dgm:cxn modelId="{E2A61C66-FC35-48DB-A166-F4CDEDEA643C}" type="presParOf" srcId="{B86C40E6-8BA2-4A06-BC1B-0163F6ACFEA8}" destId="{7E35EC23-AEB8-4B94-B7AC-411C8806EFAB}" srcOrd="9" destOrd="0" presId="urn:microsoft.com/office/officeart/2018/2/layout/IconCircleList"/>
    <dgm:cxn modelId="{6CD4746F-6570-4CA8-A280-97D4A487FC71}" type="presParOf" srcId="{B86C40E6-8BA2-4A06-BC1B-0163F6ACFEA8}" destId="{A1C35656-4524-42BA-B58C-36B43A03FBF5}" srcOrd="10" destOrd="0" presId="urn:microsoft.com/office/officeart/2018/2/layout/IconCircleList"/>
    <dgm:cxn modelId="{FC4EF6F4-599A-4552-BD02-7965CE391934}" type="presParOf" srcId="{A1C35656-4524-42BA-B58C-36B43A03FBF5}" destId="{992F8576-446A-4ABA-B658-FBF64D9D7113}" srcOrd="0" destOrd="0" presId="urn:microsoft.com/office/officeart/2018/2/layout/IconCircleList"/>
    <dgm:cxn modelId="{090E1EE6-369F-4140-8E42-20AEB87BC223}" type="presParOf" srcId="{A1C35656-4524-42BA-B58C-36B43A03FBF5}" destId="{F5328613-352D-48A1-BA1E-246DA7D2FC92}" srcOrd="1" destOrd="0" presId="urn:microsoft.com/office/officeart/2018/2/layout/IconCircleList"/>
    <dgm:cxn modelId="{BDDB4F38-8F26-4B23-90CE-7E35329CF6A2}" type="presParOf" srcId="{A1C35656-4524-42BA-B58C-36B43A03FBF5}" destId="{548B2887-AFBF-4761-B63B-EBCC3D79BD5D}" srcOrd="2" destOrd="0" presId="urn:microsoft.com/office/officeart/2018/2/layout/IconCircleList"/>
    <dgm:cxn modelId="{B18EFB3B-437E-43EC-ACC4-EC4308ED329F}" type="presParOf" srcId="{A1C35656-4524-42BA-B58C-36B43A03FBF5}" destId="{7FBF9CAB-6ED1-4541-99E9-927A57140533}" srcOrd="3" destOrd="0" presId="urn:microsoft.com/office/officeart/2018/2/layout/IconCircleList"/>
    <dgm:cxn modelId="{FB43D6D9-7B94-453A-8B37-8A765E5AFFDF}" type="presParOf" srcId="{B86C40E6-8BA2-4A06-BC1B-0163F6ACFEA8}" destId="{AC6BD0F9-6E95-4C4E-AA0E-9E52DE252042}" srcOrd="11" destOrd="0" presId="urn:microsoft.com/office/officeart/2018/2/layout/IconCircleList"/>
    <dgm:cxn modelId="{12F97EC5-CE81-4542-8A64-66FB321F8C11}" type="presParOf" srcId="{B86C40E6-8BA2-4A06-BC1B-0163F6ACFEA8}" destId="{4B6D61BC-0197-4B38-8D02-75D70A048412}" srcOrd="12" destOrd="0" presId="urn:microsoft.com/office/officeart/2018/2/layout/IconCircleList"/>
    <dgm:cxn modelId="{8B33EA3E-2105-4272-820D-8BE11259BA6C}" type="presParOf" srcId="{4B6D61BC-0197-4B38-8D02-75D70A048412}" destId="{FEEF3BF7-EDEC-4CEB-A721-494AADA03191}" srcOrd="0" destOrd="0" presId="urn:microsoft.com/office/officeart/2018/2/layout/IconCircleList"/>
    <dgm:cxn modelId="{E24D8EDD-0CA3-4309-8E3A-C242F7CDA033}" type="presParOf" srcId="{4B6D61BC-0197-4B38-8D02-75D70A048412}" destId="{9A68EBB9-06BE-4782-87E9-1BC19FCC0CB4}" srcOrd="1" destOrd="0" presId="urn:microsoft.com/office/officeart/2018/2/layout/IconCircleList"/>
    <dgm:cxn modelId="{26B92912-389A-4B48-A4E1-31E1A05E52EC}" type="presParOf" srcId="{4B6D61BC-0197-4B38-8D02-75D70A048412}" destId="{B1613D59-5B4E-49FC-A06A-1A0BFAF4FD8C}" srcOrd="2" destOrd="0" presId="urn:microsoft.com/office/officeart/2018/2/layout/IconCircleList"/>
    <dgm:cxn modelId="{F2987F96-6A36-40CE-A638-979AFC962A2B}" type="presParOf" srcId="{4B6D61BC-0197-4B38-8D02-75D70A048412}" destId="{6947BFD9-2AAC-499B-BF4F-00F2756B4F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E8955-B28D-4B70-A8E0-372A76DF1D1F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CB6D-DEC3-482C-B6B2-F3A83E9A20C3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3BD0D-2540-4D60-B759-19D7FD026BF0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Develop a tool that fetches and summarizes news articles using AI</a:t>
          </a:r>
        </a:p>
      </dsp:txBody>
      <dsp:txXfrm>
        <a:off x="1519914" y="562"/>
        <a:ext cx="3492617" cy="1315942"/>
      </dsp:txXfrm>
    </dsp:sp>
    <dsp:sp modelId="{ED34C8E6-18D8-4729-A520-EE8FC60B879D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2DB44-0AAD-4923-B89F-33A002577796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FB0B-137E-413B-8898-F3192D50D158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Utilize LangChain, Groq API, and NewsAPI for analysis</a:t>
          </a:r>
        </a:p>
      </dsp:txBody>
      <dsp:txXfrm>
        <a:off x="1519914" y="1645491"/>
        <a:ext cx="3492617" cy="1315942"/>
      </dsp:txXfrm>
    </dsp:sp>
    <dsp:sp modelId="{081BA2C3-8392-45CF-811C-617B468B3837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40871-8F1F-4221-B4A8-2BBBC09A00E2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D4161-8390-4DD0-9410-079C52AA0270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Provide an interactive interface using Streamlit</a:t>
          </a:r>
        </a:p>
      </dsp:txBody>
      <dsp:txXfrm>
        <a:off x="1519914" y="3290419"/>
        <a:ext cx="3492617" cy="1315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B15FE-9664-403A-9C1A-3EEB4221E71F}">
      <dsp:nvSpPr>
        <dsp:cNvPr id="0" name=""/>
        <dsp:cNvSpPr/>
      </dsp:nvSpPr>
      <dsp:spPr>
        <a:xfrm>
          <a:off x="0" y="3599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6F01F-7E2E-40D6-8DA2-9395975EA231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43C2C-1FE1-4E35-A0B1-F5CD638E65AE}">
      <dsp:nvSpPr>
        <dsp:cNvPr id="0" name=""/>
        <dsp:cNvSpPr/>
      </dsp:nvSpPr>
      <dsp:spPr>
        <a:xfrm>
          <a:off x="885447" y="3599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Python</a:t>
          </a:r>
        </a:p>
      </dsp:txBody>
      <dsp:txXfrm>
        <a:off x="885447" y="3599"/>
        <a:ext cx="4127084" cy="766621"/>
      </dsp:txXfrm>
    </dsp:sp>
    <dsp:sp modelId="{0E945ECF-07B3-4148-9968-C64E554D0D85}">
      <dsp:nvSpPr>
        <dsp:cNvPr id="0" name=""/>
        <dsp:cNvSpPr/>
      </dsp:nvSpPr>
      <dsp:spPr>
        <a:xfrm>
          <a:off x="0" y="961875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BD5C7-87B9-477C-9B9F-34E7E8F943ED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0D37B-D4B5-494F-9303-D60BCBBDBCDC}">
      <dsp:nvSpPr>
        <dsp:cNvPr id="0" name=""/>
        <dsp:cNvSpPr/>
      </dsp:nvSpPr>
      <dsp:spPr>
        <a:xfrm>
          <a:off x="885447" y="961875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Streamlit (UI)</a:t>
          </a:r>
        </a:p>
      </dsp:txBody>
      <dsp:txXfrm>
        <a:off x="885447" y="961875"/>
        <a:ext cx="4127084" cy="766621"/>
      </dsp:txXfrm>
    </dsp:sp>
    <dsp:sp modelId="{F12C95FD-CA0F-47EC-A381-23CAB413F1E4}">
      <dsp:nvSpPr>
        <dsp:cNvPr id="0" name=""/>
        <dsp:cNvSpPr/>
      </dsp:nvSpPr>
      <dsp:spPr>
        <a:xfrm>
          <a:off x="0" y="1920151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B03EA-6F1F-4CB6-9EB8-17E011ED020E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4CE24-7BF2-4517-9AE7-3742DB201032}">
      <dsp:nvSpPr>
        <dsp:cNvPr id="0" name=""/>
        <dsp:cNvSpPr/>
      </dsp:nvSpPr>
      <dsp:spPr>
        <a:xfrm>
          <a:off x="885447" y="1920151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LangChain (AI Model)</a:t>
          </a:r>
        </a:p>
      </dsp:txBody>
      <dsp:txXfrm>
        <a:off x="885447" y="1920151"/>
        <a:ext cx="4127084" cy="766621"/>
      </dsp:txXfrm>
    </dsp:sp>
    <dsp:sp modelId="{86B34965-0657-4DDE-855D-02C7DB6A4880}">
      <dsp:nvSpPr>
        <dsp:cNvPr id="0" name=""/>
        <dsp:cNvSpPr/>
      </dsp:nvSpPr>
      <dsp:spPr>
        <a:xfrm>
          <a:off x="0" y="2878428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3BFB2-FEE3-46AE-99A6-E78FA147C260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FF1F0-9F90-4486-86F9-DFADCFA2C96D}">
      <dsp:nvSpPr>
        <dsp:cNvPr id="0" name=""/>
        <dsp:cNvSpPr/>
      </dsp:nvSpPr>
      <dsp:spPr>
        <a:xfrm>
          <a:off x="885447" y="2878428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Groq API (LLM Processing)</a:t>
          </a:r>
        </a:p>
      </dsp:txBody>
      <dsp:txXfrm>
        <a:off x="885447" y="2878428"/>
        <a:ext cx="4127084" cy="766621"/>
      </dsp:txXfrm>
    </dsp:sp>
    <dsp:sp modelId="{F0C8B08E-8FF7-41F6-AEDE-308F049FA1D8}">
      <dsp:nvSpPr>
        <dsp:cNvPr id="0" name=""/>
        <dsp:cNvSpPr/>
      </dsp:nvSpPr>
      <dsp:spPr>
        <a:xfrm>
          <a:off x="0" y="3836704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171D0-AB0B-4AD4-B7CD-AAF69E00CB5F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E3689-6B24-44B9-8B52-7FF60BD9FCD6}">
      <dsp:nvSpPr>
        <dsp:cNvPr id="0" name=""/>
        <dsp:cNvSpPr/>
      </dsp:nvSpPr>
      <dsp:spPr>
        <a:xfrm>
          <a:off x="885447" y="3836704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NewsAPI (News Fetching)</a:t>
          </a:r>
        </a:p>
      </dsp:txBody>
      <dsp:txXfrm>
        <a:off x="885447" y="3836704"/>
        <a:ext cx="4127084" cy="766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2E40C-415E-409B-B143-619E6F33D467}">
      <dsp:nvSpPr>
        <dsp:cNvPr id="0" name=""/>
        <dsp:cNvSpPr/>
      </dsp:nvSpPr>
      <dsp:spPr>
        <a:xfrm>
          <a:off x="0" y="149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9C625-2730-479D-A02E-78B4428A4F4D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C7504-5599-407E-AE80-44ABA7A23197}">
      <dsp:nvSpPr>
        <dsp:cNvPr id="0" name=""/>
        <dsp:cNvSpPr/>
      </dsp:nvSpPr>
      <dsp:spPr>
        <a:xfrm>
          <a:off x="733455" y="149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1. Environment Setup</a:t>
          </a:r>
          <a:endParaRPr lang="en-US" sz="1900" kern="1200"/>
        </a:p>
      </dsp:txBody>
      <dsp:txXfrm>
        <a:off x="733455" y="1490"/>
        <a:ext cx="4279076" cy="635026"/>
      </dsp:txXfrm>
    </dsp:sp>
    <dsp:sp modelId="{E3DE3CA9-DFA5-4705-9C02-F27E3B97BCA2}">
      <dsp:nvSpPr>
        <dsp:cNvPr id="0" name=""/>
        <dsp:cNvSpPr/>
      </dsp:nvSpPr>
      <dsp:spPr>
        <a:xfrm>
          <a:off x="0" y="795273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EFC78-630A-437E-A5B9-8807778F2D65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66407-CB0A-417E-8A3F-E3004E4D25D5}">
      <dsp:nvSpPr>
        <dsp:cNvPr id="0" name=""/>
        <dsp:cNvSpPr/>
      </dsp:nvSpPr>
      <dsp:spPr>
        <a:xfrm>
          <a:off x="733455" y="795273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2. LangChain Configuration</a:t>
          </a:r>
          <a:endParaRPr lang="en-US" sz="1900" kern="1200"/>
        </a:p>
      </dsp:txBody>
      <dsp:txXfrm>
        <a:off x="733455" y="795273"/>
        <a:ext cx="4279076" cy="635026"/>
      </dsp:txXfrm>
    </dsp:sp>
    <dsp:sp modelId="{EE17C0B8-85E2-41B6-A2C1-D70030DA7B50}">
      <dsp:nvSpPr>
        <dsp:cNvPr id="0" name=""/>
        <dsp:cNvSpPr/>
      </dsp:nvSpPr>
      <dsp:spPr>
        <a:xfrm>
          <a:off x="0" y="158905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D18FB-7B2D-4B74-852C-057E04CA8A80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3A49-DAA3-4FA1-8CF3-61C9D41B044F}">
      <dsp:nvSpPr>
        <dsp:cNvPr id="0" name=""/>
        <dsp:cNvSpPr/>
      </dsp:nvSpPr>
      <dsp:spPr>
        <a:xfrm>
          <a:off x="733455" y="158905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3. Building the Streamlit UI</a:t>
          </a:r>
          <a:endParaRPr lang="en-US" sz="1900" kern="1200"/>
        </a:p>
      </dsp:txBody>
      <dsp:txXfrm>
        <a:off x="733455" y="1589057"/>
        <a:ext cx="4279076" cy="635026"/>
      </dsp:txXfrm>
    </dsp:sp>
    <dsp:sp modelId="{D9C49E2C-78F7-4D3E-8344-9C1D00C470C7}">
      <dsp:nvSpPr>
        <dsp:cNvPr id="0" name=""/>
        <dsp:cNvSpPr/>
      </dsp:nvSpPr>
      <dsp:spPr>
        <a:xfrm>
          <a:off x="0" y="238284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5E5FB-6A56-4EFE-B0C1-3A7946BDEF23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5927-1CDD-45ED-8457-D0E19B1B7936}">
      <dsp:nvSpPr>
        <dsp:cNvPr id="0" name=""/>
        <dsp:cNvSpPr/>
      </dsp:nvSpPr>
      <dsp:spPr>
        <a:xfrm>
          <a:off x="733455" y="238284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4. Enhancing with NewsAPI</a:t>
          </a:r>
          <a:endParaRPr lang="en-US" sz="1900" kern="1200"/>
        </a:p>
      </dsp:txBody>
      <dsp:txXfrm>
        <a:off x="733455" y="2382840"/>
        <a:ext cx="4279076" cy="635026"/>
      </dsp:txXfrm>
    </dsp:sp>
    <dsp:sp modelId="{680A6D79-B015-459B-A507-447958CD9240}">
      <dsp:nvSpPr>
        <dsp:cNvPr id="0" name=""/>
        <dsp:cNvSpPr/>
      </dsp:nvSpPr>
      <dsp:spPr>
        <a:xfrm>
          <a:off x="0" y="3176624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FA5CE-8DC1-4D07-8F3F-83D94284F5F0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C6030-98C2-493F-98EF-6C0317FA2EA2}">
      <dsp:nvSpPr>
        <dsp:cNvPr id="0" name=""/>
        <dsp:cNvSpPr/>
      </dsp:nvSpPr>
      <dsp:spPr>
        <a:xfrm>
          <a:off x="733455" y="3176624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5. Testing &amp; Validation</a:t>
          </a:r>
          <a:endParaRPr lang="en-US" sz="1900" kern="1200"/>
        </a:p>
      </dsp:txBody>
      <dsp:txXfrm>
        <a:off x="733455" y="3176624"/>
        <a:ext cx="4279076" cy="635026"/>
      </dsp:txXfrm>
    </dsp:sp>
    <dsp:sp modelId="{9CB2C4C4-075B-4018-A908-A3874FEEDEF8}">
      <dsp:nvSpPr>
        <dsp:cNvPr id="0" name=""/>
        <dsp:cNvSpPr/>
      </dsp:nvSpPr>
      <dsp:spPr>
        <a:xfrm>
          <a:off x="0" y="397040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BFA07-79B5-4F43-BB40-96F7E0550D2C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E596C-3F9B-4E9D-8F0C-03789B72B8EC}">
      <dsp:nvSpPr>
        <dsp:cNvPr id="0" name=""/>
        <dsp:cNvSpPr/>
      </dsp:nvSpPr>
      <dsp:spPr>
        <a:xfrm>
          <a:off x="733455" y="397040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6. Documentation &amp; Finalizatio</a:t>
          </a:r>
          <a:r>
            <a:rPr lang="en-GB" sz="1900" kern="1200" baseline="0"/>
            <a:t>n</a:t>
          </a:r>
          <a:endParaRPr lang="en-US" sz="1900" kern="1200"/>
        </a:p>
      </dsp:txBody>
      <dsp:txXfrm>
        <a:off x="733455" y="3970407"/>
        <a:ext cx="4279076" cy="635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6B842-6DAA-4BE2-A744-9AC718250CCD}">
      <dsp:nvSpPr>
        <dsp:cNvPr id="0" name=""/>
        <dsp:cNvSpPr/>
      </dsp:nvSpPr>
      <dsp:spPr>
        <a:xfrm>
          <a:off x="163949" y="2369"/>
          <a:ext cx="2326406" cy="13958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Dependent on </a:t>
          </a:r>
          <a:r>
            <a:rPr lang="en-US" sz="2600" kern="1200" dirty="0" err="1"/>
            <a:t>NewsAPI</a:t>
          </a:r>
          <a:r>
            <a:rPr lang="en-US" sz="2600" kern="1200" dirty="0"/>
            <a:t> availability</a:t>
          </a:r>
        </a:p>
      </dsp:txBody>
      <dsp:txXfrm>
        <a:off x="163949" y="2369"/>
        <a:ext cx="2326406" cy="1395844"/>
      </dsp:txXfrm>
    </dsp:sp>
    <dsp:sp modelId="{E1B1D5C7-282F-4245-81B9-70B02B17D5DE}">
      <dsp:nvSpPr>
        <dsp:cNvPr id="0" name=""/>
        <dsp:cNvSpPr/>
      </dsp:nvSpPr>
      <dsp:spPr>
        <a:xfrm>
          <a:off x="2722996" y="2369"/>
          <a:ext cx="2326406" cy="13958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Potential biases in AI-generated summaries</a:t>
          </a:r>
        </a:p>
      </dsp:txBody>
      <dsp:txXfrm>
        <a:off x="2722996" y="2369"/>
        <a:ext cx="2326406" cy="1395844"/>
      </dsp:txXfrm>
    </dsp:sp>
    <dsp:sp modelId="{AE829108-217D-4C9D-A3A2-149AF41AC3CC}">
      <dsp:nvSpPr>
        <dsp:cNvPr id="0" name=""/>
        <dsp:cNvSpPr/>
      </dsp:nvSpPr>
      <dsp:spPr>
        <a:xfrm>
          <a:off x="5282044" y="2369"/>
          <a:ext cx="2326406" cy="13958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Requires API keys for usage</a:t>
          </a:r>
        </a:p>
      </dsp:txBody>
      <dsp:txXfrm>
        <a:off x="5282044" y="2369"/>
        <a:ext cx="2326406" cy="1395844"/>
      </dsp:txXfrm>
    </dsp:sp>
    <dsp:sp modelId="{2263333D-FF68-4C09-9356-9B00488B778B}">
      <dsp:nvSpPr>
        <dsp:cNvPr id="0" name=""/>
        <dsp:cNvSpPr/>
      </dsp:nvSpPr>
      <dsp:spPr>
        <a:xfrm>
          <a:off x="2722996" y="1630853"/>
          <a:ext cx="2326406" cy="13958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Limited historical data coverage</a:t>
          </a:r>
        </a:p>
      </dsp:txBody>
      <dsp:txXfrm>
        <a:off x="2722996" y="1630853"/>
        <a:ext cx="2326406" cy="1395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7CC48-CB96-4495-B558-A85D77127563}">
      <dsp:nvSpPr>
        <dsp:cNvPr id="0" name=""/>
        <dsp:cNvSpPr/>
      </dsp:nvSpPr>
      <dsp:spPr>
        <a:xfrm>
          <a:off x="114760" y="149086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9D32F-3D0C-4E57-BFAB-96D7EB746102}">
      <dsp:nvSpPr>
        <dsp:cNvPr id="0" name=""/>
        <dsp:cNvSpPr/>
      </dsp:nvSpPr>
      <dsp:spPr>
        <a:xfrm>
          <a:off x="252082" y="286408"/>
          <a:ext cx="379269" cy="379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7D70B-9812-4B7F-AE90-9F890E8860AB}">
      <dsp:nvSpPr>
        <dsp:cNvPr id="0" name=""/>
        <dsp:cNvSpPr/>
      </dsp:nvSpPr>
      <dsp:spPr>
        <a:xfrm>
          <a:off x="908797" y="149086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AI News Research Tool</a:t>
          </a:r>
          <a:endParaRPr lang="en-US" sz="1100" kern="1200"/>
        </a:p>
      </dsp:txBody>
      <dsp:txXfrm>
        <a:off x="908797" y="149086"/>
        <a:ext cx="1541365" cy="653912"/>
      </dsp:txXfrm>
    </dsp:sp>
    <dsp:sp modelId="{D3241F1F-67C8-4D1E-991E-DF6A4B186C43}">
      <dsp:nvSpPr>
        <dsp:cNvPr id="0" name=""/>
        <dsp:cNvSpPr/>
      </dsp:nvSpPr>
      <dsp:spPr>
        <a:xfrm>
          <a:off x="2718733" y="149086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44EAE-6CB2-4387-A635-B445C685B120}">
      <dsp:nvSpPr>
        <dsp:cNvPr id="0" name=""/>
        <dsp:cNvSpPr/>
      </dsp:nvSpPr>
      <dsp:spPr>
        <a:xfrm>
          <a:off x="2856055" y="286408"/>
          <a:ext cx="379269" cy="379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975E8-245B-4037-BEDD-0342AA549D24}">
      <dsp:nvSpPr>
        <dsp:cNvPr id="0" name=""/>
        <dsp:cNvSpPr/>
      </dsp:nvSpPr>
      <dsp:spPr>
        <a:xfrm>
          <a:off x="3512770" y="149086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Speeds up equity research with quick, AI‑powered news summaries</a:t>
          </a:r>
        </a:p>
      </dsp:txBody>
      <dsp:txXfrm>
        <a:off x="3512770" y="149086"/>
        <a:ext cx="1541365" cy="653912"/>
      </dsp:txXfrm>
    </dsp:sp>
    <dsp:sp modelId="{48FA69A8-739D-41FC-A75A-9F2591F72867}">
      <dsp:nvSpPr>
        <dsp:cNvPr id="0" name=""/>
        <dsp:cNvSpPr/>
      </dsp:nvSpPr>
      <dsp:spPr>
        <a:xfrm>
          <a:off x="5322707" y="149086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DEA16-5DCA-4657-A1A7-6C402EBB32BE}">
      <dsp:nvSpPr>
        <dsp:cNvPr id="0" name=""/>
        <dsp:cNvSpPr/>
      </dsp:nvSpPr>
      <dsp:spPr>
        <a:xfrm>
          <a:off x="5460028" y="286408"/>
          <a:ext cx="379269" cy="379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836D4-C7AF-4A39-9145-68939EF9E098}">
      <dsp:nvSpPr>
        <dsp:cNvPr id="0" name=""/>
        <dsp:cNvSpPr/>
      </dsp:nvSpPr>
      <dsp:spPr>
        <a:xfrm>
          <a:off x="6116744" y="149086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Saves time by highlighting key insights instantly</a:t>
          </a:r>
        </a:p>
      </dsp:txBody>
      <dsp:txXfrm>
        <a:off x="6116744" y="149086"/>
        <a:ext cx="1541365" cy="653912"/>
      </dsp:txXfrm>
    </dsp:sp>
    <dsp:sp modelId="{F0986FB7-4B88-4CF3-91A0-61C525672261}">
      <dsp:nvSpPr>
        <dsp:cNvPr id="0" name=""/>
        <dsp:cNvSpPr/>
      </dsp:nvSpPr>
      <dsp:spPr>
        <a:xfrm>
          <a:off x="114760" y="1385097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80E2E-9B36-435B-8AE6-0198056123DB}">
      <dsp:nvSpPr>
        <dsp:cNvPr id="0" name=""/>
        <dsp:cNvSpPr/>
      </dsp:nvSpPr>
      <dsp:spPr>
        <a:xfrm>
          <a:off x="252082" y="1522418"/>
          <a:ext cx="379269" cy="379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DE689-9BEF-4234-B4ED-F72D9B34B3D2}">
      <dsp:nvSpPr>
        <dsp:cNvPr id="0" name=""/>
        <dsp:cNvSpPr/>
      </dsp:nvSpPr>
      <dsp:spPr>
        <a:xfrm>
          <a:off x="908797" y="1385097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Future Improvements</a:t>
          </a:r>
          <a:endParaRPr lang="en-US" sz="1100" kern="1200"/>
        </a:p>
      </dsp:txBody>
      <dsp:txXfrm>
        <a:off x="908797" y="1385097"/>
        <a:ext cx="1541365" cy="653912"/>
      </dsp:txXfrm>
    </dsp:sp>
    <dsp:sp modelId="{8CAE0268-010B-47A2-958D-93CFAE6EC968}">
      <dsp:nvSpPr>
        <dsp:cNvPr id="0" name=""/>
        <dsp:cNvSpPr/>
      </dsp:nvSpPr>
      <dsp:spPr>
        <a:xfrm>
          <a:off x="2718733" y="1385097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E77FA-C7FF-4B39-BF23-341EB5631481}">
      <dsp:nvSpPr>
        <dsp:cNvPr id="0" name=""/>
        <dsp:cNvSpPr/>
      </dsp:nvSpPr>
      <dsp:spPr>
        <a:xfrm>
          <a:off x="2856055" y="1522418"/>
          <a:ext cx="379269" cy="3792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2E40A-519C-4A9A-81E1-747C383A7AA9}">
      <dsp:nvSpPr>
        <dsp:cNvPr id="0" name=""/>
        <dsp:cNvSpPr/>
      </dsp:nvSpPr>
      <dsp:spPr>
        <a:xfrm>
          <a:off x="3512770" y="1385097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richer and more reliable data sources</a:t>
          </a:r>
        </a:p>
      </dsp:txBody>
      <dsp:txXfrm>
        <a:off x="3512770" y="1385097"/>
        <a:ext cx="1541365" cy="653912"/>
      </dsp:txXfrm>
    </dsp:sp>
    <dsp:sp modelId="{992F8576-446A-4ABA-B658-FBF64D9D7113}">
      <dsp:nvSpPr>
        <dsp:cNvPr id="0" name=""/>
        <dsp:cNvSpPr/>
      </dsp:nvSpPr>
      <dsp:spPr>
        <a:xfrm>
          <a:off x="5322707" y="1385097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28613-352D-48A1-BA1E-246DA7D2FC92}">
      <dsp:nvSpPr>
        <dsp:cNvPr id="0" name=""/>
        <dsp:cNvSpPr/>
      </dsp:nvSpPr>
      <dsp:spPr>
        <a:xfrm>
          <a:off x="5460028" y="1522418"/>
          <a:ext cx="379269" cy="3792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F9CAB-6ED1-4541-99E9-927A57140533}">
      <dsp:nvSpPr>
        <dsp:cNvPr id="0" name=""/>
        <dsp:cNvSpPr/>
      </dsp:nvSpPr>
      <dsp:spPr>
        <a:xfrm>
          <a:off x="6116744" y="1385097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the user interface for a smoother experience</a:t>
          </a:r>
        </a:p>
      </dsp:txBody>
      <dsp:txXfrm>
        <a:off x="6116744" y="1385097"/>
        <a:ext cx="1541365" cy="653912"/>
      </dsp:txXfrm>
    </dsp:sp>
    <dsp:sp modelId="{FEEF3BF7-EDEC-4CEB-A721-494AADA03191}">
      <dsp:nvSpPr>
        <dsp:cNvPr id="0" name=""/>
        <dsp:cNvSpPr/>
      </dsp:nvSpPr>
      <dsp:spPr>
        <a:xfrm>
          <a:off x="114760" y="2621107"/>
          <a:ext cx="653912" cy="6539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8EBB9-06BE-4782-87E9-1BC19FCC0CB4}">
      <dsp:nvSpPr>
        <dsp:cNvPr id="0" name=""/>
        <dsp:cNvSpPr/>
      </dsp:nvSpPr>
      <dsp:spPr>
        <a:xfrm>
          <a:off x="252082" y="2758429"/>
          <a:ext cx="379269" cy="3792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7BFD9-2AAC-499B-BF4F-00F2756B4F61}">
      <dsp:nvSpPr>
        <dsp:cNvPr id="0" name=""/>
        <dsp:cNvSpPr/>
      </dsp:nvSpPr>
      <dsp:spPr>
        <a:xfrm>
          <a:off x="908797" y="2621107"/>
          <a:ext cx="1541365" cy="653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 smarter filters for precise results</a:t>
          </a:r>
        </a:p>
      </dsp:txBody>
      <dsp:txXfrm>
        <a:off x="908797" y="2621107"/>
        <a:ext cx="1541365" cy="65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81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9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1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0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6.jpe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7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344" y="3598546"/>
            <a:ext cx="4354830" cy="2506972"/>
          </a:xfrm>
        </p:spPr>
        <p:txBody>
          <a:bodyPr wrap="square">
            <a:normAutofit/>
          </a:bodyPr>
          <a:lstStyle/>
          <a:p>
            <a:r>
              <a:rPr lang="en-IN" sz="5800"/>
              <a:t>AI News Research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" y="2844521"/>
            <a:ext cx="4354830" cy="754025"/>
          </a:xfrm>
        </p:spPr>
        <p:txBody>
          <a:bodyPr>
            <a:normAutofit fontScale="70000" lnSpcReduction="20000"/>
          </a:bodyPr>
          <a:lstStyle/>
          <a:p>
            <a:r>
              <a:rPr lang="en-US" sz="1100"/>
              <a:t>A project for AI-powered news analysis and summarization</a:t>
            </a:r>
          </a:p>
          <a:p>
            <a:endParaRPr lang="en-US" sz="1100"/>
          </a:p>
          <a:p>
            <a:r>
              <a:rPr lang="en-US" sz="1100"/>
              <a:t>Submitted by - ManoJ KaPRI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60CB9B1-171F-DA62-F810-7697AC69F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648" y="1387008"/>
            <a:ext cx="3456432" cy="3456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Project Objective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DAE58-83AE-3DCD-082B-421A474F2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031296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IN" sz="2400"/>
              <a:t>Technology Stack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AE42A-2A15-A18A-AFEE-546D94325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0239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IN" sz="3800"/>
              <a:t>Project Phases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D1267C6-54AB-5B0E-4195-5670F87E7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12689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IN" sz="3800">
                <a:solidFill>
                  <a:srgbClr val="FFFFFF"/>
                </a:solidFill>
              </a:rPr>
              <a:t>Pros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095" y="1049695"/>
            <a:ext cx="4982105" cy="4758611"/>
          </a:xfrm>
        </p:spPr>
        <p:txBody>
          <a:bodyPr anchor="ctr">
            <a:normAutofit/>
          </a:bodyPr>
          <a:lstStyle/>
          <a:p>
            <a:r>
              <a:rPr lang="en-US"/>
              <a:t>Automates news summarization</a:t>
            </a:r>
          </a:p>
          <a:p>
            <a:r>
              <a:rPr lang="en-US"/>
              <a:t>Saves research time</a:t>
            </a:r>
          </a:p>
          <a:p>
            <a:r>
              <a:rPr lang="en-US"/>
              <a:t>Uses AI for relevant insights</a:t>
            </a:r>
          </a:p>
          <a:p>
            <a:r>
              <a:rPr lang="en-US"/>
              <a:t>User-friendly Streamlit interface</a:t>
            </a:r>
          </a:p>
          <a:p>
            <a:r>
              <a:rPr lang="en-US"/>
              <a:t>Customizable search options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en-US"/>
              <a:t>Cons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472FE4-E55D-E07F-E577-E58B3E678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247189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2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C4C682D-4E27-D7DA-77FE-2AB7F2C719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16972" r="802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en-IN" dirty="0"/>
              <a:t>Conclusion &amp; Future Enhancements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E4CB0CF-67DF-7A33-F368-91921A3818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330" y="2367092"/>
          <a:ext cx="7772870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71BE1424-4B59-1430-C65D-683F1D113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98" y="1918179"/>
            <a:ext cx="2996694" cy="29966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C53E-A8E3-1FE9-3C2C-EE208A32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890" y="2367092"/>
            <a:ext cx="4391561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778649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198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AI News Research Tool</vt:lpstr>
      <vt:lpstr>Project Objective</vt:lpstr>
      <vt:lpstr>Technology Stack</vt:lpstr>
      <vt:lpstr>Project Phases</vt:lpstr>
      <vt:lpstr>Pros</vt:lpstr>
      <vt:lpstr>Cons</vt:lpstr>
      <vt:lpstr>Conclusion &amp; 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News Research Tool</dc:title>
  <dc:subject/>
  <dc:creator/>
  <cp:keywords/>
  <dc:description>generated using python-pptx</dc:description>
  <cp:lastModifiedBy>Manoj Kapri</cp:lastModifiedBy>
  <cp:revision>11</cp:revision>
  <dcterms:created xsi:type="dcterms:W3CDTF">2013-01-27T09:14:16Z</dcterms:created>
  <dcterms:modified xsi:type="dcterms:W3CDTF">2025-10-05T17:40:04Z</dcterms:modified>
  <cp:category/>
</cp:coreProperties>
</file>