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9BC16-FEAE-4C64-B6BA-9A3EE6E6F4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4CE68A-9631-41A4-838B-091FE2957E94}">
      <dgm:prSet/>
      <dgm:spPr/>
      <dgm:t>
        <a:bodyPr/>
        <a:lstStyle/>
        <a:p>
          <a:r>
            <a:rPr lang="en-US" b="1"/>
            <a:t>Clustering:</a:t>
          </a:r>
          <a:r>
            <a:rPr lang="en-US"/>
            <a:t> K-Means used to segment users based on network usage.</a:t>
          </a:r>
        </a:p>
      </dgm:t>
    </dgm:pt>
    <dgm:pt modelId="{2DDDC542-9F4A-4167-9B53-FB8D9132CBFC}" type="parTrans" cxnId="{D06A7553-1D89-47F6-AB1F-32EBE806AE80}">
      <dgm:prSet/>
      <dgm:spPr/>
      <dgm:t>
        <a:bodyPr/>
        <a:lstStyle/>
        <a:p>
          <a:endParaRPr lang="en-US"/>
        </a:p>
      </dgm:t>
    </dgm:pt>
    <dgm:pt modelId="{8D3DE079-3951-4DB6-B709-C7DC521ADF3C}" type="sibTrans" cxnId="{D06A7553-1D89-47F6-AB1F-32EBE806AE80}">
      <dgm:prSet/>
      <dgm:spPr/>
      <dgm:t>
        <a:bodyPr/>
        <a:lstStyle/>
        <a:p>
          <a:endParaRPr lang="en-US"/>
        </a:p>
      </dgm:t>
    </dgm:pt>
    <dgm:pt modelId="{0343AEE6-3211-487A-BCC2-324D7337C8A6}">
      <dgm:prSet/>
      <dgm:spPr/>
      <dgm:t>
        <a:bodyPr/>
        <a:lstStyle/>
        <a:p>
          <a:r>
            <a:rPr lang="en-US" b="1"/>
            <a:t>Regression:</a:t>
          </a:r>
          <a:r>
            <a:rPr lang="en-US"/>
            <a:t> Linear Regression model built to predict satisfaction score.</a:t>
          </a:r>
        </a:p>
      </dgm:t>
    </dgm:pt>
    <dgm:pt modelId="{8C032299-DCC9-4CF5-9DA9-D47511B2FE86}" type="parTrans" cxnId="{470FD29C-284E-4701-B5DB-AD1655B6188D}">
      <dgm:prSet/>
      <dgm:spPr/>
      <dgm:t>
        <a:bodyPr/>
        <a:lstStyle/>
        <a:p>
          <a:endParaRPr lang="en-US"/>
        </a:p>
      </dgm:t>
    </dgm:pt>
    <dgm:pt modelId="{CDAB732D-1BA8-40F7-83B1-64627B6E89C2}" type="sibTrans" cxnId="{470FD29C-284E-4701-B5DB-AD1655B6188D}">
      <dgm:prSet/>
      <dgm:spPr/>
      <dgm:t>
        <a:bodyPr/>
        <a:lstStyle/>
        <a:p>
          <a:endParaRPr lang="en-US"/>
        </a:p>
      </dgm:t>
    </dgm:pt>
    <dgm:pt modelId="{2B1F5821-C603-4604-92CA-E10936237928}">
      <dgm:prSet/>
      <dgm:spPr/>
      <dgm:t>
        <a:bodyPr/>
        <a:lstStyle/>
        <a:p>
          <a:r>
            <a:rPr lang="en-US" b="1"/>
            <a:t>Evaluation:</a:t>
          </a:r>
          <a:r>
            <a:rPr lang="en-US"/>
            <a:t> RMSE, MAE, and R2 scores analyzed.</a:t>
          </a:r>
        </a:p>
      </dgm:t>
    </dgm:pt>
    <dgm:pt modelId="{66507635-9F25-4629-A3FF-F48945479228}" type="parTrans" cxnId="{D00DD3A8-9E05-4012-BACF-D640F8ABBE48}">
      <dgm:prSet/>
      <dgm:spPr/>
      <dgm:t>
        <a:bodyPr/>
        <a:lstStyle/>
        <a:p>
          <a:endParaRPr lang="en-US"/>
        </a:p>
      </dgm:t>
    </dgm:pt>
    <dgm:pt modelId="{D0BB639A-467F-4CA0-8E55-463AF7D68DF5}" type="sibTrans" cxnId="{D00DD3A8-9E05-4012-BACF-D640F8ABBE48}">
      <dgm:prSet/>
      <dgm:spPr/>
      <dgm:t>
        <a:bodyPr/>
        <a:lstStyle/>
        <a:p>
          <a:endParaRPr lang="en-US"/>
        </a:p>
      </dgm:t>
    </dgm:pt>
    <dgm:pt modelId="{0A0C2DF9-E92F-4FAF-A9C8-F3672CC1AB72}" type="pres">
      <dgm:prSet presAssocID="{C3A9BC16-FEAE-4C64-B6BA-9A3EE6E6F4E4}" presName="root" presStyleCnt="0">
        <dgm:presLayoutVars>
          <dgm:dir/>
          <dgm:resizeHandles val="exact"/>
        </dgm:presLayoutVars>
      </dgm:prSet>
      <dgm:spPr/>
    </dgm:pt>
    <dgm:pt modelId="{8524ACA2-B710-40AB-9667-A52376F6C61D}" type="pres">
      <dgm:prSet presAssocID="{564CE68A-9631-41A4-838B-091FE2957E94}" presName="compNode" presStyleCnt="0"/>
      <dgm:spPr/>
    </dgm:pt>
    <dgm:pt modelId="{868DF109-E51C-4151-920A-03A97912028A}" type="pres">
      <dgm:prSet presAssocID="{564CE68A-9631-41A4-838B-091FE2957E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0E16023-C9DB-48CC-B69C-8B9C262D6883}" type="pres">
      <dgm:prSet presAssocID="{564CE68A-9631-41A4-838B-091FE2957E94}" presName="spaceRect" presStyleCnt="0"/>
      <dgm:spPr/>
    </dgm:pt>
    <dgm:pt modelId="{7D0F4C7A-88F8-4056-AA3D-5E7796D072DA}" type="pres">
      <dgm:prSet presAssocID="{564CE68A-9631-41A4-838B-091FE2957E94}" presName="textRect" presStyleLbl="revTx" presStyleIdx="0" presStyleCnt="3">
        <dgm:presLayoutVars>
          <dgm:chMax val="1"/>
          <dgm:chPref val="1"/>
        </dgm:presLayoutVars>
      </dgm:prSet>
      <dgm:spPr/>
    </dgm:pt>
    <dgm:pt modelId="{0BCA2853-FC46-43D6-94EA-FDE9DBC20189}" type="pres">
      <dgm:prSet presAssocID="{8D3DE079-3951-4DB6-B709-C7DC521ADF3C}" presName="sibTrans" presStyleCnt="0"/>
      <dgm:spPr/>
    </dgm:pt>
    <dgm:pt modelId="{A4E7A049-A3E3-45B7-B265-A7D732F86623}" type="pres">
      <dgm:prSet presAssocID="{0343AEE6-3211-487A-BCC2-324D7337C8A6}" presName="compNode" presStyleCnt="0"/>
      <dgm:spPr/>
    </dgm:pt>
    <dgm:pt modelId="{1A790C17-FCC0-4E7B-9FBE-3589EEC45C75}" type="pres">
      <dgm:prSet presAssocID="{0343AEE6-3211-487A-BCC2-324D7337C8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0C91F53-D673-4935-BE3F-75D8900E26B7}" type="pres">
      <dgm:prSet presAssocID="{0343AEE6-3211-487A-BCC2-324D7337C8A6}" presName="spaceRect" presStyleCnt="0"/>
      <dgm:spPr/>
    </dgm:pt>
    <dgm:pt modelId="{837CCC8A-BE9D-476C-A959-7FCA77C72952}" type="pres">
      <dgm:prSet presAssocID="{0343AEE6-3211-487A-BCC2-324D7337C8A6}" presName="textRect" presStyleLbl="revTx" presStyleIdx="1" presStyleCnt="3">
        <dgm:presLayoutVars>
          <dgm:chMax val="1"/>
          <dgm:chPref val="1"/>
        </dgm:presLayoutVars>
      </dgm:prSet>
      <dgm:spPr/>
    </dgm:pt>
    <dgm:pt modelId="{4D0B8195-CF98-4D50-AE75-A23E1D4BB144}" type="pres">
      <dgm:prSet presAssocID="{CDAB732D-1BA8-40F7-83B1-64627B6E89C2}" presName="sibTrans" presStyleCnt="0"/>
      <dgm:spPr/>
    </dgm:pt>
    <dgm:pt modelId="{C2370BD5-AF71-43AD-AFE0-DED69822D94D}" type="pres">
      <dgm:prSet presAssocID="{2B1F5821-C603-4604-92CA-E10936237928}" presName="compNode" presStyleCnt="0"/>
      <dgm:spPr/>
    </dgm:pt>
    <dgm:pt modelId="{F11CD672-BC45-477E-AEF9-D2A3340A870F}" type="pres">
      <dgm:prSet presAssocID="{2B1F5821-C603-4604-92CA-E109362379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50D26A5-5443-4F53-9EBF-78D52FA4DC0A}" type="pres">
      <dgm:prSet presAssocID="{2B1F5821-C603-4604-92CA-E10936237928}" presName="spaceRect" presStyleCnt="0"/>
      <dgm:spPr/>
    </dgm:pt>
    <dgm:pt modelId="{9EDB00B8-D4E7-4FA4-AB7D-35A4B3120D73}" type="pres">
      <dgm:prSet presAssocID="{2B1F5821-C603-4604-92CA-E109362379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F93236-1DB4-49B1-BC96-8F9CD63B4EE2}" type="presOf" srcId="{2B1F5821-C603-4604-92CA-E10936237928}" destId="{9EDB00B8-D4E7-4FA4-AB7D-35A4B3120D73}" srcOrd="0" destOrd="0" presId="urn:microsoft.com/office/officeart/2018/2/layout/IconLabelList"/>
    <dgm:cxn modelId="{D06A7553-1D89-47F6-AB1F-32EBE806AE80}" srcId="{C3A9BC16-FEAE-4C64-B6BA-9A3EE6E6F4E4}" destId="{564CE68A-9631-41A4-838B-091FE2957E94}" srcOrd="0" destOrd="0" parTransId="{2DDDC542-9F4A-4167-9B53-FB8D9132CBFC}" sibTransId="{8D3DE079-3951-4DB6-B709-C7DC521ADF3C}"/>
    <dgm:cxn modelId="{0E21A288-6648-4D7F-B7E0-8682DF20B71E}" type="presOf" srcId="{564CE68A-9631-41A4-838B-091FE2957E94}" destId="{7D0F4C7A-88F8-4056-AA3D-5E7796D072DA}" srcOrd="0" destOrd="0" presId="urn:microsoft.com/office/officeart/2018/2/layout/IconLabelList"/>
    <dgm:cxn modelId="{470FD29C-284E-4701-B5DB-AD1655B6188D}" srcId="{C3A9BC16-FEAE-4C64-B6BA-9A3EE6E6F4E4}" destId="{0343AEE6-3211-487A-BCC2-324D7337C8A6}" srcOrd="1" destOrd="0" parTransId="{8C032299-DCC9-4CF5-9DA9-D47511B2FE86}" sibTransId="{CDAB732D-1BA8-40F7-83B1-64627B6E89C2}"/>
    <dgm:cxn modelId="{64BA60A0-6AA3-4E54-936D-7755E290153B}" type="presOf" srcId="{0343AEE6-3211-487A-BCC2-324D7337C8A6}" destId="{837CCC8A-BE9D-476C-A959-7FCA77C72952}" srcOrd="0" destOrd="0" presId="urn:microsoft.com/office/officeart/2018/2/layout/IconLabelList"/>
    <dgm:cxn modelId="{D00DD3A8-9E05-4012-BACF-D640F8ABBE48}" srcId="{C3A9BC16-FEAE-4C64-B6BA-9A3EE6E6F4E4}" destId="{2B1F5821-C603-4604-92CA-E10936237928}" srcOrd="2" destOrd="0" parTransId="{66507635-9F25-4629-A3FF-F48945479228}" sibTransId="{D0BB639A-467F-4CA0-8E55-463AF7D68DF5}"/>
    <dgm:cxn modelId="{425B03AE-B208-49BB-94F1-32636BF65201}" type="presOf" srcId="{C3A9BC16-FEAE-4C64-B6BA-9A3EE6E6F4E4}" destId="{0A0C2DF9-E92F-4FAF-A9C8-F3672CC1AB72}" srcOrd="0" destOrd="0" presId="urn:microsoft.com/office/officeart/2018/2/layout/IconLabelList"/>
    <dgm:cxn modelId="{4E63FCC9-1600-433A-8440-A267DC656A2D}" type="presParOf" srcId="{0A0C2DF9-E92F-4FAF-A9C8-F3672CC1AB72}" destId="{8524ACA2-B710-40AB-9667-A52376F6C61D}" srcOrd="0" destOrd="0" presId="urn:microsoft.com/office/officeart/2018/2/layout/IconLabelList"/>
    <dgm:cxn modelId="{77F3AAD5-034A-46BD-9FB6-310E8E9EAF11}" type="presParOf" srcId="{8524ACA2-B710-40AB-9667-A52376F6C61D}" destId="{868DF109-E51C-4151-920A-03A97912028A}" srcOrd="0" destOrd="0" presId="urn:microsoft.com/office/officeart/2018/2/layout/IconLabelList"/>
    <dgm:cxn modelId="{0E584451-CA3B-4563-AEA2-CFA00FF09D6A}" type="presParOf" srcId="{8524ACA2-B710-40AB-9667-A52376F6C61D}" destId="{D0E16023-C9DB-48CC-B69C-8B9C262D6883}" srcOrd="1" destOrd="0" presId="urn:microsoft.com/office/officeart/2018/2/layout/IconLabelList"/>
    <dgm:cxn modelId="{82DE53C8-D43E-4E15-8692-5302AB8BD9CA}" type="presParOf" srcId="{8524ACA2-B710-40AB-9667-A52376F6C61D}" destId="{7D0F4C7A-88F8-4056-AA3D-5E7796D072DA}" srcOrd="2" destOrd="0" presId="urn:microsoft.com/office/officeart/2018/2/layout/IconLabelList"/>
    <dgm:cxn modelId="{4645E1DA-E30A-4B54-A271-B51988DF6EC2}" type="presParOf" srcId="{0A0C2DF9-E92F-4FAF-A9C8-F3672CC1AB72}" destId="{0BCA2853-FC46-43D6-94EA-FDE9DBC20189}" srcOrd="1" destOrd="0" presId="urn:microsoft.com/office/officeart/2018/2/layout/IconLabelList"/>
    <dgm:cxn modelId="{90205BC6-DF39-4600-8B9E-64E39C146047}" type="presParOf" srcId="{0A0C2DF9-E92F-4FAF-A9C8-F3672CC1AB72}" destId="{A4E7A049-A3E3-45B7-B265-A7D732F86623}" srcOrd="2" destOrd="0" presId="urn:microsoft.com/office/officeart/2018/2/layout/IconLabelList"/>
    <dgm:cxn modelId="{4AD8360F-1BD7-4395-B864-FE4007F835CE}" type="presParOf" srcId="{A4E7A049-A3E3-45B7-B265-A7D732F86623}" destId="{1A790C17-FCC0-4E7B-9FBE-3589EEC45C75}" srcOrd="0" destOrd="0" presId="urn:microsoft.com/office/officeart/2018/2/layout/IconLabelList"/>
    <dgm:cxn modelId="{7D3F0CA1-66A8-4A41-848A-48B033737C25}" type="presParOf" srcId="{A4E7A049-A3E3-45B7-B265-A7D732F86623}" destId="{D0C91F53-D673-4935-BE3F-75D8900E26B7}" srcOrd="1" destOrd="0" presId="urn:microsoft.com/office/officeart/2018/2/layout/IconLabelList"/>
    <dgm:cxn modelId="{72225F8F-4704-4E24-A4CE-EAA054AD6175}" type="presParOf" srcId="{A4E7A049-A3E3-45B7-B265-A7D732F86623}" destId="{837CCC8A-BE9D-476C-A959-7FCA77C72952}" srcOrd="2" destOrd="0" presId="urn:microsoft.com/office/officeart/2018/2/layout/IconLabelList"/>
    <dgm:cxn modelId="{EBF44248-F93E-44BB-A19A-500FDA576711}" type="presParOf" srcId="{0A0C2DF9-E92F-4FAF-A9C8-F3672CC1AB72}" destId="{4D0B8195-CF98-4D50-AE75-A23E1D4BB144}" srcOrd="3" destOrd="0" presId="urn:microsoft.com/office/officeart/2018/2/layout/IconLabelList"/>
    <dgm:cxn modelId="{29B2CB6F-1599-45F9-93F0-F43CD54EAEA1}" type="presParOf" srcId="{0A0C2DF9-E92F-4FAF-A9C8-F3672CC1AB72}" destId="{C2370BD5-AF71-43AD-AFE0-DED69822D94D}" srcOrd="4" destOrd="0" presId="urn:microsoft.com/office/officeart/2018/2/layout/IconLabelList"/>
    <dgm:cxn modelId="{C42EC7A7-DE09-405B-A29E-D4F267C11466}" type="presParOf" srcId="{C2370BD5-AF71-43AD-AFE0-DED69822D94D}" destId="{F11CD672-BC45-477E-AEF9-D2A3340A870F}" srcOrd="0" destOrd="0" presId="urn:microsoft.com/office/officeart/2018/2/layout/IconLabelList"/>
    <dgm:cxn modelId="{4B5AF9F3-B35B-4806-9628-2B0CDDCBA487}" type="presParOf" srcId="{C2370BD5-AF71-43AD-AFE0-DED69822D94D}" destId="{E50D26A5-5443-4F53-9EBF-78D52FA4DC0A}" srcOrd="1" destOrd="0" presId="urn:microsoft.com/office/officeart/2018/2/layout/IconLabelList"/>
    <dgm:cxn modelId="{8B4DD491-7C7F-467E-8D31-CC2C017AC0AA}" type="presParOf" srcId="{C2370BD5-AF71-43AD-AFE0-DED69822D94D}" destId="{9EDB00B8-D4E7-4FA4-AB7D-35A4B3120D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9CDA4E-041E-4043-82DF-8F2696296F7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A24F6F4-F5E4-4B15-9F17-C55B70AA25FB}">
      <dgm:prSet/>
      <dgm:spPr/>
      <dgm:t>
        <a:bodyPr/>
        <a:lstStyle/>
        <a:p>
          <a:r>
            <a:rPr lang="en-US"/>
            <a:t>Heavy YouTube and Gaming users had different network performance.</a:t>
          </a:r>
        </a:p>
      </dgm:t>
    </dgm:pt>
    <dgm:pt modelId="{EA5F14D2-797A-454B-8F87-D2CB5514A403}" type="parTrans" cxnId="{6A96D480-5333-4C78-930B-7C9B3B066704}">
      <dgm:prSet/>
      <dgm:spPr/>
      <dgm:t>
        <a:bodyPr/>
        <a:lstStyle/>
        <a:p>
          <a:endParaRPr lang="en-US"/>
        </a:p>
      </dgm:t>
    </dgm:pt>
    <dgm:pt modelId="{EB849FE4-CDBF-4B57-822D-95388C97D44B}" type="sibTrans" cxnId="{6A96D480-5333-4C78-930B-7C9B3B066704}">
      <dgm:prSet/>
      <dgm:spPr/>
      <dgm:t>
        <a:bodyPr/>
        <a:lstStyle/>
        <a:p>
          <a:endParaRPr lang="en-US"/>
        </a:p>
      </dgm:t>
    </dgm:pt>
    <dgm:pt modelId="{07F6F07E-7A1F-49F6-9027-ED2DE83D9868}">
      <dgm:prSet/>
      <dgm:spPr/>
      <dgm:t>
        <a:bodyPr/>
        <a:lstStyle/>
        <a:p>
          <a:r>
            <a:rPr lang="en-US"/>
            <a:t>Certain handset manufacturers linked with higher data consumption.</a:t>
          </a:r>
        </a:p>
      </dgm:t>
    </dgm:pt>
    <dgm:pt modelId="{CC55A068-EE9D-41E9-B544-8FE266095155}" type="parTrans" cxnId="{F584F9D4-2056-4CC6-ABE0-60FC719820BD}">
      <dgm:prSet/>
      <dgm:spPr/>
      <dgm:t>
        <a:bodyPr/>
        <a:lstStyle/>
        <a:p>
          <a:endParaRPr lang="en-US"/>
        </a:p>
      </dgm:t>
    </dgm:pt>
    <dgm:pt modelId="{D8A99A6C-A367-47EB-83C2-7997023EA5E8}" type="sibTrans" cxnId="{F584F9D4-2056-4CC6-ABE0-60FC719820BD}">
      <dgm:prSet/>
      <dgm:spPr/>
      <dgm:t>
        <a:bodyPr/>
        <a:lstStyle/>
        <a:p>
          <a:endParaRPr lang="en-US"/>
        </a:p>
      </dgm:t>
    </dgm:pt>
    <dgm:pt modelId="{1C0A7A34-9959-4AE5-8241-8203F6331510}">
      <dgm:prSet/>
      <dgm:spPr/>
      <dgm:t>
        <a:bodyPr/>
        <a:lstStyle/>
        <a:p>
          <a:r>
            <a:rPr lang="en-US"/>
            <a:t>Handset type and internet speed highly impact customer satisfaction.</a:t>
          </a:r>
        </a:p>
      </dgm:t>
    </dgm:pt>
    <dgm:pt modelId="{34ABADFB-97E7-46C2-9F57-6DA423B003C1}" type="parTrans" cxnId="{A39668B1-AA10-441B-9CC4-C9F71174975E}">
      <dgm:prSet/>
      <dgm:spPr/>
      <dgm:t>
        <a:bodyPr/>
        <a:lstStyle/>
        <a:p>
          <a:endParaRPr lang="en-US"/>
        </a:p>
      </dgm:t>
    </dgm:pt>
    <dgm:pt modelId="{8C26D240-3744-4E31-8C3F-E0475B825D08}" type="sibTrans" cxnId="{A39668B1-AA10-441B-9CC4-C9F71174975E}">
      <dgm:prSet/>
      <dgm:spPr/>
      <dgm:t>
        <a:bodyPr/>
        <a:lstStyle/>
        <a:p>
          <a:endParaRPr lang="en-US"/>
        </a:p>
      </dgm:t>
    </dgm:pt>
    <dgm:pt modelId="{843E115C-A81C-4CF6-B96F-01050B02EAF4}" type="pres">
      <dgm:prSet presAssocID="{349CDA4E-041E-4043-82DF-8F2696296F7C}" presName="root" presStyleCnt="0">
        <dgm:presLayoutVars>
          <dgm:dir/>
          <dgm:resizeHandles val="exact"/>
        </dgm:presLayoutVars>
      </dgm:prSet>
      <dgm:spPr/>
    </dgm:pt>
    <dgm:pt modelId="{8A5D03BA-8C5B-49AA-8402-72864D0FF878}" type="pres">
      <dgm:prSet presAssocID="{349CDA4E-041E-4043-82DF-8F2696296F7C}" presName="container" presStyleCnt="0">
        <dgm:presLayoutVars>
          <dgm:dir/>
          <dgm:resizeHandles val="exact"/>
        </dgm:presLayoutVars>
      </dgm:prSet>
      <dgm:spPr/>
    </dgm:pt>
    <dgm:pt modelId="{2A94A320-FED0-4C63-A21C-5294A8F00E9D}" type="pres">
      <dgm:prSet presAssocID="{BA24F6F4-F5E4-4B15-9F17-C55B70AA25FB}" presName="compNode" presStyleCnt="0"/>
      <dgm:spPr/>
    </dgm:pt>
    <dgm:pt modelId="{1BA503EE-A7C1-4AD2-94A9-E6A1B805B533}" type="pres">
      <dgm:prSet presAssocID="{BA24F6F4-F5E4-4B15-9F17-C55B70AA25FB}" presName="iconBgRect" presStyleLbl="bgShp" presStyleIdx="0" presStyleCnt="3"/>
      <dgm:spPr/>
    </dgm:pt>
    <dgm:pt modelId="{8B0AF61C-F874-4DBD-ABCD-C81E9C358AD7}" type="pres">
      <dgm:prSet presAssocID="{BA24F6F4-F5E4-4B15-9F17-C55B70AA25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2D282A5-C4A9-4431-B5EB-4C533F2346A0}" type="pres">
      <dgm:prSet presAssocID="{BA24F6F4-F5E4-4B15-9F17-C55B70AA25FB}" presName="spaceRect" presStyleCnt="0"/>
      <dgm:spPr/>
    </dgm:pt>
    <dgm:pt modelId="{FFACF61D-0634-445D-A876-A95AF45C13A4}" type="pres">
      <dgm:prSet presAssocID="{BA24F6F4-F5E4-4B15-9F17-C55B70AA25FB}" presName="textRect" presStyleLbl="revTx" presStyleIdx="0" presStyleCnt="3">
        <dgm:presLayoutVars>
          <dgm:chMax val="1"/>
          <dgm:chPref val="1"/>
        </dgm:presLayoutVars>
      </dgm:prSet>
      <dgm:spPr/>
    </dgm:pt>
    <dgm:pt modelId="{D4E50E47-4D25-413C-830B-316A8955091B}" type="pres">
      <dgm:prSet presAssocID="{EB849FE4-CDBF-4B57-822D-95388C97D44B}" presName="sibTrans" presStyleLbl="sibTrans2D1" presStyleIdx="0" presStyleCnt="0"/>
      <dgm:spPr/>
    </dgm:pt>
    <dgm:pt modelId="{ED5F1457-5826-47FC-82B3-80A0BF4C0079}" type="pres">
      <dgm:prSet presAssocID="{07F6F07E-7A1F-49F6-9027-ED2DE83D9868}" presName="compNode" presStyleCnt="0"/>
      <dgm:spPr/>
    </dgm:pt>
    <dgm:pt modelId="{1FC67069-EE81-45F8-A17E-425D8B92EBEC}" type="pres">
      <dgm:prSet presAssocID="{07F6F07E-7A1F-49F6-9027-ED2DE83D9868}" presName="iconBgRect" presStyleLbl="bgShp" presStyleIdx="1" presStyleCnt="3"/>
      <dgm:spPr/>
    </dgm:pt>
    <dgm:pt modelId="{38C3A84A-FF0F-4085-9BD8-173317B8B464}" type="pres">
      <dgm:prSet presAssocID="{07F6F07E-7A1F-49F6-9027-ED2DE83D98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8C308D-130C-40D1-8889-20BD7743EA94}" type="pres">
      <dgm:prSet presAssocID="{07F6F07E-7A1F-49F6-9027-ED2DE83D9868}" presName="spaceRect" presStyleCnt="0"/>
      <dgm:spPr/>
    </dgm:pt>
    <dgm:pt modelId="{3BAC203F-D959-4426-BEF1-BE6FBE886C54}" type="pres">
      <dgm:prSet presAssocID="{07F6F07E-7A1F-49F6-9027-ED2DE83D9868}" presName="textRect" presStyleLbl="revTx" presStyleIdx="1" presStyleCnt="3">
        <dgm:presLayoutVars>
          <dgm:chMax val="1"/>
          <dgm:chPref val="1"/>
        </dgm:presLayoutVars>
      </dgm:prSet>
      <dgm:spPr/>
    </dgm:pt>
    <dgm:pt modelId="{60D5D67E-C324-4A85-8F5D-5507795A4403}" type="pres">
      <dgm:prSet presAssocID="{D8A99A6C-A367-47EB-83C2-7997023EA5E8}" presName="sibTrans" presStyleLbl="sibTrans2D1" presStyleIdx="0" presStyleCnt="0"/>
      <dgm:spPr/>
    </dgm:pt>
    <dgm:pt modelId="{FBBD9F92-57DC-41E4-9617-AE0056ADA476}" type="pres">
      <dgm:prSet presAssocID="{1C0A7A34-9959-4AE5-8241-8203F6331510}" presName="compNode" presStyleCnt="0"/>
      <dgm:spPr/>
    </dgm:pt>
    <dgm:pt modelId="{DC04883F-14C9-49F3-809F-B2D23072A3F6}" type="pres">
      <dgm:prSet presAssocID="{1C0A7A34-9959-4AE5-8241-8203F6331510}" presName="iconBgRect" presStyleLbl="bgShp" presStyleIdx="2" presStyleCnt="3"/>
      <dgm:spPr/>
    </dgm:pt>
    <dgm:pt modelId="{676AB759-944E-4DBC-BBAF-CA1569F417DA}" type="pres">
      <dgm:prSet presAssocID="{1C0A7A34-9959-4AE5-8241-8203F63315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8EF2FE85-F4C7-47F4-A687-8A92D6AE89AC}" type="pres">
      <dgm:prSet presAssocID="{1C0A7A34-9959-4AE5-8241-8203F6331510}" presName="spaceRect" presStyleCnt="0"/>
      <dgm:spPr/>
    </dgm:pt>
    <dgm:pt modelId="{BD08DBF2-18F9-4EDF-B7CF-004F6D89A67F}" type="pres">
      <dgm:prSet presAssocID="{1C0A7A34-9959-4AE5-8241-8203F633151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264112-8309-4240-8D1C-E041416DC437}" type="presOf" srcId="{1C0A7A34-9959-4AE5-8241-8203F6331510}" destId="{BD08DBF2-18F9-4EDF-B7CF-004F6D89A67F}" srcOrd="0" destOrd="0" presId="urn:microsoft.com/office/officeart/2018/2/layout/IconCircleList"/>
    <dgm:cxn modelId="{4500CB20-573D-4615-BCCE-8024D64376A6}" type="presOf" srcId="{BA24F6F4-F5E4-4B15-9F17-C55B70AA25FB}" destId="{FFACF61D-0634-445D-A876-A95AF45C13A4}" srcOrd="0" destOrd="0" presId="urn:microsoft.com/office/officeart/2018/2/layout/IconCircleList"/>
    <dgm:cxn modelId="{5389D75B-7F58-4F4F-BF3E-28B0132D593D}" type="presOf" srcId="{D8A99A6C-A367-47EB-83C2-7997023EA5E8}" destId="{60D5D67E-C324-4A85-8F5D-5507795A4403}" srcOrd="0" destOrd="0" presId="urn:microsoft.com/office/officeart/2018/2/layout/IconCircleList"/>
    <dgm:cxn modelId="{A0BE0576-992D-47A9-A9F4-E602AFF01D0A}" type="presOf" srcId="{07F6F07E-7A1F-49F6-9027-ED2DE83D9868}" destId="{3BAC203F-D959-4426-BEF1-BE6FBE886C54}" srcOrd="0" destOrd="0" presId="urn:microsoft.com/office/officeart/2018/2/layout/IconCircleList"/>
    <dgm:cxn modelId="{6A96D480-5333-4C78-930B-7C9B3B066704}" srcId="{349CDA4E-041E-4043-82DF-8F2696296F7C}" destId="{BA24F6F4-F5E4-4B15-9F17-C55B70AA25FB}" srcOrd="0" destOrd="0" parTransId="{EA5F14D2-797A-454B-8F87-D2CB5514A403}" sibTransId="{EB849FE4-CDBF-4B57-822D-95388C97D44B}"/>
    <dgm:cxn modelId="{A39668B1-AA10-441B-9CC4-C9F71174975E}" srcId="{349CDA4E-041E-4043-82DF-8F2696296F7C}" destId="{1C0A7A34-9959-4AE5-8241-8203F6331510}" srcOrd="2" destOrd="0" parTransId="{34ABADFB-97E7-46C2-9F57-6DA423B003C1}" sibTransId="{8C26D240-3744-4E31-8C3F-E0475B825D08}"/>
    <dgm:cxn modelId="{F584F9D4-2056-4CC6-ABE0-60FC719820BD}" srcId="{349CDA4E-041E-4043-82DF-8F2696296F7C}" destId="{07F6F07E-7A1F-49F6-9027-ED2DE83D9868}" srcOrd="1" destOrd="0" parTransId="{CC55A068-EE9D-41E9-B544-8FE266095155}" sibTransId="{D8A99A6C-A367-47EB-83C2-7997023EA5E8}"/>
    <dgm:cxn modelId="{78A1DCE6-59DC-4C7F-9A2D-E867231A3C04}" type="presOf" srcId="{EB849FE4-CDBF-4B57-822D-95388C97D44B}" destId="{D4E50E47-4D25-413C-830B-316A8955091B}" srcOrd="0" destOrd="0" presId="urn:microsoft.com/office/officeart/2018/2/layout/IconCircleList"/>
    <dgm:cxn modelId="{B99B89F0-C25F-40D2-9441-1399F9A53E35}" type="presOf" srcId="{349CDA4E-041E-4043-82DF-8F2696296F7C}" destId="{843E115C-A81C-4CF6-B96F-01050B02EAF4}" srcOrd="0" destOrd="0" presId="urn:microsoft.com/office/officeart/2018/2/layout/IconCircleList"/>
    <dgm:cxn modelId="{1A2B3613-F286-4B0A-AD9D-C4FB65C04E37}" type="presParOf" srcId="{843E115C-A81C-4CF6-B96F-01050B02EAF4}" destId="{8A5D03BA-8C5B-49AA-8402-72864D0FF878}" srcOrd="0" destOrd="0" presId="urn:microsoft.com/office/officeart/2018/2/layout/IconCircleList"/>
    <dgm:cxn modelId="{3D1F382D-20F0-409F-9847-2C0E04A0E3C3}" type="presParOf" srcId="{8A5D03BA-8C5B-49AA-8402-72864D0FF878}" destId="{2A94A320-FED0-4C63-A21C-5294A8F00E9D}" srcOrd="0" destOrd="0" presId="urn:microsoft.com/office/officeart/2018/2/layout/IconCircleList"/>
    <dgm:cxn modelId="{70E35CCF-9A7C-4E80-81F9-2D458F4ACC4A}" type="presParOf" srcId="{2A94A320-FED0-4C63-A21C-5294A8F00E9D}" destId="{1BA503EE-A7C1-4AD2-94A9-E6A1B805B533}" srcOrd="0" destOrd="0" presId="urn:microsoft.com/office/officeart/2018/2/layout/IconCircleList"/>
    <dgm:cxn modelId="{FF9451AC-61A4-4ADB-A6CF-24CA5223AABC}" type="presParOf" srcId="{2A94A320-FED0-4C63-A21C-5294A8F00E9D}" destId="{8B0AF61C-F874-4DBD-ABCD-C81E9C358AD7}" srcOrd="1" destOrd="0" presId="urn:microsoft.com/office/officeart/2018/2/layout/IconCircleList"/>
    <dgm:cxn modelId="{646C4B8A-A625-4EAE-AEC2-097D8D836DBF}" type="presParOf" srcId="{2A94A320-FED0-4C63-A21C-5294A8F00E9D}" destId="{B2D282A5-C4A9-4431-B5EB-4C533F2346A0}" srcOrd="2" destOrd="0" presId="urn:microsoft.com/office/officeart/2018/2/layout/IconCircleList"/>
    <dgm:cxn modelId="{A52E9DF9-9676-43E3-8D31-310B7CF3D7E0}" type="presParOf" srcId="{2A94A320-FED0-4C63-A21C-5294A8F00E9D}" destId="{FFACF61D-0634-445D-A876-A95AF45C13A4}" srcOrd="3" destOrd="0" presId="urn:microsoft.com/office/officeart/2018/2/layout/IconCircleList"/>
    <dgm:cxn modelId="{8F0AFB94-1E29-4B63-94C0-93EC37B88B46}" type="presParOf" srcId="{8A5D03BA-8C5B-49AA-8402-72864D0FF878}" destId="{D4E50E47-4D25-413C-830B-316A8955091B}" srcOrd="1" destOrd="0" presId="urn:microsoft.com/office/officeart/2018/2/layout/IconCircleList"/>
    <dgm:cxn modelId="{C98CE414-6877-4F50-80AF-67C01AAD468D}" type="presParOf" srcId="{8A5D03BA-8C5B-49AA-8402-72864D0FF878}" destId="{ED5F1457-5826-47FC-82B3-80A0BF4C0079}" srcOrd="2" destOrd="0" presId="urn:microsoft.com/office/officeart/2018/2/layout/IconCircleList"/>
    <dgm:cxn modelId="{9D67D399-D87A-43C0-BE2A-9E7252496CEF}" type="presParOf" srcId="{ED5F1457-5826-47FC-82B3-80A0BF4C0079}" destId="{1FC67069-EE81-45F8-A17E-425D8B92EBEC}" srcOrd="0" destOrd="0" presId="urn:microsoft.com/office/officeart/2018/2/layout/IconCircleList"/>
    <dgm:cxn modelId="{F5104B45-C0A8-428F-8699-559CE6E6C264}" type="presParOf" srcId="{ED5F1457-5826-47FC-82B3-80A0BF4C0079}" destId="{38C3A84A-FF0F-4085-9BD8-173317B8B464}" srcOrd="1" destOrd="0" presId="urn:microsoft.com/office/officeart/2018/2/layout/IconCircleList"/>
    <dgm:cxn modelId="{790204EF-FF69-41F4-8729-DEFA3B07A0EA}" type="presParOf" srcId="{ED5F1457-5826-47FC-82B3-80A0BF4C0079}" destId="{338C308D-130C-40D1-8889-20BD7743EA94}" srcOrd="2" destOrd="0" presId="urn:microsoft.com/office/officeart/2018/2/layout/IconCircleList"/>
    <dgm:cxn modelId="{78C7546B-4778-4AF0-ABAD-319D1552DE83}" type="presParOf" srcId="{ED5F1457-5826-47FC-82B3-80A0BF4C0079}" destId="{3BAC203F-D959-4426-BEF1-BE6FBE886C54}" srcOrd="3" destOrd="0" presId="urn:microsoft.com/office/officeart/2018/2/layout/IconCircleList"/>
    <dgm:cxn modelId="{1EC638C3-A108-43EF-BA0B-7D4370158138}" type="presParOf" srcId="{8A5D03BA-8C5B-49AA-8402-72864D0FF878}" destId="{60D5D67E-C324-4A85-8F5D-5507795A4403}" srcOrd="3" destOrd="0" presId="urn:microsoft.com/office/officeart/2018/2/layout/IconCircleList"/>
    <dgm:cxn modelId="{F873FE79-C4B3-4174-AB36-05A36A330356}" type="presParOf" srcId="{8A5D03BA-8C5B-49AA-8402-72864D0FF878}" destId="{FBBD9F92-57DC-41E4-9617-AE0056ADA476}" srcOrd="4" destOrd="0" presId="urn:microsoft.com/office/officeart/2018/2/layout/IconCircleList"/>
    <dgm:cxn modelId="{AB47DE09-197A-472F-832A-76FF517ECFB0}" type="presParOf" srcId="{FBBD9F92-57DC-41E4-9617-AE0056ADA476}" destId="{DC04883F-14C9-49F3-809F-B2D23072A3F6}" srcOrd="0" destOrd="0" presId="urn:microsoft.com/office/officeart/2018/2/layout/IconCircleList"/>
    <dgm:cxn modelId="{7A091FAB-9436-406B-BB97-BFEECB1E94E0}" type="presParOf" srcId="{FBBD9F92-57DC-41E4-9617-AE0056ADA476}" destId="{676AB759-944E-4DBC-BBAF-CA1569F417DA}" srcOrd="1" destOrd="0" presId="urn:microsoft.com/office/officeart/2018/2/layout/IconCircleList"/>
    <dgm:cxn modelId="{B4B1383E-FD89-4185-8F52-409B6D7EFF2C}" type="presParOf" srcId="{FBBD9F92-57DC-41E4-9617-AE0056ADA476}" destId="{8EF2FE85-F4C7-47F4-A687-8A92D6AE89AC}" srcOrd="2" destOrd="0" presId="urn:microsoft.com/office/officeart/2018/2/layout/IconCircleList"/>
    <dgm:cxn modelId="{128C19DF-ABC8-4B61-A121-688E327171AC}" type="presParOf" srcId="{FBBD9F92-57DC-41E4-9617-AE0056ADA476}" destId="{BD08DBF2-18F9-4EDF-B7CF-004F6D89A67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CAF3B5-7134-4241-8A8D-9F8CEB166396}" type="doc">
      <dgm:prSet loTypeId="urn:microsoft.com/office/officeart/2005/8/layout/vProcess5" loCatId="process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6F9DE5-C284-4CCE-AB31-D124EA3B3C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Successfully cleaned and prepared telecom dataset.</a:t>
          </a:r>
        </a:p>
      </dgm:t>
    </dgm:pt>
    <dgm:pt modelId="{8961CBFC-027B-4F7A-9C61-BADF55DB0383}" type="parTrans" cxnId="{4FD04E06-F465-4F46-9999-8204166DE1B0}">
      <dgm:prSet/>
      <dgm:spPr/>
      <dgm:t>
        <a:bodyPr/>
        <a:lstStyle/>
        <a:p>
          <a:endParaRPr lang="en-US"/>
        </a:p>
      </dgm:t>
    </dgm:pt>
    <dgm:pt modelId="{B427B2A3-EA47-4F2D-B32E-1A7DC16D3551}" type="sibTrans" cxnId="{4FD04E06-F465-4F46-9999-8204166DE1B0}">
      <dgm:prSet/>
      <dgm:spPr/>
      <dgm:t>
        <a:bodyPr/>
        <a:lstStyle/>
        <a:p>
          <a:endParaRPr lang="en-US"/>
        </a:p>
      </dgm:t>
    </dgm:pt>
    <dgm:pt modelId="{C9E24155-18AF-4BBA-9AB5-7D8C3DC7AE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Identified patterns in data usage and device preferences.</a:t>
          </a:r>
        </a:p>
      </dgm:t>
    </dgm:pt>
    <dgm:pt modelId="{C75FD140-504F-408A-BB95-F3BA2970435D}" type="parTrans" cxnId="{02DFC82A-4586-4E30-B4AF-7320626F7CE0}">
      <dgm:prSet/>
      <dgm:spPr/>
      <dgm:t>
        <a:bodyPr/>
        <a:lstStyle/>
        <a:p>
          <a:endParaRPr lang="en-US"/>
        </a:p>
      </dgm:t>
    </dgm:pt>
    <dgm:pt modelId="{03F9E3F4-02B4-4658-8EA0-75BFE58DCC1C}" type="sibTrans" cxnId="{02DFC82A-4586-4E30-B4AF-7320626F7CE0}">
      <dgm:prSet/>
      <dgm:spPr/>
      <dgm:t>
        <a:bodyPr/>
        <a:lstStyle/>
        <a:p>
          <a:endParaRPr lang="en-US"/>
        </a:p>
      </dgm:t>
    </dgm:pt>
    <dgm:pt modelId="{E6F213D3-990F-4FF6-AEC9-25F50147A4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Applied ML models for customer segmentation and prediction.</a:t>
          </a:r>
        </a:p>
      </dgm:t>
    </dgm:pt>
    <dgm:pt modelId="{4D631F42-714B-41A9-9BDB-3F3AF1095462}" type="parTrans" cxnId="{017CBE3A-B95F-45EF-AFBE-A580B16C8C63}">
      <dgm:prSet/>
      <dgm:spPr/>
      <dgm:t>
        <a:bodyPr/>
        <a:lstStyle/>
        <a:p>
          <a:endParaRPr lang="en-US"/>
        </a:p>
      </dgm:t>
    </dgm:pt>
    <dgm:pt modelId="{A5A9E24B-B4F3-4804-A89B-B643D9EA2F60}" type="sibTrans" cxnId="{017CBE3A-B95F-45EF-AFBE-A580B16C8C63}">
      <dgm:prSet/>
      <dgm:spPr/>
      <dgm:t>
        <a:bodyPr/>
        <a:lstStyle/>
        <a:p>
          <a:endParaRPr lang="en-US"/>
        </a:p>
      </dgm:t>
    </dgm:pt>
    <dgm:pt modelId="{13056F48-2AB8-4EEC-8738-84EE596223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Scope: Deploy ML models for real-time telecom data monitoring.</a:t>
          </a:r>
        </a:p>
      </dgm:t>
    </dgm:pt>
    <dgm:pt modelId="{AE3576B7-FBF1-4064-9FCD-94E50E01EAB3}" type="parTrans" cxnId="{77A677AD-3E92-4E4D-A925-704FECEF5C48}">
      <dgm:prSet/>
      <dgm:spPr/>
      <dgm:t>
        <a:bodyPr/>
        <a:lstStyle/>
        <a:p>
          <a:endParaRPr lang="en-US"/>
        </a:p>
      </dgm:t>
    </dgm:pt>
    <dgm:pt modelId="{E9C82E40-0479-41FA-AE52-15C4FA38CADC}" type="sibTrans" cxnId="{77A677AD-3E92-4E4D-A925-704FECEF5C48}">
      <dgm:prSet/>
      <dgm:spPr/>
      <dgm:t>
        <a:bodyPr/>
        <a:lstStyle/>
        <a:p>
          <a:endParaRPr lang="en-US"/>
        </a:p>
      </dgm:t>
    </dgm:pt>
    <dgm:pt modelId="{750E57BC-76D9-4272-A389-CE8CC80704FF}" type="pres">
      <dgm:prSet presAssocID="{60CAF3B5-7134-4241-8A8D-9F8CEB166396}" presName="outerComposite" presStyleCnt="0">
        <dgm:presLayoutVars>
          <dgm:chMax val="5"/>
          <dgm:dir/>
          <dgm:resizeHandles val="exact"/>
        </dgm:presLayoutVars>
      </dgm:prSet>
      <dgm:spPr/>
    </dgm:pt>
    <dgm:pt modelId="{5A84BCD5-5ACD-45D3-B195-9ADBE3753351}" type="pres">
      <dgm:prSet presAssocID="{60CAF3B5-7134-4241-8A8D-9F8CEB166396}" presName="dummyMaxCanvas" presStyleCnt="0">
        <dgm:presLayoutVars/>
      </dgm:prSet>
      <dgm:spPr/>
    </dgm:pt>
    <dgm:pt modelId="{E0D50112-D741-48A3-A934-4D570C3A5BFD}" type="pres">
      <dgm:prSet presAssocID="{60CAF3B5-7134-4241-8A8D-9F8CEB166396}" presName="FourNodes_1" presStyleLbl="node1" presStyleIdx="0" presStyleCnt="4">
        <dgm:presLayoutVars>
          <dgm:bulletEnabled val="1"/>
        </dgm:presLayoutVars>
      </dgm:prSet>
      <dgm:spPr/>
    </dgm:pt>
    <dgm:pt modelId="{D97F9E7A-B638-4CE5-8BDD-87A56F9BB961}" type="pres">
      <dgm:prSet presAssocID="{60CAF3B5-7134-4241-8A8D-9F8CEB166396}" presName="FourNodes_2" presStyleLbl="node1" presStyleIdx="1" presStyleCnt="4">
        <dgm:presLayoutVars>
          <dgm:bulletEnabled val="1"/>
        </dgm:presLayoutVars>
      </dgm:prSet>
      <dgm:spPr/>
    </dgm:pt>
    <dgm:pt modelId="{8CCA6D5F-9FE6-4805-A9DA-5BF72AD4F85E}" type="pres">
      <dgm:prSet presAssocID="{60CAF3B5-7134-4241-8A8D-9F8CEB166396}" presName="FourNodes_3" presStyleLbl="node1" presStyleIdx="2" presStyleCnt="4">
        <dgm:presLayoutVars>
          <dgm:bulletEnabled val="1"/>
        </dgm:presLayoutVars>
      </dgm:prSet>
      <dgm:spPr/>
    </dgm:pt>
    <dgm:pt modelId="{8DB9A3B3-C325-42A7-B0B7-0811D6DC6D42}" type="pres">
      <dgm:prSet presAssocID="{60CAF3B5-7134-4241-8A8D-9F8CEB166396}" presName="FourNodes_4" presStyleLbl="node1" presStyleIdx="3" presStyleCnt="4">
        <dgm:presLayoutVars>
          <dgm:bulletEnabled val="1"/>
        </dgm:presLayoutVars>
      </dgm:prSet>
      <dgm:spPr/>
    </dgm:pt>
    <dgm:pt modelId="{0FD0303C-EE34-4F6E-A70F-FB5431A6C663}" type="pres">
      <dgm:prSet presAssocID="{60CAF3B5-7134-4241-8A8D-9F8CEB166396}" presName="FourConn_1-2" presStyleLbl="fgAccFollowNode1" presStyleIdx="0" presStyleCnt="3">
        <dgm:presLayoutVars>
          <dgm:bulletEnabled val="1"/>
        </dgm:presLayoutVars>
      </dgm:prSet>
      <dgm:spPr/>
    </dgm:pt>
    <dgm:pt modelId="{F0D4EC58-D597-475D-81C7-159136918F66}" type="pres">
      <dgm:prSet presAssocID="{60CAF3B5-7134-4241-8A8D-9F8CEB166396}" presName="FourConn_2-3" presStyleLbl="fgAccFollowNode1" presStyleIdx="1" presStyleCnt="3">
        <dgm:presLayoutVars>
          <dgm:bulletEnabled val="1"/>
        </dgm:presLayoutVars>
      </dgm:prSet>
      <dgm:spPr/>
    </dgm:pt>
    <dgm:pt modelId="{75303FF4-A06E-467E-89B9-4F4B412A7B28}" type="pres">
      <dgm:prSet presAssocID="{60CAF3B5-7134-4241-8A8D-9F8CEB166396}" presName="FourConn_3-4" presStyleLbl="fgAccFollowNode1" presStyleIdx="2" presStyleCnt="3">
        <dgm:presLayoutVars>
          <dgm:bulletEnabled val="1"/>
        </dgm:presLayoutVars>
      </dgm:prSet>
      <dgm:spPr/>
    </dgm:pt>
    <dgm:pt modelId="{A948213F-0DC5-487D-825D-7CB37F1082E5}" type="pres">
      <dgm:prSet presAssocID="{60CAF3B5-7134-4241-8A8D-9F8CEB166396}" presName="FourNodes_1_text" presStyleLbl="node1" presStyleIdx="3" presStyleCnt="4">
        <dgm:presLayoutVars>
          <dgm:bulletEnabled val="1"/>
        </dgm:presLayoutVars>
      </dgm:prSet>
      <dgm:spPr/>
    </dgm:pt>
    <dgm:pt modelId="{6B769FCB-D2A6-45FF-8109-99D6C1B66546}" type="pres">
      <dgm:prSet presAssocID="{60CAF3B5-7134-4241-8A8D-9F8CEB166396}" presName="FourNodes_2_text" presStyleLbl="node1" presStyleIdx="3" presStyleCnt="4">
        <dgm:presLayoutVars>
          <dgm:bulletEnabled val="1"/>
        </dgm:presLayoutVars>
      </dgm:prSet>
      <dgm:spPr/>
    </dgm:pt>
    <dgm:pt modelId="{9C924595-B4B8-439B-87EB-85DF57709053}" type="pres">
      <dgm:prSet presAssocID="{60CAF3B5-7134-4241-8A8D-9F8CEB166396}" presName="FourNodes_3_text" presStyleLbl="node1" presStyleIdx="3" presStyleCnt="4">
        <dgm:presLayoutVars>
          <dgm:bulletEnabled val="1"/>
        </dgm:presLayoutVars>
      </dgm:prSet>
      <dgm:spPr/>
    </dgm:pt>
    <dgm:pt modelId="{1338D249-6B61-486F-B077-0E6CEE0A6CCD}" type="pres">
      <dgm:prSet presAssocID="{60CAF3B5-7134-4241-8A8D-9F8CEB16639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FD04E06-F465-4F46-9999-8204166DE1B0}" srcId="{60CAF3B5-7134-4241-8A8D-9F8CEB166396}" destId="{AE6F9DE5-C284-4CCE-AB31-D124EA3B3C34}" srcOrd="0" destOrd="0" parTransId="{8961CBFC-027B-4F7A-9C61-BADF55DB0383}" sibTransId="{B427B2A3-EA47-4F2D-B32E-1A7DC16D3551}"/>
    <dgm:cxn modelId="{9D778A20-063F-45ED-BF2C-C19D2D3F756C}" type="presOf" srcId="{E6F213D3-990F-4FF6-AEC9-25F50147A49E}" destId="{9C924595-B4B8-439B-87EB-85DF57709053}" srcOrd="1" destOrd="0" presId="urn:microsoft.com/office/officeart/2005/8/layout/vProcess5"/>
    <dgm:cxn modelId="{02DFC82A-4586-4E30-B4AF-7320626F7CE0}" srcId="{60CAF3B5-7134-4241-8A8D-9F8CEB166396}" destId="{C9E24155-18AF-4BBA-9AB5-7D8C3DC7AE55}" srcOrd="1" destOrd="0" parTransId="{C75FD140-504F-408A-BB95-F3BA2970435D}" sibTransId="{03F9E3F4-02B4-4658-8EA0-75BFE58DCC1C}"/>
    <dgm:cxn modelId="{A3540A36-EB89-45CB-9B8A-07D7E4D781F7}" type="presOf" srcId="{AE6F9DE5-C284-4CCE-AB31-D124EA3B3C34}" destId="{A948213F-0DC5-487D-825D-7CB37F1082E5}" srcOrd="1" destOrd="0" presId="urn:microsoft.com/office/officeart/2005/8/layout/vProcess5"/>
    <dgm:cxn modelId="{017CBE3A-B95F-45EF-AFBE-A580B16C8C63}" srcId="{60CAF3B5-7134-4241-8A8D-9F8CEB166396}" destId="{E6F213D3-990F-4FF6-AEC9-25F50147A49E}" srcOrd="2" destOrd="0" parTransId="{4D631F42-714B-41A9-9BDB-3F3AF1095462}" sibTransId="{A5A9E24B-B4F3-4804-A89B-B643D9EA2F60}"/>
    <dgm:cxn modelId="{23138165-AE62-48C7-9F0B-18C8D9E74C59}" type="presOf" srcId="{E6F213D3-990F-4FF6-AEC9-25F50147A49E}" destId="{8CCA6D5F-9FE6-4805-A9DA-5BF72AD4F85E}" srcOrd="0" destOrd="0" presId="urn:microsoft.com/office/officeart/2005/8/layout/vProcess5"/>
    <dgm:cxn modelId="{3897AD65-3E8E-47AB-AC10-561DE8C0D04D}" type="presOf" srcId="{A5A9E24B-B4F3-4804-A89B-B643D9EA2F60}" destId="{75303FF4-A06E-467E-89B9-4F4B412A7B28}" srcOrd="0" destOrd="0" presId="urn:microsoft.com/office/officeart/2005/8/layout/vProcess5"/>
    <dgm:cxn modelId="{F2F6F745-20A2-4349-8DF4-9DC39599F014}" type="presOf" srcId="{C9E24155-18AF-4BBA-9AB5-7D8C3DC7AE55}" destId="{D97F9E7A-B638-4CE5-8BDD-87A56F9BB961}" srcOrd="0" destOrd="0" presId="urn:microsoft.com/office/officeart/2005/8/layout/vProcess5"/>
    <dgm:cxn modelId="{6794AEAC-2533-42CE-92A2-482A97E1A998}" type="presOf" srcId="{C9E24155-18AF-4BBA-9AB5-7D8C3DC7AE55}" destId="{6B769FCB-D2A6-45FF-8109-99D6C1B66546}" srcOrd="1" destOrd="0" presId="urn:microsoft.com/office/officeart/2005/8/layout/vProcess5"/>
    <dgm:cxn modelId="{77A677AD-3E92-4E4D-A925-704FECEF5C48}" srcId="{60CAF3B5-7134-4241-8A8D-9F8CEB166396}" destId="{13056F48-2AB8-4EEC-8738-84EE59622358}" srcOrd="3" destOrd="0" parTransId="{AE3576B7-FBF1-4064-9FCD-94E50E01EAB3}" sibTransId="{E9C82E40-0479-41FA-AE52-15C4FA38CADC}"/>
    <dgm:cxn modelId="{F317FFAD-3CCB-4596-B7FD-7EFA404080AF}" type="presOf" srcId="{03F9E3F4-02B4-4658-8EA0-75BFE58DCC1C}" destId="{F0D4EC58-D597-475D-81C7-159136918F66}" srcOrd="0" destOrd="0" presId="urn:microsoft.com/office/officeart/2005/8/layout/vProcess5"/>
    <dgm:cxn modelId="{680760B4-B0A9-4B62-8426-95F98F20D855}" type="presOf" srcId="{13056F48-2AB8-4EEC-8738-84EE59622358}" destId="{8DB9A3B3-C325-42A7-B0B7-0811D6DC6D42}" srcOrd="0" destOrd="0" presId="urn:microsoft.com/office/officeart/2005/8/layout/vProcess5"/>
    <dgm:cxn modelId="{DA7481CA-0981-4535-9B80-440A647DC2FC}" type="presOf" srcId="{B427B2A3-EA47-4F2D-B32E-1A7DC16D3551}" destId="{0FD0303C-EE34-4F6E-A70F-FB5431A6C663}" srcOrd="0" destOrd="0" presId="urn:microsoft.com/office/officeart/2005/8/layout/vProcess5"/>
    <dgm:cxn modelId="{09ACC4E0-B806-429D-8BB7-B4AB0CF1F13B}" type="presOf" srcId="{60CAF3B5-7134-4241-8A8D-9F8CEB166396}" destId="{750E57BC-76D9-4272-A389-CE8CC80704FF}" srcOrd="0" destOrd="0" presId="urn:microsoft.com/office/officeart/2005/8/layout/vProcess5"/>
    <dgm:cxn modelId="{75F0B3EE-7A35-420B-A723-9E431FEA187B}" type="presOf" srcId="{AE6F9DE5-C284-4CCE-AB31-D124EA3B3C34}" destId="{E0D50112-D741-48A3-A934-4D570C3A5BFD}" srcOrd="0" destOrd="0" presId="urn:microsoft.com/office/officeart/2005/8/layout/vProcess5"/>
    <dgm:cxn modelId="{1F996EFC-6C74-4594-8977-C6D16EC9B95F}" type="presOf" srcId="{13056F48-2AB8-4EEC-8738-84EE59622358}" destId="{1338D249-6B61-486F-B077-0E6CEE0A6CCD}" srcOrd="1" destOrd="0" presId="urn:microsoft.com/office/officeart/2005/8/layout/vProcess5"/>
    <dgm:cxn modelId="{A9EB9DF7-9989-41FA-8924-E34D595C0DE8}" type="presParOf" srcId="{750E57BC-76D9-4272-A389-CE8CC80704FF}" destId="{5A84BCD5-5ACD-45D3-B195-9ADBE3753351}" srcOrd="0" destOrd="0" presId="urn:microsoft.com/office/officeart/2005/8/layout/vProcess5"/>
    <dgm:cxn modelId="{6B423103-FFBD-4157-B0CD-F09C52DE8CBC}" type="presParOf" srcId="{750E57BC-76D9-4272-A389-CE8CC80704FF}" destId="{E0D50112-D741-48A3-A934-4D570C3A5BFD}" srcOrd="1" destOrd="0" presId="urn:microsoft.com/office/officeart/2005/8/layout/vProcess5"/>
    <dgm:cxn modelId="{CBDCD290-F832-4B04-B5C1-8BF208E8F096}" type="presParOf" srcId="{750E57BC-76D9-4272-A389-CE8CC80704FF}" destId="{D97F9E7A-B638-4CE5-8BDD-87A56F9BB961}" srcOrd="2" destOrd="0" presId="urn:microsoft.com/office/officeart/2005/8/layout/vProcess5"/>
    <dgm:cxn modelId="{6741B0DC-A616-49B2-85F8-E5B027415DA6}" type="presParOf" srcId="{750E57BC-76D9-4272-A389-CE8CC80704FF}" destId="{8CCA6D5F-9FE6-4805-A9DA-5BF72AD4F85E}" srcOrd="3" destOrd="0" presId="urn:microsoft.com/office/officeart/2005/8/layout/vProcess5"/>
    <dgm:cxn modelId="{968F74FA-FC75-46D5-B9A1-1069F6A29DD9}" type="presParOf" srcId="{750E57BC-76D9-4272-A389-CE8CC80704FF}" destId="{8DB9A3B3-C325-42A7-B0B7-0811D6DC6D42}" srcOrd="4" destOrd="0" presId="urn:microsoft.com/office/officeart/2005/8/layout/vProcess5"/>
    <dgm:cxn modelId="{2B659B0F-DA17-46A7-9238-8A17C9329B8E}" type="presParOf" srcId="{750E57BC-76D9-4272-A389-CE8CC80704FF}" destId="{0FD0303C-EE34-4F6E-A70F-FB5431A6C663}" srcOrd="5" destOrd="0" presId="urn:microsoft.com/office/officeart/2005/8/layout/vProcess5"/>
    <dgm:cxn modelId="{8CFD7F58-EBFC-4718-879B-E4927187293F}" type="presParOf" srcId="{750E57BC-76D9-4272-A389-CE8CC80704FF}" destId="{F0D4EC58-D597-475D-81C7-159136918F66}" srcOrd="6" destOrd="0" presId="urn:microsoft.com/office/officeart/2005/8/layout/vProcess5"/>
    <dgm:cxn modelId="{68BF9C2A-9E7F-4CE0-8BDD-5F7CCCDF8081}" type="presParOf" srcId="{750E57BC-76D9-4272-A389-CE8CC80704FF}" destId="{75303FF4-A06E-467E-89B9-4F4B412A7B28}" srcOrd="7" destOrd="0" presId="urn:microsoft.com/office/officeart/2005/8/layout/vProcess5"/>
    <dgm:cxn modelId="{FE04F818-0180-4467-8E8A-158DFE2230F5}" type="presParOf" srcId="{750E57BC-76D9-4272-A389-CE8CC80704FF}" destId="{A948213F-0DC5-487D-825D-7CB37F1082E5}" srcOrd="8" destOrd="0" presId="urn:microsoft.com/office/officeart/2005/8/layout/vProcess5"/>
    <dgm:cxn modelId="{EB5FD920-1636-4552-B3B9-3CD85D7C4E65}" type="presParOf" srcId="{750E57BC-76D9-4272-A389-CE8CC80704FF}" destId="{6B769FCB-D2A6-45FF-8109-99D6C1B66546}" srcOrd="9" destOrd="0" presId="urn:microsoft.com/office/officeart/2005/8/layout/vProcess5"/>
    <dgm:cxn modelId="{9618CCEA-B2D5-4A50-A9DC-88D2FB6B1535}" type="presParOf" srcId="{750E57BC-76D9-4272-A389-CE8CC80704FF}" destId="{9C924595-B4B8-439B-87EB-85DF57709053}" srcOrd="10" destOrd="0" presId="urn:microsoft.com/office/officeart/2005/8/layout/vProcess5"/>
    <dgm:cxn modelId="{970BD529-682B-443A-89A8-8DBED7CD9650}" type="presParOf" srcId="{750E57BC-76D9-4272-A389-CE8CC80704FF}" destId="{1338D249-6B61-486F-B077-0E6CEE0A6CC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DF109-E51C-4151-920A-03A97912028A}">
      <dsp:nvSpPr>
        <dsp:cNvPr id="0" name=""/>
        <dsp:cNvSpPr/>
      </dsp:nvSpPr>
      <dsp:spPr>
        <a:xfrm>
          <a:off x="916421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F4C7A-88F8-4056-AA3D-5E7796D072DA}">
      <dsp:nvSpPr>
        <dsp:cNvPr id="0" name=""/>
        <dsp:cNvSpPr/>
      </dsp:nvSpPr>
      <dsp:spPr>
        <a:xfrm>
          <a:off x="153146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Clustering:</a:t>
          </a:r>
          <a:r>
            <a:rPr lang="en-US" sz="1800" kern="1200"/>
            <a:t> K-Means used to segment users based on network usage.</a:t>
          </a:r>
        </a:p>
      </dsp:txBody>
      <dsp:txXfrm>
        <a:off x="153146" y="2299874"/>
        <a:ext cx="2775546" cy="720000"/>
      </dsp:txXfrm>
    </dsp:sp>
    <dsp:sp modelId="{1A790C17-FCC0-4E7B-9FBE-3589EEC45C75}">
      <dsp:nvSpPr>
        <dsp:cNvPr id="0" name=""/>
        <dsp:cNvSpPr/>
      </dsp:nvSpPr>
      <dsp:spPr>
        <a:xfrm>
          <a:off x="4177689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CCC8A-BE9D-476C-A959-7FCA77C72952}">
      <dsp:nvSpPr>
        <dsp:cNvPr id="0" name=""/>
        <dsp:cNvSpPr/>
      </dsp:nvSpPr>
      <dsp:spPr>
        <a:xfrm>
          <a:off x="3414414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Regression:</a:t>
          </a:r>
          <a:r>
            <a:rPr lang="en-US" sz="1800" kern="1200"/>
            <a:t> Linear Regression model built to predict satisfaction score.</a:t>
          </a:r>
        </a:p>
      </dsp:txBody>
      <dsp:txXfrm>
        <a:off x="3414414" y="2299874"/>
        <a:ext cx="2775546" cy="720000"/>
      </dsp:txXfrm>
    </dsp:sp>
    <dsp:sp modelId="{F11CD672-BC45-477E-AEF9-D2A3340A870F}">
      <dsp:nvSpPr>
        <dsp:cNvPr id="0" name=""/>
        <dsp:cNvSpPr/>
      </dsp:nvSpPr>
      <dsp:spPr>
        <a:xfrm>
          <a:off x="7438957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B00B8-D4E7-4FA4-AB7D-35A4B3120D73}">
      <dsp:nvSpPr>
        <dsp:cNvPr id="0" name=""/>
        <dsp:cNvSpPr/>
      </dsp:nvSpPr>
      <dsp:spPr>
        <a:xfrm>
          <a:off x="6675681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Evaluation:</a:t>
          </a:r>
          <a:r>
            <a:rPr lang="en-US" sz="1800" kern="1200"/>
            <a:t> RMSE, MAE, and R2 scores analyzed.</a:t>
          </a:r>
        </a:p>
      </dsp:txBody>
      <dsp:txXfrm>
        <a:off x="6675681" y="2299874"/>
        <a:ext cx="277554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503EE-A7C1-4AD2-94A9-E6A1B805B533}">
      <dsp:nvSpPr>
        <dsp:cNvPr id="0" name=""/>
        <dsp:cNvSpPr/>
      </dsp:nvSpPr>
      <dsp:spPr>
        <a:xfrm>
          <a:off x="186662" y="1262139"/>
          <a:ext cx="800214" cy="8002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AF61C-F874-4DBD-ABCD-C81E9C358AD7}">
      <dsp:nvSpPr>
        <dsp:cNvPr id="0" name=""/>
        <dsp:cNvSpPr/>
      </dsp:nvSpPr>
      <dsp:spPr>
        <a:xfrm>
          <a:off x="354707" y="1430184"/>
          <a:ext cx="464124" cy="464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CF61D-0634-445D-A876-A95AF45C13A4}">
      <dsp:nvSpPr>
        <dsp:cNvPr id="0" name=""/>
        <dsp:cNvSpPr/>
      </dsp:nvSpPr>
      <dsp:spPr>
        <a:xfrm>
          <a:off x="1158352" y="1262139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Heavy YouTube and Gaming users had different network performance.</a:t>
          </a:r>
        </a:p>
      </dsp:txBody>
      <dsp:txXfrm>
        <a:off x="1158352" y="1262139"/>
        <a:ext cx="1886220" cy="800214"/>
      </dsp:txXfrm>
    </dsp:sp>
    <dsp:sp modelId="{1FC67069-EE81-45F8-A17E-425D8B92EBEC}">
      <dsp:nvSpPr>
        <dsp:cNvPr id="0" name=""/>
        <dsp:cNvSpPr/>
      </dsp:nvSpPr>
      <dsp:spPr>
        <a:xfrm>
          <a:off x="3373232" y="1262139"/>
          <a:ext cx="800214" cy="8002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3A84A-FF0F-4085-9BD8-173317B8B464}">
      <dsp:nvSpPr>
        <dsp:cNvPr id="0" name=""/>
        <dsp:cNvSpPr/>
      </dsp:nvSpPr>
      <dsp:spPr>
        <a:xfrm>
          <a:off x="3541277" y="1430184"/>
          <a:ext cx="464124" cy="464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C203F-D959-4426-BEF1-BE6FBE886C54}">
      <dsp:nvSpPr>
        <dsp:cNvPr id="0" name=""/>
        <dsp:cNvSpPr/>
      </dsp:nvSpPr>
      <dsp:spPr>
        <a:xfrm>
          <a:off x="4344921" y="1262139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Certain handset manufacturers linked with higher data consumption.</a:t>
          </a:r>
        </a:p>
      </dsp:txBody>
      <dsp:txXfrm>
        <a:off x="4344921" y="1262139"/>
        <a:ext cx="1886220" cy="800214"/>
      </dsp:txXfrm>
    </dsp:sp>
    <dsp:sp modelId="{DC04883F-14C9-49F3-809F-B2D23072A3F6}">
      <dsp:nvSpPr>
        <dsp:cNvPr id="0" name=""/>
        <dsp:cNvSpPr/>
      </dsp:nvSpPr>
      <dsp:spPr>
        <a:xfrm>
          <a:off x="6559802" y="1262139"/>
          <a:ext cx="800214" cy="8002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AB759-944E-4DBC-BBAF-CA1569F417DA}">
      <dsp:nvSpPr>
        <dsp:cNvPr id="0" name=""/>
        <dsp:cNvSpPr/>
      </dsp:nvSpPr>
      <dsp:spPr>
        <a:xfrm>
          <a:off x="6727847" y="1430184"/>
          <a:ext cx="464124" cy="464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8DBF2-18F9-4EDF-B7CF-004F6D89A67F}">
      <dsp:nvSpPr>
        <dsp:cNvPr id="0" name=""/>
        <dsp:cNvSpPr/>
      </dsp:nvSpPr>
      <dsp:spPr>
        <a:xfrm>
          <a:off x="7531491" y="1262139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Handset type and internet speed highly impact customer satisfaction.</a:t>
          </a:r>
        </a:p>
      </dsp:txBody>
      <dsp:txXfrm>
        <a:off x="7531491" y="1262139"/>
        <a:ext cx="1886220" cy="8002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50112-D741-48A3-A934-4D570C3A5BFD}">
      <dsp:nvSpPr>
        <dsp:cNvPr id="0" name=""/>
        <dsp:cNvSpPr/>
      </dsp:nvSpPr>
      <dsp:spPr>
        <a:xfrm>
          <a:off x="0" y="0"/>
          <a:ext cx="4730749" cy="10201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Successfully cleaned and prepared telecom dataset.</a:t>
          </a:r>
        </a:p>
      </dsp:txBody>
      <dsp:txXfrm>
        <a:off x="29879" y="29879"/>
        <a:ext cx="3543715" cy="960401"/>
      </dsp:txXfrm>
    </dsp:sp>
    <dsp:sp modelId="{D97F9E7A-B638-4CE5-8BDD-87A56F9BB961}">
      <dsp:nvSpPr>
        <dsp:cNvPr id="0" name=""/>
        <dsp:cNvSpPr/>
      </dsp:nvSpPr>
      <dsp:spPr>
        <a:xfrm>
          <a:off x="396200" y="1205642"/>
          <a:ext cx="4730749" cy="10201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Identified patterns in data usage and device preferences.</a:t>
          </a:r>
        </a:p>
      </dsp:txBody>
      <dsp:txXfrm>
        <a:off x="426079" y="1235521"/>
        <a:ext cx="3611687" cy="960401"/>
      </dsp:txXfrm>
    </dsp:sp>
    <dsp:sp modelId="{8CCA6D5F-9FE6-4805-A9DA-5BF72AD4F85E}">
      <dsp:nvSpPr>
        <dsp:cNvPr id="0" name=""/>
        <dsp:cNvSpPr/>
      </dsp:nvSpPr>
      <dsp:spPr>
        <a:xfrm>
          <a:off x="786487" y="2411285"/>
          <a:ext cx="4730749" cy="10201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Applied ML models for customer segmentation and prediction.</a:t>
          </a:r>
        </a:p>
      </dsp:txBody>
      <dsp:txXfrm>
        <a:off x="816366" y="2441164"/>
        <a:ext cx="3617601" cy="960401"/>
      </dsp:txXfrm>
    </dsp:sp>
    <dsp:sp modelId="{8DB9A3B3-C325-42A7-B0B7-0811D6DC6D42}">
      <dsp:nvSpPr>
        <dsp:cNvPr id="0" name=""/>
        <dsp:cNvSpPr/>
      </dsp:nvSpPr>
      <dsp:spPr>
        <a:xfrm>
          <a:off x="1182687" y="3616928"/>
          <a:ext cx="4730749" cy="10201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Future Scope: Deploy ML models for real-time telecom data monitoring.</a:t>
          </a:r>
        </a:p>
      </dsp:txBody>
      <dsp:txXfrm>
        <a:off x="1212566" y="3646807"/>
        <a:ext cx="3611687" cy="960401"/>
      </dsp:txXfrm>
    </dsp:sp>
    <dsp:sp modelId="{0FD0303C-EE34-4F6E-A70F-FB5431A6C663}">
      <dsp:nvSpPr>
        <dsp:cNvPr id="0" name=""/>
        <dsp:cNvSpPr/>
      </dsp:nvSpPr>
      <dsp:spPr>
        <a:xfrm>
          <a:off x="4067646" y="781349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216844" y="781349"/>
        <a:ext cx="364707" cy="498985"/>
      </dsp:txXfrm>
    </dsp:sp>
    <dsp:sp modelId="{F0D4EC58-D597-475D-81C7-159136918F66}">
      <dsp:nvSpPr>
        <dsp:cNvPr id="0" name=""/>
        <dsp:cNvSpPr/>
      </dsp:nvSpPr>
      <dsp:spPr>
        <a:xfrm>
          <a:off x="4463846" y="1986992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613044" y="1986992"/>
        <a:ext cx="364707" cy="498985"/>
      </dsp:txXfrm>
    </dsp:sp>
    <dsp:sp modelId="{75303FF4-A06E-467E-89B9-4F4B412A7B28}">
      <dsp:nvSpPr>
        <dsp:cNvPr id="0" name=""/>
        <dsp:cNvSpPr/>
      </dsp:nvSpPr>
      <dsp:spPr>
        <a:xfrm>
          <a:off x="4854133" y="3192635"/>
          <a:ext cx="663103" cy="66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03331" y="3192635"/>
        <a:ext cx="364707" cy="498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EE6-77FF-49A4-BA3E-D51C9CBEFC5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23EFA24-D53A-4F6D-A5A5-C008B3AD90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7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EE6-77FF-49A4-BA3E-D51C9CBEFC5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FA24-D53A-4F6D-A5A5-C008B3AD90D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27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EE6-77FF-49A4-BA3E-D51C9CBEFC5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FA24-D53A-4F6D-A5A5-C008B3AD90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7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EE6-77FF-49A4-BA3E-D51C9CBEFC5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FA24-D53A-4F6D-A5A5-C008B3AD90D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EE6-77FF-49A4-BA3E-D51C9CBEFC5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FA24-D53A-4F6D-A5A5-C008B3AD90D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9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EE6-77FF-49A4-BA3E-D51C9CBEFC5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FA24-D53A-4F6D-A5A5-C008B3AD90D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EE6-77FF-49A4-BA3E-D51C9CBEFC5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FA24-D53A-4F6D-A5A5-C008B3AD90D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9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EE6-77FF-49A4-BA3E-D51C9CBEFC5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FA24-D53A-4F6D-A5A5-C008B3AD90D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7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EE6-77FF-49A4-BA3E-D51C9CBEFC5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FA24-D53A-4F6D-A5A5-C008B3AD9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43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BEE6-77FF-49A4-BA3E-D51C9CBEFC5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FA24-D53A-4F6D-A5A5-C008B3AD90D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A4BEE6-77FF-49A4-BA3E-D51C9CBEFC5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FA24-D53A-4F6D-A5A5-C008B3AD90D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4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4BEE6-77FF-49A4-BA3E-D51C9CBEFC5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23EFA24-D53A-4F6D-A5A5-C008B3AD90D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0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E145-9623-1599-D284-42D1B39F3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670"/>
            <a:ext cx="9114503" cy="420820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IN" b="1" dirty="0"/>
              <a:t>Title Slide</a:t>
            </a:r>
            <a:br>
              <a:rPr lang="en-IN" b="1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Title: Telecom Customer Data Analysis </a:t>
            </a:r>
            <a:br>
              <a:rPr lang="en-US" dirty="0"/>
            </a:br>
            <a:r>
              <a:rPr lang="en-US" dirty="0" err="1"/>
              <a:t>Nexthike</a:t>
            </a:r>
            <a:br>
              <a:rPr lang="en-US" dirty="0"/>
            </a:br>
            <a:r>
              <a:rPr lang="en-US" dirty="0"/>
              <a:t>Presented by: Manoj Kapri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32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EC622-12CF-541B-7E41-503B26F8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41DC14-7FC6-328D-33BA-102654ED7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08854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656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AA82-C584-BEAF-F0D8-CCC0340D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IN" b="1" dirty="0"/>
              <a:t>                                                Thank You!</a:t>
            </a:r>
          </a:p>
          <a:p>
            <a:endParaRPr lang="en-IN" dirty="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BF73E110-5C4B-18E1-5962-13474C39F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8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611EE-8B36-475F-EAEB-83A467B65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455" y="1268898"/>
            <a:ext cx="3441845" cy="4361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Objective</a:t>
            </a:r>
            <a:b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128F7-F84C-2B56-0243-11A7C4E35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689" y="1268898"/>
            <a:ext cx="5852160" cy="4361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Analyze telecom customer data.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Handle missing values and explore the dataset.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Apply clustering and regression models.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Derive insights on customer behavior.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7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7801516E-3828-A4ED-FD5E-850B6BC2C4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3125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9C6BF-F05B-F549-449F-52D8ED37A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IN" sz="4800" b="1"/>
              <a:t>Dataset Overview</a:t>
            </a:r>
            <a:br>
              <a:rPr lang="en-IN" sz="4800" b="1"/>
            </a:br>
            <a:endParaRPr lang="en-IN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8AC4C-1490-9246-6047-99E6B3A64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600"/>
              <a:t>Source: Telecom Industry Dataset</a:t>
            </a:r>
          </a:p>
          <a:p>
            <a:pPr algn="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600"/>
              <a:t>Shape: 150,000+ rows and 55 columns.</a:t>
            </a:r>
          </a:p>
          <a:p>
            <a:pPr algn="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600"/>
              <a:t>Data Types: Mixed (floats and objects)</a:t>
            </a:r>
          </a:p>
          <a:p>
            <a:pPr algn="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600"/>
              <a:t>Key Features:</a:t>
            </a:r>
          </a:p>
          <a:p>
            <a:pPr marL="742950" lvl="1" indent="-285750" algn="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600"/>
              <a:t>Start/End Times</a:t>
            </a:r>
          </a:p>
          <a:p>
            <a:pPr marL="742950" lvl="1" indent="-285750" algn="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600"/>
              <a:t>Data Usage Metrics (YouTube, Gaming, Social Media)</a:t>
            </a:r>
          </a:p>
          <a:p>
            <a:pPr marL="742950" lvl="1" indent="-285750" algn="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600"/>
              <a:t>Handset Manufacturer &amp; Type</a:t>
            </a:r>
          </a:p>
          <a:p>
            <a:pPr marL="742950" lvl="1" indent="-285750" algn="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600"/>
              <a:t>Network Performance Metrics</a:t>
            </a:r>
          </a:p>
          <a:p>
            <a:pPr algn="r">
              <a:lnSpc>
                <a:spcPct val="110000"/>
              </a:lnSpc>
            </a:pPr>
            <a:endParaRPr lang="en-IN" sz="1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70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9B3D0568-8828-5D38-D988-6406446FCC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t="1309" r="-1" b="1441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15B0C-7740-08E1-476E-FDB40D46E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IN" sz="4800" b="1"/>
              <a:t>Library Imports</a:t>
            </a:r>
            <a:br>
              <a:rPr lang="en-IN" sz="4800" b="1"/>
            </a:br>
            <a:endParaRPr lang="en-IN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4EE4-20BF-2341-ED0C-0026A6CD7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>
              <a:buFont typeface="Arial" panose="020B0604020202020204" pitchFamily="34" charset="0"/>
              <a:buChar char="•"/>
            </a:pPr>
            <a:r>
              <a:rPr lang="en-IN" sz="2000" b="1"/>
              <a:t>Data Handling:</a:t>
            </a:r>
            <a:r>
              <a:rPr lang="en-IN" sz="2000"/>
              <a:t> pandas, numpy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IN" sz="2000" b="1"/>
              <a:t>Visualization:</a:t>
            </a:r>
            <a:r>
              <a:rPr lang="en-IN" sz="2000"/>
              <a:t> matplotlib, seaborn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IN" sz="2000" b="1"/>
              <a:t>Machine Learning:</a:t>
            </a:r>
            <a:r>
              <a:rPr lang="en-IN" sz="2000"/>
              <a:t> sklearn (KMeans, LinearRegression)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IN" sz="2000" b="1"/>
              <a:t>Logging:</a:t>
            </a:r>
            <a:r>
              <a:rPr lang="en-IN" sz="2000"/>
              <a:t> Python's logging module</a:t>
            </a:r>
          </a:p>
          <a:p>
            <a:pPr algn="r"/>
            <a:endParaRPr lang="en-IN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7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F38E-1392-0288-55DF-0362CA835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Data Exploration &amp; Observations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1C49BD-F88E-6367-9FE3-C94CD4A2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60" y="3492825"/>
            <a:ext cx="107466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.head(), .tail(), .info() to inspect 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Noted missing values in fields like IMEI, MSISDN/Number.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Observed a variety of usage patterns across apps (YouTube, Netflix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F4B7BBA-96B3-89D1-C5DD-2AEBF70FB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B772AAC-31FE-419F-13F3-B93A101C2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7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ACD52-F93E-987F-6E4E-B1922A2EC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612" y="1138228"/>
            <a:ext cx="3793685" cy="38587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Handling Missing Values</a:t>
            </a:r>
            <a:br>
              <a:rPr lang="en-US" sz="3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600" b="0" i="0" kern="1200" cap="all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05D56-BC80-FE58-18AC-49B7627D8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4483" y="1138228"/>
            <a:ext cx="5440680" cy="38587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Missing numeric values filled with </a:t>
            </a:r>
            <a:r>
              <a:rPr lang="en-US" b="1">
                <a:solidFill>
                  <a:srgbClr val="000000"/>
                </a:solidFill>
              </a:rPr>
              <a:t>mode</a:t>
            </a:r>
            <a:r>
              <a:rPr lang="en-US">
                <a:solidFill>
                  <a:srgbClr val="000000"/>
                </a:solidFill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Columns like Bearer ID, Start Time, End Time cleaned.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Confirmed no missing values after imputation.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59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igh angle view of a drawing compass and a ruler on a diagram">
            <a:extLst>
              <a:ext uri="{FF2B5EF4-FFF2-40B4-BE49-F238E27FC236}">
                <a16:creationId xmlns:a16="http://schemas.microsoft.com/office/drawing/2014/main" id="{982CF514-22AC-021F-7C35-1228E912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r="-1" b="1509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1B61AE-03BB-A173-631A-B4867B9E2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IN" sz="4800" b="1"/>
              <a:t>Feature Engineering</a:t>
            </a:r>
            <a:br>
              <a:rPr lang="en-IN" sz="4800" b="1"/>
            </a:br>
            <a:endParaRPr lang="en-IN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8CAF3-B322-2FCC-91A7-725D6CB5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>
              <a:buFont typeface="Arial" panose="020B0604020202020204" pitchFamily="34" charset="0"/>
              <a:buChar char="•"/>
            </a:pPr>
            <a:r>
              <a:rPr lang="en-US" sz="2000"/>
              <a:t>Created </a:t>
            </a:r>
            <a:r>
              <a:rPr lang="en-US" sz="2000" b="1"/>
              <a:t>Total Session Time</a:t>
            </a:r>
            <a:r>
              <a:rPr lang="en-US" sz="2000"/>
              <a:t> and </a:t>
            </a:r>
            <a:r>
              <a:rPr lang="en-US" sz="2000" b="1"/>
              <a:t>Total Data Usage</a:t>
            </a:r>
            <a:r>
              <a:rPr lang="en-US" sz="2000"/>
              <a:t> features.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sz="2000"/>
              <a:t>Aggregated various app usage bytes.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sz="2000"/>
              <a:t>Prepared data for clustering and modeling.</a:t>
            </a:r>
          </a:p>
          <a:p>
            <a:pPr algn="r"/>
            <a:endParaRPr lang="en-IN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891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F914C-0DCD-1C58-C4AF-D47E9EBE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b="1" dirty="0"/>
              <a:t>Clustering and Regression </a:t>
            </a:r>
            <a:r>
              <a:rPr lang="en-IN" b="1" dirty="0" err="1"/>
              <a:t>Modeling</a:t>
            </a:r>
            <a:br>
              <a:rPr lang="en-IN" b="1" dirty="0"/>
            </a:b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DA1D6F5-5814-FC6E-D823-842834292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56329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10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3CAC-FA92-7B9E-E484-E3C75C2C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b="1" dirty="0"/>
              <a:t>Key Insights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8066642-097C-9D7C-D357-4CFCBFAB6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146875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6806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346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     Title Slide   Title: Telecom Customer Data Analysis  Nexthike Presented by: Manoj Kapri</vt:lpstr>
      <vt:lpstr>Objective </vt:lpstr>
      <vt:lpstr>Dataset Overview </vt:lpstr>
      <vt:lpstr>Library Imports </vt:lpstr>
      <vt:lpstr>Data Exploration &amp; Observations </vt:lpstr>
      <vt:lpstr>Handling Missing Values </vt:lpstr>
      <vt:lpstr>Feature Engineering </vt:lpstr>
      <vt:lpstr>Clustering and Regression Modeling </vt:lpstr>
      <vt:lpstr>Key Insights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 KAPRI</dc:creator>
  <cp:lastModifiedBy>Manoj KAPRI</cp:lastModifiedBy>
  <cp:revision>6</cp:revision>
  <dcterms:created xsi:type="dcterms:W3CDTF">2025-04-27T05:57:18Z</dcterms:created>
  <dcterms:modified xsi:type="dcterms:W3CDTF">2025-04-27T07:06:29Z</dcterms:modified>
</cp:coreProperties>
</file>