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7" r:id="rId2"/>
    <p:sldId id="258" r:id="rId3"/>
    <p:sldId id="278" r:id="rId4"/>
    <p:sldId id="259" r:id="rId5"/>
    <p:sldId id="260" r:id="rId6"/>
    <p:sldId id="261" r:id="rId7"/>
    <p:sldId id="275" r:id="rId8"/>
    <p:sldId id="276" r:id="rId9"/>
    <p:sldId id="262" r:id="rId10"/>
    <p:sldId id="272" r:id="rId11"/>
    <p:sldId id="273" r:id="rId12"/>
    <p:sldId id="277" r:id="rId13"/>
    <p:sldId id="266" r:id="rId14"/>
    <p:sldId id="267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A26566-9DEB-4E56-BB51-3107D990A5F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D2E058E-32F5-4169-88EA-2748C940342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baseline="0"/>
            <a:t>Title:</a:t>
          </a:r>
          <a:r>
            <a:rPr lang="en-US" b="0" i="0" baseline="0"/>
            <a:t> Exploratory Data Analysis and Insights from dataset_1, dataset_2</a:t>
          </a:r>
          <a:r>
            <a:rPr lang="en-US" b="0" i="0"/>
            <a:t> and d</a:t>
          </a:r>
          <a:r>
            <a:rPr lang="en-US" b="0" i="0" baseline="0"/>
            <a:t>ataset_3</a:t>
          </a:r>
          <a:endParaRPr lang="en-US"/>
        </a:p>
      </dgm:t>
    </dgm:pt>
    <dgm:pt modelId="{CC4C6214-FA0F-4ADE-BAE6-77F63F30E088}" type="parTrans" cxnId="{85B64A7B-C822-4366-87EE-03BE937B9AFD}">
      <dgm:prSet/>
      <dgm:spPr/>
      <dgm:t>
        <a:bodyPr/>
        <a:lstStyle/>
        <a:p>
          <a:endParaRPr lang="en-US"/>
        </a:p>
      </dgm:t>
    </dgm:pt>
    <dgm:pt modelId="{79D79F06-D6F3-4AB2-9C7E-C463885851D7}" type="sibTrans" cxnId="{85B64A7B-C822-4366-87EE-03BE937B9AFD}">
      <dgm:prSet/>
      <dgm:spPr/>
      <dgm:t>
        <a:bodyPr/>
        <a:lstStyle/>
        <a:p>
          <a:endParaRPr lang="en-US"/>
        </a:p>
      </dgm:t>
    </dgm:pt>
    <dgm:pt modelId="{D585B333-0B71-48B6-84CA-155D1DADA17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baseline="0"/>
            <a:t>Subtitle:</a:t>
          </a:r>
          <a:r>
            <a:rPr lang="en-US" b="0" i="0" baseline="0"/>
            <a:t> A Comprehensive Data Wrangling and Insights Extraction Project</a:t>
          </a:r>
          <a:endParaRPr lang="en-US"/>
        </a:p>
      </dgm:t>
    </dgm:pt>
    <dgm:pt modelId="{CE2163B3-7B04-4E79-9C21-D90C1FF9AC60}" type="parTrans" cxnId="{2779FABE-986D-4F53-B140-AD83AAE8D7E5}">
      <dgm:prSet/>
      <dgm:spPr/>
      <dgm:t>
        <a:bodyPr/>
        <a:lstStyle/>
        <a:p>
          <a:endParaRPr lang="en-US"/>
        </a:p>
      </dgm:t>
    </dgm:pt>
    <dgm:pt modelId="{782BA488-8FD9-443B-A40C-185D3421F751}" type="sibTrans" cxnId="{2779FABE-986D-4F53-B140-AD83AAE8D7E5}">
      <dgm:prSet/>
      <dgm:spPr/>
      <dgm:t>
        <a:bodyPr/>
        <a:lstStyle/>
        <a:p>
          <a:endParaRPr lang="en-US"/>
        </a:p>
      </dgm:t>
    </dgm:pt>
    <dgm:pt modelId="{8A681169-4014-4BFC-B5EE-C2E85AB7497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baseline="0"/>
            <a:t>Your Name: </a:t>
          </a:r>
          <a:r>
            <a:rPr lang="en-US" i="0" baseline="0"/>
            <a:t>Manoj</a:t>
          </a:r>
          <a:r>
            <a:rPr lang="en-US" i="0"/>
            <a:t> kapri</a:t>
          </a:r>
          <a:endParaRPr lang="en-US"/>
        </a:p>
      </dgm:t>
    </dgm:pt>
    <dgm:pt modelId="{6DE94A84-8487-47E5-8D9F-691D5828795C}" type="parTrans" cxnId="{4F8600EA-E17C-4A51-A6DF-2C784E0300F4}">
      <dgm:prSet/>
      <dgm:spPr/>
      <dgm:t>
        <a:bodyPr/>
        <a:lstStyle/>
        <a:p>
          <a:endParaRPr lang="en-US"/>
        </a:p>
      </dgm:t>
    </dgm:pt>
    <dgm:pt modelId="{1B526377-0BFA-4A80-9D3F-C19B8E259805}" type="sibTrans" cxnId="{4F8600EA-E17C-4A51-A6DF-2C784E0300F4}">
      <dgm:prSet/>
      <dgm:spPr/>
      <dgm:t>
        <a:bodyPr/>
        <a:lstStyle/>
        <a:p>
          <a:endParaRPr lang="en-US"/>
        </a:p>
      </dgm:t>
    </dgm:pt>
    <dgm:pt modelId="{C8E286DA-DF28-43B0-A403-C6F3B3D3BDC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baseline="0"/>
            <a:t>Date</a:t>
          </a:r>
          <a:r>
            <a:rPr lang="en-US"/>
            <a:t>: 02.01.2025</a:t>
          </a:r>
        </a:p>
      </dgm:t>
    </dgm:pt>
    <dgm:pt modelId="{BCF07B9D-D3BB-4D0F-83E0-FF92247F6E02}" type="parTrans" cxnId="{8541F363-333C-4822-9FE7-A3240CD2D74D}">
      <dgm:prSet/>
      <dgm:spPr/>
      <dgm:t>
        <a:bodyPr/>
        <a:lstStyle/>
        <a:p>
          <a:endParaRPr lang="en-US"/>
        </a:p>
      </dgm:t>
    </dgm:pt>
    <dgm:pt modelId="{4C1A4B1F-E0E4-4CD8-A6C4-FCC74EBD857F}" type="sibTrans" cxnId="{8541F363-333C-4822-9FE7-A3240CD2D74D}">
      <dgm:prSet/>
      <dgm:spPr/>
      <dgm:t>
        <a:bodyPr/>
        <a:lstStyle/>
        <a:p>
          <a:endParaRPr lang="en-US"/>
        </a:p>
      </dgm:t>
    </dgm:pt>
    <dgm:pt modelId="{67A29111-8454-4E47-B980-010DB1ADC227}" type="pres">
      <dgm:prSet presAssocID="{1FA26566-9DEB-4E56-BB51-3107D990A5FF}" presName="root" presStyleCnt="0">
        <dgm:presLayoutVars>
          <dgm:dir/>
          <dgm:resizeHandles val="exact"/>
        </dgm:presLayoutVars>
      </dgm:prSet>
      <dgm:spPr/>
    </dgm:pt>
    <dgm:pt modelId="{A6860329-AAC7-4A04-BBE9-973ADC73E7B8}" type="pres">
      <dgm:prSet presAssocID="{5D2E058E-32F5-4169-88EA-2748C9403424}" presName="compNode" presStyleCnt="0"/>
      <dgm:spPr/>
    </dgm:pt>
    <dgm:pt modelId="{98D7A034-C7A6-4AB3-801B-D06FF812396A}" type="pres">
      <dgm:prSet presAssocID="{5D2E058E-32F5-4169-88EA-2748C9403424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3711534-F029-4780-84C1-E3479BAEE69E}" type="pres">
      <dgm:prSet presAssocID="{5D2E058E-32F5-4169-88EA-2748C940342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C8E35946-F3B4-447B-8997-3C04363F638D}" type="pres">
      <dgm:prSet presAssocID="{5D2E058E-32F5-4169-88EA-2748C9403424}" presName="spaceRect" presStyleCnt="0"/>
      <dgm:spPr/>
    </dgm:pt>
    <dgm:pt modelId="{21BD371D-89F9-446B-8254-765D556998E5}" type="pres">
      <dgm:prSet presAssocID="{5D2E058E-32F5-4169-88EA-2748C9403424}" presName="textRect" presStyleLbl="revTx" presStyleIdx="0" presStyleCnt="4">
        <dgm:presLayoutVars>
          <dgm:chMax val="1"/>
          <dgm:chPref val="1"/>
        </dgm:presLayoutVars>
      </dgm:prSet>
      <dgm:spPr/>
    </dgm:pt>
    <dgm:pt modelId="{62EE4970-9548-44FD-B0A0-50E67DF7F9B2}" type="pres">
      <dgm:prSet presAssocID="{79D79F06-D6F3-4AB2-9C7E-C463885851D7}" presName="sibTrans" presStyleCnt="0"/>
      <dgm:spPr/>
    </dgm:pt>
    <dgm:pt modelId="{FDE7E660-07B1-461F-9C2D-03CD62B68612}" type="pres">
      <dgm:prSet presAssocID="{D585B333-0B71-48B6-84CA-155D1DADA172}" presName="compNode" presStyleCnt="0"/>
      <dgm:spPr/>
    </dgm:pt>
    <dgm:pt modelId="{C4AEB337-CE21-4D9D-B52D-A08A435B284D}" type="pres">
      <dgm:prSet presAssocID="{D585B333-0B71-48B6-84CA-155D1DADA172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D51C6D7-8FAD-4F04-8571-601096ABD281}" type="pres">
      <dgm:prSet presAssocID="{D585B333-0B71-48B6-84CA-155D1DADA17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F53EF26-BC14-45B8-B194-C9D520B48354}" type="pres">
      <dgm:prSet presAssocID="{D585B333-0B71-48B6-84CA-155D1DADA172}" presName="spaceRect" presStyleCnt="0"/>
      <dgm:spPr/>
    </dgm:pt>
    <dgm:pt modelId="{FB315405-72BB-48D2-A183-91A312CE18DE}" type="pres">
      <dgm:prSet presAssocID="{D585B333-0B71-48B6-84CA-155D1DADA172}" presName="textRect" presStyleLbl="revTx" presStyleIdx="1" presStyleCnt="4">
        <dgm:presLayoutVars>
          <dgm:chMax val="1"/>
          <dgm:chPref val="1"/>
        </dgm:presLayoutVars>
      </dgm:prSet>
      <dgm:spPr/>
    </dgm:pt>
    <dgm:pt modelId="{1DDDA87D-06D0-401F-B44B-F9DE7FAD6FD6}" type="pres">
      <dgm:prSet presAssocID="{782BA488-8FD9-443B-A40C-185D3421F751}" presName="sibTrans" presStyleCnt="0"/>
      <dgm:spPr/>
    </dgm:pt>
    <dgm:pt modelId="{8AF5D77B-CE04-445F-857E-AE5FEA41E62B}" type="pres">
      <dgm:prSet presAssocID="{8A681169-4014-4BFC-B5EE-C2E85AB74973}" presName="compNode" presStyleCnt="0"/>
      <dgm:spPr/>
    </dgm:pt>
    <dgm:pt modelId="{7DBBBE37-59AA-4C66-B36F-84AEA5ABEBB9}" type="pres">
      <dgm:prSet presAssocID="{8A681169-4014-4BFC-B5EE-C2E85AB74973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B240C8C-ABB7-4BDF-9D3D-BA8B3E1D1839}" type="pres">
      <dgm:prSet presAssocID="{8A681169-4014-4BFC-B5EE-C2E85AB7497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C23BC006-00A5-465D-BC78-93B0F8D122EB}" type="pres">
      <dgm:prSet presAssocID="{8A681169-4014-4BFC-B5EE-C2E85AB74973}" presName="spaceRect" presStyleCnt="0"/>
      <dgm:spPr/>
    </dgm:pt>
    <dgm:pt modelId="{1BC31231-54EE-4C07-A94F-6FF1545AC616}" type="pres">
      <dgm:prSet presAssocID="{8A681169-4014-4BFC-B5EE-C2E85AB74973}" presName="textRect" presStyleLbl="revTx" presStyleIdx="2" presStyleCnt="4">
        <dgm:presLayoutVars>
          <dgm:chMax val="1"/>
          <dgm:chPref val="1"/>
        </dgm:presLayoutVars>
      </dgm:prSet>
      <dgm:spPr/>
    </dgm:pt>
    <dgm:pt modelId="{164199F2-BE03-4D5A-A241-3C2E07DD3FDC}" type="pres">
      <dgm:prSet presAssocID="{1B526377-0BFA-4A80-9D3F-C19B8E259805}" presName="sibTrans" presStyleCnt="0"/>
      <dgm:spPr/>
    </dgm:pt>
    <dgm:pt modelId="{24E49B1B-E200-4547-9BF0-47460146AB85}" type="pres">
      <dgm:prSet presAssocID="{C8E286DA-DF28-43B0-A403-C6F3B3D3BDCC}" presName="compNode" presStyleCnt="0"/>
      <dgm:spPr/>
    </dgm:pt>
    <dgm:pt modelId="{DB4362A9-15D1-4ECD-839A-35133250A6C3}" type="pres">
      <dgm:prSet presAssocID="{C8E286DA-DF28-43B0-A403-C6F3B3D3BDCC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B4BFF42-F19F-428B-A59C-D569EF927923}" type="pres">
      <dgm:prSet presAssocID="{C8E286DA-DF28-43B0-A403-C6F3B3D3BDC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CBB1A7AF-BB77-42C1-86BC-4A0CD86D5680}" type="pres">
      <dgm:prSet presAssocID="{C8E286DA-DF28-43B0-A403-C6F3B3D3BDCC}" presName="spaceRect" presStyleCnt="0"/>
      <dgm:spPr/>
    </dgm:pt>
    <dgm:pt modelId="{6C1EC02E-DADF-401F-ABAF-5CCCDA9080FF}" type="pres">
      <dgm:prSet presAssocID="{C8E286DA-DF28-43B0-A403-C6F3B3D3BDC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E9A930A-49D0-46BD-9375-DDCC3C71C2E3}" type="presOf" srcId="{D585B333-0B71-48B6-84CA-155D1DADA172}" destId="{FB315405-72BB-48D2-A183-91A312CE18DE}" srcOrd="0" destOrd="0" presId="urn:microsoft.com/office/officeart/2018/5/layout/IconLeafLabelList"/>
    <dgm:cxn modelId="{4744901E-C49B-4ED5-8E1B-036FB9E1B183}" type="presOf" srcId="{5D2E058E-32F5-4169-88EA-2748C9403424}" destId="{21BD371D-89F9-446B-8254-765D556998E5}" srcOrd="0" destOrd="0" presId="urn:microsoft.com/office/officeart/2018/5/layout/IconLeafLabelList"/>
    <dgm:cxn modelId="{8541F363-333C-4822-9FE7-A3240CD2D74D}" srcId="{1FA26566-9DEB-4E56-BB51-3107D990A5FF}" destId="{C8E286DA-DF28-43B0-A403-C6F3B3D3BDCC}" srcOrd="3" destOrd="0" parTransId="{BCF07B9D-D3BB-4D0F-83E0-FF92247F6E02}" sibTransId="{4C1A4B1F-E0E4-4CD8-A6C4-FCC74EBD857F}"/>
    <dgm:cxn modelId="{85B64A7B-C822-4366-87EE-03BE937B9AFD}" srcId="{1FA26566-9DEB-4E56-BB51-3107D990A5FF}" destId="{5D2E058E-32F5-4169-88EA-2748C9403424}" srcOrd="0" destOrd="0" parTransId="{CC4C6214-FA0F-4ADE-BAE6-77F63F30E088}" sibTransId="{79D79F06-D6F3-4AB2-9C7E-C463885851D7}"/>
    <dgm:cxn modelId="{7E09F683-EE77-4D80-AA7A-88653AF920A4}" type="presOf" srcId="{1FA26566-9DEB-4E56-BB51-3107D990A5FF}" destId="{67A29111-8454-4E47-B980-010DB1ADC227}" srcOrd="0" destOrd="0" presId="urn:microsoft.com/office/officeart/2018/5/layout/IconLeafLabelList"/>
    <dgm:cxn modelId="{2779FABE-986D-4F53-B140-AD83AAE8D7E5}" srcId="{1FA26566-9DEB-4E56-BB51-3107D990A5FF}" destId="{D585B333-0B71-48B6-84CA-155D1DADA172}" srcOrd="1" destOrd="0" parTransId="{CE2163B3-7B04-4E79-9C21-D90C1FF9AC60}" sibTransId="{782BA488-8FD9-443B-A40C-185D3421F751}"/>
    <dgm:cxn modelId="{7193B6C2-1890-4491-9E20-2B5CB41FA43C}" type="presOf" srcId="{8A681169-4014-4BFC-B5EE-C2E85AB74973}" destId="{1BC31231-54EE-4C07-A94F-6FF1545AC616}" srcOrd="0" destOrd="0" presId="urn:microsoft.com/office/officeart/2018/5/layout/IconLeafLabelList"/>
    <dgm:cxn modelId="{EE6CE2E7-9BE8-498D-98D7-BB805515D813}" type="presOf" srcId="{C8E286DA-DF28-43B0-A403-C6F3B3D3BDCC}" destId="{6C1EC02E-DADF-401F-ABAF-5CCCDA9080FF}" srcOrd="0" destOrd="0" presId="urn:microsoft.com/office/officeart/2018/5/layout/IconLeafLabelList"/>
    <dgm:cxn modelId="{4F8600EA-E17C-4A51-A6DF-2C784E0300F4}" srcId="{1FA26566-9DEB-4E56-BB51-3107D990A5FF}" destId="{8A681169-4014-4BFC-B5EE-C2E85AB74973}" srcOrd="2" destOrd="0" parTransId="{6DE94A84-8487-47E5-8D9F-691D5828795C}" sibTransId="{1B526377-0BFA-4A80-9D3F-C19B8E259805}"/>
    <dgm:cxn modelId="{AEA67922-502D-4845-9ACE-AD691D796995}" type="presParOf" srcId="{67A29111-8454-4E47-B980-010DB1ADC227}" destId="{A6860329-AAC7-4A04-BBE9-973ADC73E7B8}" srcOrd="0" destOrd="0" presId="urn:microsoft.com/office/officeart/2018/5/layout/IconLeafLabelList"/>
    <dgm:cxn modelId="{4D755B7A-3FF4-43AA-A3B0-7E6FDA9B6E3A}" type="presParOf" srcId="{A6860329-AAC7-4A04-BBE9-973ADC73E7B8}" destId="{98D7A034-C7A6-4AB3-801B-D06FF812396A}" srcOrd="0" destOrd="0" presId="urn:microsoft.com/office/officeart/2018/5/layout/IconLeafLabelList"/>
    <dgm:cxn modelId="{99E64683-1C64-4681-88DB-3276F4E00E88}" type="presParOf" srcId="{A6860329-AAC7-4A04-BBE9-973ADC73E7B8}" destId="{63711534-F029-4780-84C1-E3479BAEE69E}" srcOrd="1" destOrd="0" presId="urn:microsoft.com/office/officeart/2018/5/layout/IconLeafLabelList"/>
    <dgm:cxn modelId="{AF1D8907-0FDD-4EE3-8FB7-88BAD28DE75E}" type="presParOf" srcId="{A6860329-AAC7-4A04-BBE9-973ADC73E7B8}" destId="{C8E35946-F3B4-447B-8997-3C04363F638D}" srcOrd="2" destOrd="0" presId="urn:microsoft.com/office/officeart/2018/5/layout/IconLeafLabelList"/>
    <dgm:cxn modelId="{49A8EC19-3999-465A-B3DB-349664D276BA}" type="presParOf" srcId="{A6860329-AAC7-4A04-BBE9-973ADC73E7B8}" destId="{21BD371D-89F9-446B-8254-765D556998E5}" srcOrd="3" destOrd="0" presId="urn:microsoft.com/office/officeart/2018/5/layout/IconLeafLabelList"/>
    <dgm:cxn modelId="{DAE8434D-7CAD-4654-AF61-041C9946410E}" type="presParOf" srcId="{67A29111-8454-4E47-B980-010DB1ADC227}" destId="{62EE4970-9548-44FD-B0A0-50E67DF7F9B2}" srcOrd="1" destOrd="0" presId="urn:microsoft.com/office/officeart/2018/5/layout/IconLeafLabelList"/>
    <dgm:cxn modelId="{7AC2A5E0-EB71-4288-9C37-C278F409FBB5}" type="presParOf" srcId="{67A29111-8454-4E47-B980-010DB1ADC227}" destId="{FDE7E660-07B1-461F-9C2D-03CD62B68612}" srcOrd="2" destOrd="0" presId="urn:microsoft.com/office/officeart/2018/5/layout/IconLeafLabelList"/>
    <dgm:cxn modelId="{F3D2B49A-EE8E-41DB-920C-85059ABF72AD}" type="presParOf" srcId="{FDE7E660-07B1-461F-9C2D-03CD62B68612}" destId="{C4AEB337-CE21-4D9D-B52D-A08A435B284D}" srcOrd="0" destOrd="0" presId="urn:microsoft.com/office/officeart/2018/5/layout/IconLeafLabelList"/>
    <dgm:cxn modelId="{43E7E043-7FCE-4070-A9DD-FE95C9D7B259}" type="presParOf" srcId="{FDE7E660-07B1-461F-9C2D-03CD62B68612}" destId="{DD51C6D7-8FAD-4F04-8571-601096ABD281}" srcOrd="1" destOrd="0" presId="urn:microsoft.com/office/officeart/2018/5/layout/IconLeafLabelList"/>
    <dgm:cxn modelId="{4DFBB124-5CC3-4599-ACC6-DFF7519F2474}" type="presParOf" srcId="{FDE7E660-07B1-461F-9C2D-03CD62B68612}" destId="{0F53EF26-BC14-45B8-B194-C9D520B48354}" srcOrd="2" destOrd="0" presId="urn:microsoft.com/office/officeart/2018/5/layout/IconLeafLabelList"/>
    <dgm:cxn modelId="{6DE9724B-4D85-42FB-A6AF-0306F97A9BBD}" type="presParOf" srcId="{FDE7E660-07B1-461F-9C2D-03CD62B68612}" destId="{FB315405-72BB-48D2-A183-91A312CE18DE}" srcOrd="3" destOrd="0" presId="urn:microsoft.com/office/officeart/2018/5/layout/IconLeafLabelList"/>
    <dgm:cxn modelId="{C82A0835-0704-4F0D-8A6A-5DD9431ACF83}" type="presParOf" srcId="{67A29111-8454-4E47-B980-010DB1ADC227}" destId="{1DDDA87D-06D0-401F-B44B-F9DE7FAD6FD6}" srcOrd="3" destOrd="0" presId="urn:microsoft.com/office/officeart/2018/5/layout/IconLeafLabelList"/>
    <dgm:cxn modelId="{498B7DEC-F0AA-41C6-8261-B0EA60B56CB7}" type="presParOf" srcId="{67A29111-8454-4E47-B980-010DB1ADC227}" destId="{8AF5D77B-CE04-445F-857E-AE5FEA41E62B}" srcOrd="4" destOrd="0" presId="urn:microsoft.com/office/officeart/2018/5/layout/IconLeafLabelList"/>
    <dgm:cxn modelId="{ABA6A8BF-2785-48D3-A39D-9F21CA56DDB0}" type="presParOf" srcId="{8AF5D77B-CE04-445F-857E-AE5FEA41E62B}" destId="{7DBBBE37-59AA-4C66-B36F-84AEA5ABEBB9}" srcOrd="0" destOrd="0" presId="urn:microsoft.com/office/officeart/2018/5/layout/IconLeafLabelList"/>
    <dgm:cxn modelId="{F210FD81-4513-4622-8009-5CC1022DD842}" type="presParOf" srcId="{8AF5D77B-CE04-445F-857E-AE5FEA41E62B}" destId="{4B240C8C-ABB7-4BDF-9D3D-BA8B3E1D1839}" srcOrd="1" destOrd="0" presId="urn:microsoft.com/office/officeart/2018/5/layout/IconLeafLabelList"/>
    <dgm:cxn modelId="{F32993C9-68F3-4A5F-A8CD-D259DC17359B}" type="presParOf" srcId="{8AF5D77B-CE04-445F-857E-AE5FEA41E62B}" destId="{C23BC006-00A5-465D-BC78-93B0F8D122EB}" srcOrd="2" destOrd="0" presId="urn:microsoft.com/office/officeart/2018/5/layout/IconLeafLabelList"/>
    <dgm:cxn modelId="{2E0F7123-36CB-4166-9B2A-D77FE856295D}" type="presParOf" srcId="{8AF5D77B-CE04-445F-857E-AE5FEA41E62B}" destId="{1BC31231-54EE-4C07-A94F-6FF1545AC616}" srcOrd="3" destOrd="0" presId="urn:microsoft.com/office/officeart/2018/5/layout/IconLeafLabelList"/>
    <dgm:cxn modelId="{C2F8A9A1-7DF8-4CA1-A02E-743D7BC5817B}" type="presParOf" srcId="{67A29111-8454-4E47-B980-010DB1ADC227}" destId="{164199F2-BE03-4D5A-A241-3C2E07DD3FDC}" srcOrd="5" destOrd="0" presId="urn:microsoft.com/office/officeart/2018/5/layout/IconLeafLabelList"/>
    <dgm:cxn modelId="{C7DE9EFE-F36F-4DCE-9441-E791BF64C03A}" type="presParOf" srcId="{67A29111-8454-4E47-B980-010DB1ADC227}" destId="{24E49B1B-E200-4547-9BF0-47460146AB85}" srcOrd="6" destOrd="0" presId="urn:microsoft.com/office/officeart/2018/5/layout/IconLeafLabelList"/>
    <dgm:cxn modelId="{559357F0-922B-4524-8935-CB10D16E522D}" type="presParOf" srcId="{24E49B1B-E200-4547-9BF0-47460146AB85}" destId="{DB4362A9-15D1-4ECD-839A-35133250A6C3}" srcOrd="0" destOrd="0" presId="urn:microsoft.com/office/officeart/2018/5/layout/IconLeafLabelList"/>
    <dgm:cxn modelId="{FEF05F16-3084-41E8-9AD8-2D72BCCC4BE3}" type="presParOf" srcId="{24E49B1B-E200-4547-9BF0-47460146AB85}" destId="{0B4BFF42-F19F-428B-A59C-D569EF927923}" srcOrd="1" destOrd="0" presId="urn:microsoft.com/office/officeart/2018/5/layout/IconLeafLabelList"/>
    <dgm:cxn modelId="{670800E0-E32B-422C-953C-689421A38A97}" type="presParOf" srcId="{24E49B1B-E200-4547-9BF0-47460146AB85}" destId="{CBB1A7AF-BB77-42C1-86BC-4A0CD86D5680}" srcOrd="2" destOrd="0" presId="urn:microsoft.com/office/officeart/2018/5/layout/IconLeafLabelList"/>
    <dgm:cxn modelId="{2820C0D8-E04B-4A31-A00A-8DC803197BA0}" type="presParOf" srcId="{24E49B1B-E200-4547-9BF0-47460146AB85}" destId="{6C1EC02E-DADF-401F-ABAF-5CCCDA9080F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B32D96-9D3A-4F30-8C30-A98A8054BC9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4AE595F-8E82-4ACF-B5EA-825299E23705}">
      <dgm:prSet/>
      <dgm:spPr/>
      <dgm:t>
        <a:bodyPr/>
        <a:lstStyle/>
        <a:p>
          <a:pPr>
            <a:defRPr cap="all"/>
          </a:pPr>
          <a:r>
            <a:rPr lang="en-US" dirty="0"/>
            <a:t>To explore and analyze the dataset’s for actionable insights.</a:t>
          </a:r>
        </a:p>
      </dgm:t>
    </dgm:pt>
    <dgm:pt modelId="{1F9067E7-A5DB-473F-83C9-8A14C7DBFA26}" type="parTrans" cxnId="{12737968-B022-4C99-971E-36349C87CC18}">
      <dgm:prSet/>
      <dgm:spPr/>
      <dgm:t>
        <a:bodyPr/>
        <a:lstStyle/>
        <a:p>
          <a:endParaRPr lang="en-US"/>
        </a:p>
      </dgm:t>
    </dgm:pt>
    <dgm:pt modelId="{00573420-FB2A-475C-8276-579960242432}" type="sibTrans" cxnId="{12737968-B022-4C99-971E-36349C87CC18}">
      <dgm:prSet/>
      <dgm:spPr/>
      <dgm:t>
        <a:bodyPr/>
        <a:lstStyle/>
        <a:p>
          <a:endParaRPr lang="en-US"/>
        </a:p>
      </dgm:t>
    </dgm:pt>
    <dgm:pt modelId="{DFCA4378-6B42-460C-97D0-6551C3697F82}">
      <dgm:prSet/>
      <dgm:spPr/>
      <dgm:t>
        <a:bodyPr/>
        <a:lstStyle/>
        <a:p>
          <a:pPr>
            <a:defRPr cap="all"/>
          </a:pPr>
          <a:r>
            <a:rPr lang="en-US"/>
            <a:t>To clean and preprocess the data for effective analysis.</a:t>
          </a:r>
        </a:p>
      </dgm:t>
    </dgm:pt>
    <dgm:pt modelId="{1ACBD490-AFD4-4156-9E08-3CBFE684767D}" type="parTrans" cxnId="{D5D133C0-E6A5-4942-90D7-BED3772EF5AA}">
      <dgm:prSet/>
      <dgm:spPr/>
      <dgm:t>
        <a:bodyPr/>
        <a:lstStyle/>
        <a:p>
          <a:endParaRPr lang="en-US"/>
        </a:p>
      </dgm:t>
    </dgm:pt>
    <dgm:pt modelId="{8A7FD1BF-13D7-426A-A4E7-CF55E2E18042}" type="sibTrans" cxnId="{D5D133C0-E6A5-4942-90D7-BED3772EF5AA}">
      <dgm:prSet/>
      <dgm:spPr/>
      <dgm:t>
        <a:bodyPr/>
        <a:lstStyle/>
        <a:p>
          <a:endParaRPr lang="en-US"/>
        </a:p>
      </dgm:t>
    </dgm:pt>
    <dgm:pt modelId="{D7995503-40A1-4FCA-A1F3-81370A860F68}">
      <dgm:prSet/>
      <dgm:spPr/>
      <dgm:t>
        <a:bodyPr/>
        <a:lstStyle/>
        <a:p>
          <a:pPr>
            <a:defRPr cap="all"/>
          </a:pPr>
          <a:r>
            <a:rPr lang="en-US"/>
            <a:t>To uncover trends and patterns to inform business decisions.</a:t>
          </a:r>
        </a:p>
      </dgm:t>
    </dgm:pt>
    <dgm:pt modelId="{B940113A-5063-489C-9E9A-C1AB926C3170}" type="parTrans" cxnId="{7C5C5998-838A-4D39-A48F-990F0C3DC2B1}">
      <dgm:prSet/>
      <dgm:spPr/>
      <dgm:t>
        <a:bodyPr/>
        <a:lstStyle/>
        <a:p>
          <a:endParaRPr lang="en-US"/>
        </a:p>
      </dgm:t>
    </dgm:pt>
    <dgm:pt modelId="{93E395D8-8A1A-4A85-AAC8-06C94282F1D1}" type="sibTrans" cxnId="{7C5C5998-838A-4D39-A48F-990F0C3DC2B1}">
      <dgm:prSet/>
      <dgm:spPr/>
      <dgm:t>
        <a:bodyPr/>
        <a:lstStyle/>
        <a:p>
          <a:endParaRPr lang="en-US"/>
        </a:p>
      </dgm:t>
    </dgm:pt>
    <dgm:pt modelId="{2DBDE43A-B09D-4342-9134-BDBCF45BB250}">
      <dgm:prSet/>
      <dgm:spPr/>
      <dgm:t>
        <a:bodyPr/>
        <a:lstStyle/>
        <a:p>
          <a:pPr>
            <a:defRPr cap="all"/>
          </a:pPr>
          <a:r>
            <a:rPr lang="en-US" b="1" dirty="0"/>
            <a:t>Scope</a:t>
          </a:r>
          <a:endParaRPr lang="en-US" dirty="0"/>
        </a:p>
      </dgm:t>
    </dgm:pt>
    <dgm:pt modelId="{B7CE89BC-DD17-4240-BAFE-C5C0FC7B340A}" type="parTrans" cxnId="{EBA32B2B-3356-4C13-8729-0D9190875909}">
      <dgm:prSet/>
      <dgm:spPr/>
      <dgm:t>
        <a:bodyPr/>
        <a:lstStyle/>
        <a:p>
          <a:endParaRPr lang="en-US"/>
        </a:p>
      </dgm:t>
    </dgm:pt>
    <dgm:pt modelId="{E06D1882-4348-4F0B-8BAD-B749470D7F25}" type="sibTrans" cxnId="{EBA32B2B-3356-4C13-8729-0D9190875909}">
      <dgm:prSet/>
      <dgm:spPr/>
      <dgm:t>
        <a:bodyPr/>
        <a:lstStyle/>
        <a:p>
          <a:endParaRPr lang="en-US"/>
        </a:p>
      </dgm:t>
    </dgm:pt>
    <dgm:pt modelId="{0DB7338A-651C-4445-AF4A-22D61C65462C}">
      <dgm:prSet/>
      <dgm:spPr/>
      <dgm:t>
        <a:bodyPr/>
        <a:lstStyle/>
        <a:p>
          <a:pPr>
            <a:defRPr cap="all"/>
          </a:pPr>
          <a:r>
            <a:rPr lang="en-US"/>
            <a:t>Analyzed customer transactions, demographics, and product preferences.</a:t>
          </a:r>
        </a:p>
      </dgm:t>
    </dgm:pt>
    <dgm:pt modelId="{5A1CB5B8-A913-47CB-928A-DB380D47BCBA}" type="parTrans" cxnId="{F2BABFA4-B819-464D-92F8-CDCB7DC66F93}">
      <dgm:prSet/>
      <dgm:spPr/>
      <dgm:t>
        <a:bodyPr/>
        <a:lstStyle/>
        <a:p>
          <a:endParaRPr lang="en-US"/>
        </a:p>
      </dgm:t>
    </dgm:pt>
    <dgm:pt modelId="{6C99784A-41E5-4466-AE54-6C18C1C4EFF9}" type="sibTrans" cxnId="{F2BABFA4-B819-464D-92F8-CDCB7DC66F93}">
      <dgm:prSet/>
      <dgm:spPr/>
      <dgm:t>
        <a:bodyPr/>
        <a:lstStyle/>
        <a:p>
          <a:endParaRPr lang="en-US"/>
        </a:p>
      </dgm:t>
    </dgm:pt>
    <dgm:pt modelId="{CABC98E5-008A-4C17-818C-65E95A5C8231}" type="pres">
      <dgm:prSet presAssocID="{BEB32D96-9D3A-4F30-8C30-A98A8054BC97}" presName="root" presStyleCnt="0">
        <dgm:presLayoutVars>
          <dgm:dir/>
          <dgm:resizeHandles val="exact"/>
        </dgm:presLayoutVars>
      </dgm:prSet>
      <dgm:spPr/>
    </dgm:pt>
    <dgm:pt modelId="{C0C620A7-988D-4A9F-B980-B78A828A8F30}" type="pres">
      <dgm:prSet presAssocID="{04AE595F-8E82-4ACF-B5EA-825299E23705}" presName="compNode" presStyleCnt="0"/>
      <dgm:spPr/>
    </dgm:pt>
    <dgm:pt modelId="{B2B6D269-300D-42C9-BE23-0F813466B6B8}" type="pres">
      <dgm:prSet presAssocID="{04AE595F-8E82-4ACF-B5EA-825299E23705}" presName="iconBgRect" presStyleLbl="bgShp" presStyleIdx="0" presStyleCnt="5"/>
      <dgm:spPr/>
    </dgm:pt>
    <dgm:pt modelId="{8D2BCEA1-EFAC-4266-AF03-D879450D695D}" type="pres">
      <dgm:prSet presAssocID="{04AE595F-8E82-4ACF-B5EA-825299E2370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791FA44-53CD-4186-AE03-29DFFA6E7982}" type="pres">
      <dgm:prSet presAssocID="{04AE595F-8E82-4ACF-B5EA-825299E23705}" presName="spaceRect" presStyleCnt="0"/>
      <dgm:spPr/>
    </dgm:pt>
    <dgm:pt modelId="{D2BC2646-44AC-4335-97AA-90D72D02F4D8}" type="pres">
      <dgm:prSet presAssocID="{04AE595F-8E82-4ACF-B5EA-825299E23705}" presName="textRect" presStyleLbl="revTx" presStyleIdx="0" presStyleCnt="5">
        <dgm:presLayoutVars>
          <dgm:chMax val="1"/>
          <dgm:chPref val="1"/>
        </dgm:presLayoutVars>
      </dgm:prSet>
      <dgm:spPr/>
    </dgm:pt>
    <dgm:pt modelId="{3A439261-4F1F-4D66-B814-B99CDF86D842}" type="pres">
      <dgm:prSet presAssocID="{00573420-FB2A-475C-8276-579960242432}" presName="sibTrans" presStyleCnt="0"/>
      <dgm:spPr/>
    </dgm:pt>
    <dgm:pt modelId="{03DFDE35-A013-4D36-8CAD-139895E8FE1B}" type="pres">
      <dgm:prSet presAssocID="{DFCA4378-6B42-460C-97D0-6551C3697F82}" presName="compNode" presStyleCnt="0"/>
      <dgm:spPr/>
    </dgm:pt>
    <dgm:pt modelId="{74FD7F86-7782-421D-850B-FD18EFB71A8A}" type="pres">
      <dgm:prSet presAssocID="{DFCA4378-6B42-460C-97D0-6551C3697F82}" presName="iconBgRect" presStyleLbl="bgShp" presStyleIdx="1" presStyleCnt="5"/>
      <dgm:spPr/>
    </dgm:pt>
    <dgm:pt modelId="{34178727-7591-40A8-9DD9-8C7039B29EF2}" type="pres">
      <dgm:prSet presAssocID="{DFCA4378-6B42-460C-97D0-6551C3697F8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EA4FB990-2EA2-423A-AEE3-600AD2F22A09}" type="pres">
      <dgm:prSet presAssocID="{DFCA4378-6B42-460C-97D0-6551C3697F82}" presName="spaceRect" presStyleCnt="0"/>
      <dgm:spPr/>
    </dgm:pt>
    <dgm:pt modelId="{DAC39202-246D-4216-91A4-953DF04F21B0}" type="pres">
      <dgm:prSet presAssocID="{DFCA4378-6B42-460C-97D0-6551C3697F82}" presName="textRect" presStyleLbl="revTx" presStyleIdx="1" presStyleCnt="5">
        <dgm:presLayoutVars>
          <dgm:chMax val="1"/>
          <dgm:chPref val="1"/>
        </dgm:presLayoutVars>
      </dgm:prSet>
      <dgm:spPr/>
    </dgm:pt>
    <dgm:pt modelId="{DD199398-9F9A-4EDF-AF27-05954E6BA898}" type="pres">
      <dgm:prSet presAssocID="{8A7FD1BF-13D7-426A-A4E7-CF55E2E18042}" presName="sibTrans" presStyleCnt="0"/>
      <dgm:spPr/>
    </dgm:pt>
    <dgm:pt modelId="{F355FA06-AE9E-434A-BBA6-E3A862B5911F}" type="pres">
      <dgm:prSet presAssocID="{D7995503-40A1-4FCA-A1F3-81370A860F68}" presName="compNode" presStyleCnt="0"/>
      <dgm:spPr/>
    </dgm:pt>
    <dgm:pt modelId="{C68758B7-DC90-41B2-968D-67339D8F19CF}" type="pres">
      <dgm:prSet presAssocID="{D7995503-40A1-4FCA-A1F3-81370A860F68}" presName="iconBgRect" presStyleLbl="bgShp" presStyleIdx="2" presStyleCnt="5"/>
      <dgm:spPr/>
    </dgm:pt>
    <dgm:pt modelId="{12ADFFCB-2EC5-413E-8666-14E97999AEEF}" type="pres">
      <dgm:prSet presAssocID="{D7995503-40A1-4FCA-A1F3-81370A860F6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3DF7686C-0852-4C39-89AB-84158BE7D9A6}" type="pres">
      <dgm:prSet presAssocID="{D7995503-40A1-4FCA-A1F3-81370A860F68}" presName="spaceRect" presStyleCnt="0"/>
      <dgm:spPr/>
    </dgm:pt>
    <dgm:pt modelId="{CE5EF0CF-65B0-451A-A54B-D543664C4212}" type="pres">
      <dgm:prSet presAssocID="{D7995503-40A1-4FCA-A1F3-81370A860F68}" presName="textRect" presStyleLbl="revTx" presStyleIdx="2" presStyleCnt="5">
        <dgm:presLayoutVars>
          <dgm:chMax val="1"/>
          <dgm:chPref val="1"/>
        </dgm:presLayoutVars>
      </dgm:prSet>
      <dgm:spPr/>
    </dgm:pt>
    <dgm:pt modelId="{02BFBEE0-AF06-4060-9903-0DAB7E9FCCAB}" type="pres">
      <dgm:prSet presAssocID="{93E395D8-8A1A-4A85-AAC8-06C94282F1D1}" presName="sibTrans" presStyleCnt="0"/>
      <dgm:spPr/>
    </dgm:pt>
    <dgm:pt modelId="{C3709F2B-8287-44AB-B9C6-AB3F204834A9}" type="pres">
      <dgm:prSet presAssocID="{2DBDE43A-B09D-4342-9134-BDBCF45BB250}" presName="compNode" presStyleCnt="0"/>
      <dgm:spPr/>
    </dgm:pt>
    <dgm:pt modelId="{B84D9F9C-B182-4BCE-B205-DE85621D7BBA}" type="pres">
      <dgm:prSet presAssocID="{2DBDE43A-B09D-4342-9134-BDBCF45BB250}" presName="iconBgRect" presStyleLbl="bgShp" presStyleIdx="3" presStyleCnt="5" custLinFactNeighborX="4786" custLinFactNeighborY="72272"/>
      <dgm:spPr/>
    </dgm:pt>
    <dgm:pt modelId="{9C3321DA-D359-4980-9EF8-A6ED488F155F}" type="pres">
      <dgm:prSet presAssocID="{2DBDE43A-B09D-4342-9134-BDBCF45BB25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6493564-573A-459F-84CD-1FA95715FDFC}" type="pres">
      <dgm:prSet presAssocID="{2DBDE43A-B09D-4342-9134-BDBCF45BB250}" presName="spaceRect" presStyleCnt="0"/>
      <dgm:spPr/>
    </dgm:pt>
    <dgm:pt modelId="{266114A7-83C8-43EB-8C6D-857E3014AB79}" type="pres">
      <dgm:prSet presAssocID="{2DBDE43A-B09D-4342-9134-BDBCF45BB250}" presName="textRect" presStyleLbl="revTx" presStyleIdx="3" presStyleCnt="5">
        <dgm:presLayoutVars>
          <dgm:chMax val="1"/>
          <dgm:chPref val="1"/>
        </dgm:presLayoutVars>
      </dgm:prSet>
      <dgm:spPr/>
    </dgm:pt>
    <dgm:pt modelId="{D3CBDCB0-B81F-4B9B-ABE5-AF408BAC6F0B}" type="pres">
      <dgm:prSet presAssocID="{E06D1882-4348-4F0B-8BAD-B749470D7F25}" presName="sibTrans" presStyleCnt="0"/>
      <dgm:spPr/>
    </dgm:pt>
    <dgm:pt modelId="{8F57AE49-FCB6-4867-8789-16B07A25441D}" type="pres">
      <dgm:prSet presAssocID="{0DB7338A-651C-4445-AF4A-22D61C65462C}" presName="compNode" presStyleCnt="0"/>
      <dgm:spPr/>
    </dgm:pt>
    <dgm:pt modelId="{B375D209-4D0D-41FD-9B46-339BA1B83FCB}" type="pres">
      <dgm:prSet presAssocID="{0DB7338A-651C-4445-AF4A-22D61C65462C}" presName="iconBgRect" presStyleLbl="bgShp" presStyleIdx="4" presStyleCnt="5"/>
      <dgm:spPr/>
    </dgm:pt>
    <dgm:pt modelId="{41D2C25A-B36C-4F1A-8097-55B618D56924}" type="pres">
      <dgm:prSet presAssocID="{0DB7338A-651C-4445-AF4A-22D61C65462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02CA92F9-5287-487F-AC36-26A82C76E0CB}" type="pres">
      <dgm:prSet presAssocID="{0DB7338A-651C-4445-AF4A-22D61C65462C}" presName="spaceRect" presStyleCnt="0"/>
      <dgm:spPr/>
    </dgm:pt>
    <dgm:pt modelId="{BA95E461-05EF-44A9-975C-15AFF6406A1C}" type="pres">
      <dgm:prSet presAssocID="{0DB7338A-651C-4445-AF4A-22D61C65462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632EB1F-6546-4B87-B285-7C1F5EAF39FA}" type="presOf" srcId="{2DBDE43A-B09D-4342-9134-BDBCF45BB250}" destId="{266114A7-83C8-43EB-8C6D-857E3014AB79}" srcOrd="0" destOrd="0" presId="urn:microsoft.com/office/officeart/2018/5/layout/IconCircleLabelList"/>
    <dgm:cxn modelId="{9601F924-FFBA-49E5-B926-FA3C7134B18E}" type="presOf" srcId="{D7995503-40A1-4FCA-A1F3-81370A860F68}" destId="{CE5EF0CF-65B0-451A-A54B-D543664C4212}" srcOrd="0" destOrd="0" presId="urn:microsoft.com/office/officeart/2018/5/layout/IconCircleLabelList"/>
    <dgm:cxn modelId="{23D5E928-2E9E-48A5-9CA3-DDDD54E5819C}" type="presOf" srcId="{04AE595F-8E82-4ACF-B5EA-825299E23705}" destId="{D2BC2646-44AC-4335-97AA-90D72D02F4D8}" srcOrd="0" destOrd="0" presId="urn:microsoft.com/office/officeart/2018/5/layout/IconCircleLabelList"/>
    <dgm:cxn modelId="{EBA32B2B-3356-4C13-8729-0D9190875909}" srcId="{BEB32D96-9D3A-4F30-8C30-A98A8054BC97}" destId="{2DBDE43A-B09D-4342-9134-BDBCF45BB250}" srcOrd="3" destOrd="0" parTransId="{B7CE89BC-DD17-4240-BAFE-C5C0FC7B340A}" sibTransId="{E06D1882-4348-4F0B-8BAD-B749470D7F25}"/>
    <dgm:cxn modelId="{64383D61-1090-4A3B-8260-3E33D076B068}" type="presOf" srcId="{BEB32D96-9D3A-4F30-8C30-A98A8054BC97}" destId="{CABC98E5-008A-4C17-818C-65E95A5C8231}" srcOrd="0" destOrd="0" presId="urn:microsoft.com/office/officeart/2018/5/layout/IconCircleLabelList"/>
    <dgm:cxn modelId="{12737968-B022-4C99-971E-36349C87CC18}" srcId="{BEB32D96-9D3A-4F30-8C30-A98A8054BC97}" destId="{04AE595F-8E82-4ACF-B5EA-825299E23705}" srcOrd="0" destOrd="0" parTransId="{1F9067E7-A5DB-473F-83C9-8A14C7DBFA26}" sibTransId="{00573420-FB2A-475C-8276-579960242432}"/>
    <dgm:cxn modelId="{607E8C7D-2EAF-49BB-8AE5-14500C939E69}" type="presOf" srcId="{0DB7338A-651C-4445-AF4A-22D61C65462C}" destId="{BA95E461-05EF-44A9-975C-15AFF6406A1C}" srcOrd="0" destOrd="0" presId="urn:microsoft.com/office/officeart/2018/5/layout/IconCircleLabelList"/>
    <dgm:cxn modelId="{310F6F83-55C8-4682-9E13-077B1CE58F49}" type="presOf" srcId="{DFCA4378-6B42-460C-97D0-6551C3697F82}" destId="{DAC39202-246D-4216-91A4-953DF04F21B0}" srcOrd="0" destOrd="0" presId="urn:microsoft.com/office/officeart/2018/5/layout/IconCircleLabelList"/>
    <dgm:cxn modelId="{7C5C5998-838A-4D39-A48F-990F0C3DC2B1}" srcId="{BEB32D96-9D3A-4F30-8C30-A98A8054BC97}" destId="{D7995503-40A1-4FCA-A1F3-81370A860F68}" srcOrd="2" destOrd="0" parTransId="{B940113A-5063-489C-9E9A-C1AB926C3170}" sibTransId="{93E395D8-8A1A-4A85-AAC8-06C94282F1D1}"/>
    <dgm:cxn modelId="{F2BABFA4-B819-464D-92F8-CDCB7DC66F93}" srcId="{BEB32D96-9D3A-4F30-8C30-A98A8054BC97}" destId="{0DB7338A-651C-4445-AF4A-22D61C65462C}" srcOrd="4" destOrd="0" parTransId="{5A1CB5B8-A913-47CB-928A-DB380D47BCBA}" sibTransId="{6C99784A-41E5-4466-AE54-6C18C1C4EFF9}"/>
    <dgm:cxn modelId="{D5D133C0-E6A5-4942-90D7-BED3772EF5AA}" srcId="{BEB32D96-9D3A-4F30-8C30-A98A8054BC97}" destId="{DFCA4378-6B42-460C-97D0-6551C3697F82}" srcOrd="1" destOrd="0" parTransId="{1ACBD490-AFD4-4156-9E08-3CBFE684767D}" sibTransId="{8A7FD1BF-13D7-426A-A4E7-CF55E2E18042}"/>
    <dgm:cxn modelId="{31948B4F-D525-4485-A74E-6C683DD77EB2}" type="presParOf" srcId="{CABC98E5-008A-4C17-818C-65E95A5C8231}" destId="{C0C620A7-988D-4A9F-B980-B78A828A8F30}" srcOrd="0" destOrd="0" presId="urn:microsoft.com/office/officeart/2018/5/layout/IconCircleLabelList"/>
    <dgm:cxn modelId="{3CE99E8A-7FC4-4E50-99E7-A46D0B4EE08B}" type="presParOf" srcId="{C0C620A7-988D-4A9F-B980-B78A828A8F30}" destId="{B2B6D269-300D-42C9-BE23-0F813466B6B8}" srcOrd="0" destOrd="0" presId="urn:microsoft.com/office/officeart/2018/5/layout/IconCircleLabelList"/>
    <dgm:cxn modelId="{C7AE61AC-02EF-474F-B31D-F333ADE9E49F}" type="presParOf" srcId="{C0C620A7-988D-4A9F-B980-B78A828A8F30}" destId="{8D2BCEA1-EFAC-4266-AF03-D879450D695D}" srcOrd="1" destOrd="0" presId="urn:microsoft.com/office/officeart/2018/5/layout/IconCircleLabelList"/>
    <dgm:cxn modelId="{16180FDF-ABB5-4101-824D-90599F317AD4}" type="presParOf" srcId="{C0C620A7-988D-4A9F-B980-B78A828A8F30}" destId="{6791FA44-53CD-4186-AE03-29DFFA6E7982}" srcOrd="2" destOrd="0" presId="urn:microsoft.com/office/officeart/2018/5/layout/IconCircleLabelList"/>
    <dgm:cxn modelId="{DD28F264-9E36-417B-AE33-253170403776}" type="presParOf" srcId="{C0C620A7-988D-4A9F-B980-B78A828A8F30}" destId="{D2BC2646-44AC-4335-97AA-90D72D02F4D8}" srcOrd="3" destOrd="0" presId="urn:microsoft.com/office/officeart/2018/5/layout/IconCircleLabelList"/>
    <dgm:cxn modelId="{E4FB1628-148B-48F7-9549-4AC99C3F7210}" type="presParOf" srcId="{CABC98E5-008A-4C17-818C-65E95A5C8231}" destId="{3A439261-4F1F-4D66-B814-B99CDF86D842}" srcOrd="1" destOrd="0" presId="urn:microsoft.com/office/officeart/2018/5/layout/IconCircleLabelList"/>
    <dgm:cxn modelId="{01730979-B1A1-4A31-AB0A-054037A60DDD}" type="presParOf" srcId="{CABC98E5-008A-4C17-818C-65E95A5C8231}" destId="{03DFDE35-A013-4D36-8CAD-139895E8FE1B}" srcOrd="2" destOrd="0" presId="urn:microsoft.com/office/officeart/2018/5/layout/IconCircleLabelList"/>
    <dgm:cxn modelId="{BD520A76-6380-4B5D-8973-D72C94A8AB7E}" type="presParOf" srcId="{03DFDE35-A013-4D36-8CAD-139895E8FE1B}" destId="{74FD7F86-7782-421D-850B-FD18EFB71A8A}" srcOrd="0" destOrd="0" presId="urn:microsoft.com/office/officeart/2018/5/layout/IconCircleLabelList"/>
    <dgm:cxn modelId="{E4A38A26-B033-47DD-A985-A4A44499B4F1}" type="presParOf" srcId="{03DFDE35-A013-4D36-8CAD-139895E8FE1B}" destId="{34178727-7591-40A8-9DD9-8C7039B29EF2}" srcOrd="1" destOrd="0" presId="urn:microsoft.com/office/officeart/2018/5/layout/IconCircleLabelList"/>
    <dgm:cxn modelId="{E4D69AE6-B70B-4259-95CD-6F01132CD560}" type="presParOf" srcId="{03DFDE35-A013-4D36-8CAD-139895E8FE1B}" destId="{EA4FB990-2EA2-423A-AEE3-600AD2F22A09}" srcOrd="2" destOrd="0" presId="urn:microsoft.com/office/officeart/2018/5/layout/IconCircleLabelList"/>
    <dgm:cxn modelId="{5020615E-4E59-4D95-9753-17E70C08EB8E}" type="presParOf" srcId="{03DFDE35-A013-4D36-8CAD-139895E8FE1B}" destId="{DAC39202-246D-4216-91A4-953DF04F21B0}" srcOrd="3" destOrd="0" presId="urn:microsoft.com/office/officeart/2018/5/layout/IconCircleLabelList"/>
    <dgm:cxn modelId="{B68E9F61-A618-4221-BB15-82C3FDD7F5F1}" type="presParOf" srcId="{CABC98E5-008A-4C17-818C-65E95A5C8231}" destId="{DD199398-9F9A-4EDF-AF27-05954E6BA898}" srcOrd="3" destOrd="0" presId="urn:microsoft.com/office/officeart/2018/5/layout/IconCircleLabelList"/>
    <dgm:cxn modelId="{6EF0AD02-DF7B-4006-9318-E8112229D27E}" type="presParOf" srcId="{CABC98E5-008A-4C17-818C-65E95A5C8231}" destId="{F355FA06-AE9E-434A-BBA6-E3A862B5911F}" srcOrd="4" destOrd="0" presId="urn:microsoft.com/office/officeart/2018/5/layout/IconCircleLabelList"/>
    <dgm:cxn modelId="{36A6E8BA-CF27-442C-A89C-55C3BAF97A83}" type="presParOf" srcId="{F355FA06-AE9E-434A-BBA6-E3A862B5911F}" destId="{C68758B7-DC90-41B2-968D-67339D8F19CF}" srcOrd="0" destOrd="0" presId="urn:microsoft.com/office/officeart/2018/5/layout/IconCircleLabelList"/>
    <dgm:cxn modelId="{2B0D3230-A8E5-44EC-A094-5BB844B9317C}" type="presParOf" srcId="{F355FA06-AE9E-434A-BBA6-E3A862B5911F}" destId="{12ADFFCB-2EC5-413E-8666-14E97999AEEF}" srcOrd="1" destOrd="0" presId="urn:microsoft.com/office/officeart/2018/5/layout/IconCircleLabelList"/>
    <dgm:cxn modelId="{6B33F74A-0F0A-48E6-93DC-3002D25982CA}" type="presParOf" srcId="{F355FA06-AE9E-434A-BBA6-E3A862B5911F}" destId="{3DF7686C-0852-4C39-89AB-84158BE7D9A6}" srcOrd="2" destOrd="0" presId="urn:microsoft.com/office/officeart/2018/5/layout/IconCircleLabelList"/>
    <dgm:cxn modelId="{570F9739-14DD-44BA-A1BD-DEA4F295FCCC}" type="presParOf" srcId="{F355FA06-AE9E-434A-BBA6-E3A862B5911F}" destId="{CE5EF0CF-65B0-451A-A54B-D543664C4212}" srcOrd="3" destOrd="0" presId="urn:microsoft.com/office/officeart/2018/5/layout/IconCircleLabelList"/>
    <dgm:cxn modelId="{43544F31-FEFB-4387-91B1-D4F4828333BD}" type="presParOf" srcId="{CABC98E5-008A-4C17-818C-65E95A5C8231}" destId="{02BFBEE0-AF06-4060-9903-0DAB7E9FCCAB}" srcOrd="5" destOrd="0" presId="urn:microsoft.com/office/officeart/2018/5/layout/IconCircleLabelList"/>
    <dgm:cxn modelId="{69D96C62-A36D-4AE1-9CDF-42A38FA3AAF1}" type="presParOf" srcId="{CABC98E5-008A-4C17-818C-65E95A5C8231}" destId="{C3709F2B-8287-44AB-B9C6-AB3F204834A9}" srcOrd="6" destOrd="0" presId="urn:microsoft.com/office/officeart/2018/5/layout/IconCircleLabelList"/>
    <dgm:cxn modelId="{3BBD3A69-52A5-47CA-9300-46A8A5762A2F}" type="presParOf" srcId="{C3709F2B-8287-44AB-B9C6-AB3F204834A9}" destId="{B84D9F9C-B182-4BCE-B205-DE85621D7BBA}" srcOrd="0" destOrd="0" presId="urn:microsoft.com/office/officeart/2018/5/layout/IconCircleLabelList"/>
    <dgm:cxn modelId="{64456FF4-C47D-40CA-ADCC-28273C72BC50}" type="presParOf" srcId="{C3709F2B-8287-44AB-B9C6-AB3F204834A9}" destId="{9C3321DA-D359-4980-9EF8-A6ED488F155F}" srcOrd="1" destOrd="0" presId="urn:microsoft.com/office/officeart/2018/5/layout/IconCircleLabelList"/>
    <dgm:cxn modelId="{F23A43EB-AD93-42F8-BBA0-F774369BCD78}" type="presParOf" srcId="{C3709F2B-8287-44AB-B9C6-AB3F204834A9}" destId="{36493564-573A-459F-84CD-1FA95715FDFC}" srcOrd="2" destOrd="0" presId="urn:microsoft.com/office/officeart/2018/5/layout/IconCircleLabelList"/>
    <dgm:cxn modelId="{018E24D4-1801-48F3-ADED-C30939465665}" type="presParOf" srcId="{C3709F2B-8287-44AB-B9C6-AB3F204834A9}" destId="{266114A7-83C8-43EB-8C6D-857E3014AB79}" srcOrd="3" destOrd="0" presId="urn:microsoft.com/office/officeart/2018/5/layout/IconCircleLabelList"/>
    <dgm:cxn modelId="{7F1A46B8-7CAC-4BB2-A5F4-B62FF13BFA15}" type="presParOf" srcId="{CABC98E5-008A-4C17-818C-65E95A5C8231}" destId="{D3CBDCB0-B81F-4B9B-ABE5-AF408BAC6F0B}" srcOrd="7" destOrd="0" presId="urn:microsoft.com/office/officeart/2018/5/layout/IconCircleLabelList"/>
    <dgm:cxn modelId="{075FFF4E-722B-4738-9B5C-2F244D617857}" type="presParOf" srcId="{CABC98E5-008A-4C17-818C-65E95A5C8231}" destId="{8F57AE49-FCB6-4867-8789-16B07A25441D}" srcOrd="8" destOrd="0" presId="urn:microsoft.com/office/officeart/2018/5/layout/IconCircleLabelList"/>
    <dgm:cxn modelId="{08911E55-3CE6-41A2-A5B9-28950EC43751}" type="presParOf" srcId="{8F57AE49-FCB6-4867-8789-16B07A25441D}" destId="{B375D209-4D0D-41FD-9B46-339BA1B83FCB}" srcOrd="0" destOrd="0" presId="urn:microsoft.com/office/officeart/2018/5/layout/IconCircleLabelList"/>
    <dgm:cxn modelId="{0ACDB367-3525-49CF-94F1-6729FAB5458A}" type="presParOf" srcId="{8F57AE49-FCB6-4867-8789-16B07A25441D}" destId="{41D2C25A-B36C-4F1A-8097-55B618D56924}" srcOrd="1" destOrd="0" presId="urn:microsoft.com/office/officeart/2018/5/layout/IconCircleLabelList"/>
    <dgm:cxn modelId="{9CEA54D6-1FB7-40B6-B9EB-0F250410C2E7}" type="presParOf" srcId="{8F57AE49-FCB6-4867-8789-16B07A25441D}" destId="{02CA92F9-5287-487F-AC36-26A82C76E0CB}" srcOrd="2" destOrd="0" presId="urn:microsoft.com/office/officeart/2018/5/layout/IconCircleLabelList"/>
    <dgm:cxn modelId="{E36E86E4-A532-47A2-9789-8A84B1375847}" type="presParOf" srcId="{8F57AE49-FCB6-4867-8789-16B07A25441D}" destId="{BA95E461-05EF-44A9-975C-15AFF6406A1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297253-1DEE-47B5-89A2-DA534D0BC944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D7A626B-4623-4A64-9185-610B8CC4E701}">
      <dgm:prSet/>
      <dgm:spPr/>
      <dgm:t>
        <a:bodyPr/>
        <a:lstStyle/>
        <a:p>
          <a:r>
            <a:rPr lang="en-US" b="1" i="0" baseline="0"/>
            <a:t>Load Datasets</a:t>
          </a:r>
          <a:endParaRPr lang="en-US"/>
        </a:p>
      </dgm:t>
    </dgm:pt>
    <dgm:pt modelId="{00B43428-78A3-431E-A7FC-55C60B085FB6}" type="parTrans" cxnId="{AA36142F-9F17-46E4-A9A3-525480985B31}">
      <dgm:prSet/>
      <dgm:spPr/>
      <dgm:t>
        <a:bodyPr/>
        <a:lstStyle/>
        <a:p>
          <a:endParaRPr lang="en-US"/>
        </a:p>
      </dgm:t>
    </dgm:pt>
    <dgm:pt modelId="{45652CED-505A-4C6F-81B1-B91494DD1487}" type="sibTrans" cxnId="{AA36142F-9F17-46E4-A9A3-525480985B3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DF50874-8FAC-4F28-8EB8-79BAC81230F5}">
      <dgm:prSet/>
      <dgm:spPr/>
      <dgm:t>
        <a:bodyPr/>
        <a:lstStyle/>
        <a:p>
          <a:r>
            <a:rPr lang="en-US" b="0" i="0" baseline="0"/>
            <a:t>Load Dataset_1, Dataset_2, and Dataset_3 for analysis.</a:t>
          </a:r>
          <a:endParaRPr lang="en-US"/>
        </a:p>
      </dgm:t>
    </dgm:pt>
    <dgm:pt modelId="{AB442FDC-69E9-473D-B6C9-1606B9A837F0}" type="parTrans" cxnId="{3F34C15D-6FDB-4B31-9D17-ABBB4B637D78}">
      <dgm:prSet/>
      <dgm:spPr/>
      <dgm:t>
        <a:bodyPr/>
        <a:lstStyle/>
        <a:p>
          <a:endParaRPr lang="en-US"/>
        </a:p>
      </dgm:t>
    </dgm:pt>
    <dgm:pt modelId="{55DF5372-9E92-4FD2-BB9E-06752591FB86}" type="sibTrans" cxnId="{3F34C15D-6FDB-4B31-9D17-ABBB4B637D7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2F1CAD3-87E1-43F0-9448-99E19D16E7BB}">
      <dgm:prSet/>
      <dgm:spPr/>
      <dgm:t>
        <a:bodyPr/>
        <a:lstStyle/>
        <a:p>
          <a:r>
            <a:rPr lang="en-US" b="1" i="0" baseline="0"/>
            <a:t>Inspect Data Quality</a:t>
          </a:r>
          <a:endParaRPr lang="en-US"/>
        </a:p>
      </dgm:t>
    </dgm:pt>
    <dgm:pt modelId="{1559A70B-4948-4057-81B2-AD5314B3BEBB}" type="parTrans" cxnId="{A7D41BA6-53C6-4FF1-B7F5-DCEC6E32F0AE}">
      <dgm:prSet/>
      <dgm:spPr/>
      <dgm:t>
        <a:bodyPr/>
        <a:lstStyle/>
        <a:p>
          <a:endParaRPr lang="en-US"/>
        </a:p>
      </dgm:t>
    </dgm:pt>
    <dgm:pt modelId="{09A3F690-1F4E-4840-8B27-4F0A4DD74862}" type="sibTrans" cxnId="{A7D41BA6-53C6-4FF1-B7F5-DCEC6E32F0A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1A40794-BA5C-44A7-917A-67D4BE50AA1E}">
      <dgm:prSet/>
      <dgm:spPr/>
      <dgm:t>
        <a:bodyPr/>
        <a:lstStyle/>
        <a:p>
          <a:r>
            <a:rPr lang="en-US" b="0" i="0" baseline="0"/>
            <a:t>Use .info() and .head() to check the structure and identify any issues.</a:t>
          </a:r>
          <a:endParaRPr lang="en-US"/>
        </a:p>
      </dgm:t>
    </dgm:pt>
    <dgm:pt modelId="{A435BB4F-7FA7-4110-A03A-51644E3B3D52}" type="parTrans" cxnId="{D36667D6-83B6-4402-869F-F6595685CE59}">
      <dgm:prSet/>
      <dgm:spPr/>
      <dgm:t>
        <a:bodyPr/>
        <a:lstStyle/>
        <a:p>
          <a:endParaRPr lang="en-US"/>
        </a:p>
      </dgm:t>
    </dgm:pt>
    <dgm:pt modelId="{966D86E2-B475-4D88-B2C4-4BB9FEA9F3FC}" type="sibTrans" cxnId="{D36667D6-83B6-4402-869F-F6595685CE59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7620104B-06B5-4510-9903-A1E7D1A6A414}">
      <dgm:prSet/>
      <dgm:spPr/>
      <dgm:t>
        <a:bodyPr/>
        <a:lstStyle/>
        <a:p>
          <a:r>
            <a:rPr lang="en-US" b="1" i="0" baseline="0"/>
            <a:t>Handle Missing Values</a:t>
          </a:r>
          <a:endParaRPr lang="en-US"/>
        </a:p>
      </dgm:t>
    </dgm:pt>
    <dgm:pt modelId="{48A86208-01DA-474F-B3D8-AA23FD30FA9C}" type="parTrans" cxnId="{3E439C5F-2CD8-49E3-A8F5-6638BE319DB5}">
      <dgm:prSet/>
      <dgm:spPr/>
      <dgm:t>
        <a:bodyPr/>
        <a:lstStyle/>
        <a:p>
          <a:endParaRPr lang="en-US"/>
        </a:p>
      </dgm:t>
    </dgm:pt>
    <dgm:pt modelId="{2BDF46D0-3918-4161-B4C3-FF7E437BACEC}" type="sibTrans" cxnId="{3E439C5F-2CD8-49E3-A8F5-6638BE319DB5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A75123F0-4354-42C6-98D3-704E9CE180D7}">
      <dgm:prSet/>
      <dgm:spPr/>
      <dgm:t>
        <a:bodyPr/>
        <a:lstStyle/>
        <a:p>
          <a:r>
            <a:rPr lang="en-US" b="0" i="0" baseline="0"/>
            <a:t>Fill missing data using appropriate methods to maintain data accuracy.</a:t>
          </a:r>
          <a:endParaRPr lang="en-US"/>
        </a:p>
      </dgm:t>
    </dgm:pt>
    <dgm:pt modelId="{3B241276-6D53-4895-BEB5-BBBE6C7D08BE}" type="parTrans" cxnId="{80FCA434-750F-485A-9250-64578B4C0060}">
      <dgm:prSet/>
      <dgm:spPr/>
      <dgm:t>
        <a:bodyPr/>
        <a:lstStyle/>
        <a:p>
          <a:endParaRPr lang="en-US"/>
        </a:p>
      </dgm:t>
    </dgm:pt>
    <dgm:pt modelId="{005AC5F9-3DCF-461E-8FE7-CB480AC46ABE}" type="sibTrans" cxnId="{80FCA434-750F-485A-9250-64578B4C0060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40D0E471-0103-4214-B6FC-C82BF7BC892D}">
      <dgm:prSet/>
      <dgm:spPr/>
      <dgm:t>
        <a:bodyPr/>
        <a:lstStyle/>
        <a:p>
          <a:r>
            <a:rPr lang="en-US" b="1" i="0" baseline="0"/>
            <a:t>Merge Datasets</a:t>
          </a:r>
          <a:endParaRPr lang="en-US"/>
        </a:p>
      </dgm:t>
    </dgm:pt>
    <dgm:pt modelId="{F4278AAE-5F2D-4C16-B342-B76677D30224}" type="parTrans" cxnId="{35637B51-E2EA-4D24-BAB7-977CAF6EEA39}">
      <dgm:prSet/>
      <dgm:spPr/>
      <dgm:t>
        <a:bodyPr/>
        <a:lstStyle/>
        <a:p>
          <a:endParaRPr lang="en-US"/>
        </a:p>
      </dgm:t>
    </dgm:pt>
    <dgm:pt modelId="{10C555DD-D17F-4F60-A32D-EA3618F9A336}" type="sibTrans" cxnId="{35637B51-E2EA-4D24-BAB7-977CAF6EEA39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E6A06914-F06E-4099-A328-561C98A85994}">
      <dgm:prSet/>
      <dgm:spPr/>
      <dgm:t>
        <a:bodyPr/>
        <a:lstStyle/>
        <a:p>
          <a:r>
            <a:rPr lang="en-US" b="0" i="0" baseline="0"/>
            <a:t>Combine datasets using common keys and create a single dataset for analysis.</a:t>
          </a:r>
          <a:endParaRPr lang="en-US"/>
        </a:p>
      </dgm:t>
    </dgm:pt>
    <dgm:pt modelId="{81792920-EEE0-4D7C-8339-0DD85C583DB3}" type="parTrans" cxnId="{CA6280AF-0C36-4522-9932-093C9D044637}">
      <dgm:prSet/>
      <dgm:spPr/>
      <dgm:t>
        <a:bodyPr/>
        <a:lstStyle/>
        <a:p>
          <a:endParaRPr lang="en-US"/>
        </a:p>
      </dgm:t>
    </dgm:pt>
    <dgm:pt modelId="{C564E402-F734-4FFD-BAA8-4632FF3E15B7}" type="sibTrans" cxnId="{CA6280AF-0C36-4522-9932-093C9D044637}">
      <dgm:prSet phldrT="8" phldr="0"/>
      <dgm:spPr/>
      <dgm:t>
        <a:bodyPr/>
        <a:lstStyle/>
        <a:p>
          <a:r>
            <a:rPr lang="en-US"/>
            <a:t>8</a:t>
          </a:r>
        </a:p>
      </dgm:t>
    </dgm:pt>
    <dgm:pt modelId="{953B1D32-24AB-49FF-91E9-07EFC491A6B6}" type="pres">
      <dgm:prSet presAssocID="{0E297253-1DEE-47B5-89A2-DA534D0BC944}" presName="linearFlow" presStyleCnt="0">
        <dgm:presLayoutVars>
          <dgm:dir/>
          <dgm:animLvl val="lvl"/>
          <dgm:resizeHandles val="exact"/>
        </dgm:presLayoutVars>
      </dgm:prSet>
      <dgm:spPr/>
    </dgm:pt>
    <dgm:pt modelId="{29F00602-4A65-4445-A06F-E3E28B35CF95}" type="pres">
      <dgm:prSet presAssocID="{0D7A626B-4623-4A64-9185-610B8CC4E701}" presName="compositeNode" presStyleCnt="0"/>
      <dgm:spPr/>
    </dgm:pt>
    <dgm:pt modelId="{0525C98C-B2BF-44B3-9B72-FCF7AED67534}" type="pres">
      <dgm:prSet presAssocID="{0D7A626B-4623-4A64-9185-610B8CC4E70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2E8CB13-680C-4E86-877F-4B946EC1B6E7}" type="pres">
      <dgm:prSet presAssocID="{0D7A626B-4623-4A64-9185-610B8CC4E701}" presName="parSh" presStyleCnt="0"/>
      <dgm:spPr/>
    </dgm:pt>
    <dgm:pt modelId="{78744AD1-29A0-420D-A29D-778777C141DC}" type="pres">
      <dgm:prSet presAssocID="{0D7A626B-4623-4A64-9185-610B8CC4E701}" presName="lineNode" presStyleLbl="alignAccFollowNode1" presStyleIdx="0" presStyleCnt="24"/>
      <dgm:spPr/>
    </dgm:pt>
    <dgm:pt modelId="{1330E9F6-B1BD-451A-B262-57B5506F770C}" type="pres">
      <dgm:prSet presAssocID="{0D7A626B-4623-4A64-9185-610B8CC4E701}" presName="lineArrowNode" presStyleLbl="alignAccFollowNode1" presStyleIdx="1" presStyleCnt="24"/>
      <dgm:spPr/>
    </dgm:pt>
    <dgm:pt modelId="{E60316C8-4B41-46A4-8385-0CA26A55C4FD}" type="pres">
      <dgm:prSet presAssocID="{45652CED-505A-4C6F-81B1-B91494DD1487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F41468AA-8EA2-434C-BB39-3439F875C67F}" type="pres">
      <dgm:prSet presAssocID="{45652CED-505A-4C6F-81B1-B91494DD1487}" presName="spacerBetweenCircleAndCallout" presStyleCnt="0">
        <dgm:presLayoutVars/>
      </dgm:prSet>
      <dgm:spPr/>
    </dgm:pt>
    <dgm:pt modelId="{005A1877-5D5F-44AE-BAF6-49167055515F}" type="pres">
      <dgm:prSet presAssocID="{0D7A626B-4623-4A64-9185-610B8CC4E701}" presName="nodeText" presStyleLbl="alignAccFollowNode1" presStyleIdx="2" presStyleCnt="24">
        <dgm:presLayoutVars>
          <dgm:bulletEnabled val="1"/>
        </dgm:presLayoutVars>
      </dgm:prSet>
      <dgm:spPr/>
    </dgm:pt>
    <dgm:pt modelId="{5A71A666-961C-46EE-9540-5791FC05139C}" type="pres">
      <dgm:prSet presAssocID="{45652CED-505A-4C6F-81B1-B91494DD1487}" presName="sibTransComposite" presStyleCnt="0"/>
      <dgm:spPr/>
    </dgm:pt>
    <dgm:pt modelId="{AAB35B52-4A61-43AE-98BC-F6534264FB33}" type="pres">
      <dgm:prSet presAssocID="{EDF50874-8FAC-4F28-8EB8-79BAC81230F5}" presName="compositeNode" presStyleCnt="0"/>
      <dgm:spPr/>
    </dgm:pt>
    <dgm:pt modelId="{3594F2A4-6453-425E-8B52-B94B416707CF}" type="pres">
      <dgm:prSet presAssocID="{EDF50874-8FAC-4F28-8EB8-79BAC81230F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D09C111-299A-49D4-A1D5-2156632831B7}" type="pres">
      <dgm:prSet presAssocID="{EDF50874-8FAC-4F28-8EB8-79BAC81230F5}" presName="parSh" presStyleCnt="0"/>
      <dgm:spPr/>
    </dgm:pt>
    <dgm:pt modelId="{3EF986D6-E326-498A-8EDC-42EBD573CA26}" type="pres">
      <dgm:prSet presAssocID="{EDF50874-8FAC-4F28-8EB8-79BAC81230F5}" presName="lineNode" presStyleLbl="alignAccFollowNode1" presStyleIdx="3" presStyleCnt="24"/>
      <dgm:spPr/>
    </dgm:pt>
    <dgm:pt modelId="{8BDA343D-F6F4-49B1-B594-BA27A5CAA657}" type="pres">
      <dgm:prSet presAssocID="{EDF50874-8FAC-4F28-8EB8-79BAC81230F5}" presName="lineArrowNode" presStyleLbl="alignAccFollowNode1" presStyleIdx="4" presStyleCnt="24"/>
      <dgm:spPr/>
    </dgm:pt>
    <dgm:pt modelId="{BDBCB13C-CEFA-4342-9997-9FF42427F237}" type="pres">
      <dgm:prSet presAssocID="{55DF5372-9E92-4FD2-BB9E-06752591FB86}" presName="sibTransNodeCircle" presStyleLbl="alignNode1" presStyleIdx="1" presStyleCnt="8">
        <dgm:presLayoutVars>
          <dgm:chMax val="0"/>
          <dgm:bulletEnabled/>
        </dgm:presLayoutVars>
      </dgm:prSet>
      <dgm:spPr/>
    </dgm:pt>
    <dgm:pt modelId="{B9CA79E4-A716-4420-834F-587D27E319C0}" type="pres">
      <dgm:prSet presAssocID="{55DF5372-9E92-4FD2-BB9E-06752591FB86}" presName="spacerBetweenCircleAndCallout" presStyleCnt="0">
        <dgm:presLayoutVars/>
      </dgm:prSet>
      <dgm:spPr/>
    </dgm:pt>
    <dgm:pt modelId="{53009098-743E-43BD-A903-B8289DEC040D}" type="pres">
      <dgm:prSet presAssocID="{EDF50874-8FAC-4F28-8EB8-79BAC81230F5}" presName="nodeText" presStyleLbl="alignAccFollowNode1" presStyleIdx="5" presStyleCnt="24">
        <dgm:presLayoutVars>
          <dgm:bulletEnabled val="1"/>
        </dgm:presLayoutVars>
      </dgm:prSet>
      <dgm:spPr/>
    </dgm:pt>
    <dgm:pt modelId="{1EE90634-334A-4F4F-B9EF-9B2EA7734B08}" type="pres">
      <dgm:prSet presAssocID="{55DF5372-9E92-4FD2-BB9E-06752591FB86}" presName="sibTransComposite" presStyleCnt="0"/>
      <dgm:spPr/>
    </dgm:pt>
    <dgm:pt modelId="{5718E111-0AE3-46EF-9C0A-3ACEE71BEA9E}" type="pres">
      <dgm:prSet presAssocID="{F2F1CAD3-87E1-43F0-9448-99E19D16E7BB}" presName="compositeNode" presStyleCnt="0"/>
      <dgm:spPr/>
    </dgm:pt>
    <dgm:pt modelId="{F8621B6C-E91D-420F-8D73-5AA932A83FD8}" type="pres">
      <dgm:prSet presAssocID="{F2F1CAD3-87E1-43F0-9448-99E19D16E7B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D44E7D3-6637-4BFE-92B8-EB34439E5FE8}" type="pres">
      <dgm:prSet presAssocID="{F2F1CAD3-87E1-43F0-9448-99E19D16E7BB}" presName="parSh" presStyleCnt="0"/>
      <dgm:spPr/>
    </dgm:pt>
    <dgm:pt modelId="{C1962DA0-B427-481C-8A1B-08DD1C0E9546}" type="pres">
      <dgm:prSet presAssocID="{F2F1CAD3-87E1-43F0-9448-99E19D16E7BB}" presName="lineNode" presStyleLbl="alignAccFollowNode1" presStyleIdx="6" presStyleCnt="24"/>
      <dgm:spPr/>
    </dgm:pt>
    <dgm:pt modelId="{E472A752-2384-4A7C-AEA2-E6413FA2DBF9}" type="pres">
      <dgm:prSet presAssocID="{F2F1CAD3-87E1-43F0-9448-99E19D16E7BB}" presName="lineArrowNode" presStyleLbl="alignAccFollowNode1" presStyleIdx="7" presStyleCnt="24"/>
      <dgm:spPr/>
    </dgm:pt>
    <dgm:pt modelId="{2F71BCEF-E31B-4ADF-90F5-2224AD533AC8}" type="pres">
      <dgm:prSet presAssocID="{09A3F690-1F4E-4840-8B27-4F0A4DD74862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7983A6AB-2BEB-4ABF-9065-60CF4F040772}" type="pres">
      <dgm:prSet presAssocID="{09A3F690-1F4E-4840-8B27-4F0A4DD74862}" presName="spacerBetweenCircleAndCallout" presStyleCnt="0">
        <dgm:presLayoutVars/>
      </dgm:prSet>
      <dgm:spPr/>
    </dgm:pt>
    <dgm:pt modelId="{3BB81096-A37B-4D7B-A293-4E23C96A7050}" type="pres">
      <dgm:prSet presAssocID="{F2F1CAD3-87E1-43F0-9448-99E19D16E7BB}" presName="nodeText" presStyleLbl="alignAccFollowNode1" presStyleIdx="8" presStyleCnt="24">
        <dgm:presLayoutVars>
          <dgm:bulletEnabled val="1"/>
        </dgm:presLayoutVars>
      </dgm:prSet>
      <dgm:spPr/>
    </dgm:pt>
    <dgm:pt modelId="{03A65B69-4E1C-4E61-A777-64EA2B4CD04A}" type="pres">
      <dgm:prSet presAssocID="{09A3F690-1F4E-4840-8B27-4F0A4DD74862}" presName="sibTransComposite" presStyleCnt="0"/>
      <dgm:spPr/>
    </dgm:pt>
    <dgm:pt modelId="{F96DA962-6AD5-4E6D-A0E2-A4D816EA780D}" type="pres">
      <dgm:prSet presAssocID="{81A40794-BA5C-44A7-917A-67D4BE50AA1E}" presName="compositeNode" presStyleCnt="0"/>
      <dgm:spPr/>
    </dgm:pt>
    <dgm:pt modelId="{A344C359-40E9-4131-924F-2E1C4A03C428}" type="pres">
      <dgm:prSet presAssocID="{81A40794-BA5C-44A7-917A-67D4BE50AA1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FF089B4-55ED-4F64-9645-0C647DD665EE}" type="pres">
      <dgm:prSet presAssocID="{81A40794-BA5C-44A7-917A-67D4BE50AA1E}" presName="parSh" presStyleCnt="0"/>
      <dgm:spPr/>
    </dgm:pt>
    <dgm:pt modelId="{94CDE4F6-6F05-4DB8-B250-983E721F92CF}" type="pres">
      <dgm:prSet presAssocID="{81A40794-BA5C-44A7-917A-67D4BE50AA1E}" presName="lineNode" presStyleLbl="alignAccFollowNode1" presStyleIdx="9" presStyleCnt="24"/>
      <dgm:spPr/>
    </dgm:pt>
    <dgm:pt modelId="{04C320A4-DE70-4B4F-AC4C-A0E0F9AAB269}" type="pres">
      <dgm:prSet presAssocID="{81A40794-BA5C-44A7-917A-67D4BE50AA1E}" presName="lineArrowNode" presStyleLbl="alignAccFollowNode1" presStyleIdx="10" presStyleCnt="24"/>
      <dgm:spPr/>
    </dgm:pt>
    <dgm:pt modelId="{0D8D7160-9BE0-4269-9F5F-DFD37E81B30B}" type="pres">
      <dgm:prSet presAssocID="{966D86E2-B475-4D88-B2C4-4BB9FEA9F3FC}" presName="sibTransNodeCircle" presStyleLbl="alignNode1" presStyleIdx="3" presStyleCnt="8">
        <dgm:presLayoutVars>
          <dgm:chMax val="0"/>
          <dgm:bulletEnabled/>
        </dgm:presLayoutVars>
      </dgm:prSet>
      <dgm:spPr/>
    </dgm:pt>
    <dgm:pt modelId="{05AFC67A-5F8E-4C42-9BB5-3716BD81D9CE}" type="pres">
      <dgm:prSet presAssocID="{966D86E2-B475-4D88-B2C4-4BB9FEA9F3FC}" presName="spacerBetweenCircleAndCallout" presStyleCnt="0">
        <dgm:presLayoutVars/>
      </dgm:prSet>
      <dgm:spPr/>
    </dgm:pt>
    <dgm:pt modelId="{39E3F087-F480-44E7-9BEF-4F0A8ECA6731}" type="pres">
      <dgm:prSet presAssocID="{81A40794-BA5C-44A7-917A-67D4BE50AA1E}" presName="nodeText" presStyleLbl="alignAccFollowNode1" presStyleIdx="11" presStyleCnt="24">
        <dgm:presLayoutVars>
          <dgm:bulletEnabled val="1"/>
        </dgm:presLayoutVars>
      </dgm:prSet>
      <dgm:spPr/>
    </dgm:pt>
    <dgm:pt modelId="{BD2A848F-5E8A-41B9-805D-45782D530255}" type="pres">
      <dgm:prSet presAssocID="{966D86E2-B475-4D88-B2C4-4BB9FEA9F3FC}" presName="sibTransComposite" presStyleCnt="0"/>
      <dgm:spPr/>
    </dgm:pt>
    <dgm:pt modelId="{7C309502-DB37-4808-BE11-616B52D24251}" type="pres">
      <dgm:prSet presAssocID="{7620104B-06B5-4510-9903-A1E7D1A6A414}" presName="compositeNode" presStyleCnt="0"/>
      <dgm:spPr/>
    </dgm:pt>
    <dgm:pt modelId="{977EC2C3-A86D-4FCE-8761-46B5EE97F337}" type="pres">
      <dgm:prSet presAssocID="{7620104B-06B5-4510-9903-A1E7D1A6A41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A83C6CB-5411-4569-BFBA-EA9E6371F361}" type="pres">
      <dgm:prSet presAssocID="{7620104B-06B5-4510-9903-A1E7D1A6A414}" presName="parSh" presStyleCnt="0"/>
      <dgm:spPr/>
    </dgm:pt>
    <dgm:pt modelId="{62447491-408D-49AA-AC57-653E9647C47A}" type="pres">
      <dgm:prSet presAssocID="{7620104B-06B5-4510-9903-A1E7D1A6A414}" presName="lineNode" presStyleLbl="alignAccFollowNode1" presStyleIdx="12" presStyleCnt="24"/>
      <dgm:spPr/>
    </dgm:pt>
    <dgm:pt modelId="{B8B7BED1-729C-467E-8333-22B0DC796DAB}" type="pres">
      <dgm:prSet presAssocID="{7620104B-06B5-4510-9903-A1E7D1A6A414}" presName="lineArrowNode" presStyleLbl="alignAccFollowNode1" presStyleIdx="13" presStyleCnt="24"/>
      <dgm:spPr/>
    </dgm:pt>
    <dgm:pt modelId="{0151335C-F4B1-4FC0-B4E8-60A0A6747834}" type="pres">
      <dgm:prSet presAssocID="{2BDF46D0-3918-4161-B4C3-FF7E437BACEC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FB3F6BA5-A768-4E30-A292-8334FC4042FD}" type="pres">
      <dgm:prSet presAssocID="{2BDF46D0-3918-4161-B4C3-FF7E437BACEC}" presName="spacerBetweenCircleAndCallout" presStyleCnt="0">
        <dgm:presLayoutVars/>
      </dgm:prSet>
      <dgm:spPr/>
    </dgm:pt>
    <dgm:pt modelId="{6558B968-5E5B-43B2-87FE-E8D4F0AE57B4}" type="pres">
      <dgm:prSet presAssocID="{7620104B-06B5-4510-9903-A1E7D1A6A414}" presName="nodeText" presStyleLbl="alignAccFollowNode1" presStyleIdx="14" presStyleCnt="24">
        <dgm:presLayoutVars>
          <dgm:bulletEnabled val="1"/>
        </dgm:presLayoutVars>
      </dgm:prSet>
      <dgm:spPr/>
    </dgm:pt>
    <dgm:pt modelId="{88B800CF-47D1-435F-85CB-C169D97566F3}" type="pres">
      <dgm:prSet presAssocID="{2BDF46D0-3918-4161-B4C3-FF7E437BACEC}" presName="sibTransComposite" presStyleCnt="0"/>
      <dgm:spPr/>
    </dgm:pt>
    <dgm:pt modelId="{C4C5F69D-A599-4976-976D-7E3A9084EE36}" type="pres">
      <dgm:prSet presAssocID="{A75123F0-4354-42C6-98D3-704E9CE180D7}" presName="compositeNode" presStyleCnt="0"/>
      <dgm:spPr/>
    </dgm:pt>
    <dgm:pt modelId="{6721CE84-79E6-4990-82BC-9E6ADDEFCA50}" type="pres">
      <dgm:prSet presAssocID="{A75123F0-4354-42C6-98D3-704E9CE180D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F8D67EB-9BFF-4BF9-B34B-573826DE2C6D}" type="pres">
      <dgm:prSet presAssocID="{A75123F0-4354-42C6-98D3-704E9CE180D7}" presName="parSh" presStyleCnt="0"/>
      <dgm:spPr/>
    </dgm:pt>
    <dgm:pt modelId="{76451C8E-6297-40FB-A937-53D9E9803F29}" type="pres">
      <dgm:prSet presAssocID="{A75123F0-4354-42C6-98D3-704E9CE180D7}" presName="lineNode" presStyleLbl="alignAccFollowNode1" presStyleIdx="15" presStyleCnt="24"/>
      <dgm:spPr/>
    </dgm:pt>
    <dgm:pt modelId="{00203083-861F-4242-9B16-C9080E4938A8}" type="pres">
      <dgm:prSet presAssocID="{A75123F0-4354-42C6-98D3-704E9CE180D7}" presName="lineArrowNode" presStyleLbl="alignAccFollowNode1" presStyleIdx="16" presStyleCnt="24"/>
      <dgm:spPr/>
    </dgm:pt>
    <dgm:pt modelId="{B9625379-D012-470D-8632-E02A3E731811}" type="pres">
      <dgm:prSet presAssocID="{005AC5F9-3DCF-461E-8FE7-CB480AC46ABE}" presName="sibTransNodeCircle" presStyleLbl="alignNode1" presStyleIdx="5" presStyleCnt="8">
        <dgm:presLayoutVars>
          <dgm:chMax val="0"/>
          <dgm:bulletEnabled/>
        </dgm:presLayoutVars>
      </dgm:prSet>
      <dgm:spPr/>
    </dgm:pt>
    <dgm:pt modelId="{F95822E4-559E-4756-BB66-A14F6368CB79}" type="pres">
      <dgm:prSet presAssocID="{005AC5F9-3DCF-461E-8FE7-CB480AC46ABE}" presName="spacerBetweenCircleAndCallout" presStyleCnt="0">
        <dgm:presLayoutVars/>
      </dgm:prSet>
      <dgm:spPr/>
    </dgm:pt>
    <dgm:pt modelId="{F30F4507-8E16-4CC4-BFEB-A1A4DC3A3B3B}" type="pres">
      <dgm:prSet presAssocID="{A75123F0-4354-42C6-98D3-704E9CE180D7}" presName="nodeText" presStyleLbl="alignAccFollowNode1" presStyleIdx="17" presStyleCnt="24">
        <dgm:presLayoutVars>
          <dgm:bulletEnabled val="1"/>
        </dgm:presLayoutVars>
      </dgm:prSet>
      <dgm:spPr/>
    </dgm:pt>
    <dgm:pt modelId="{83AAC241-0066-4555-8324-01C49AB07AA7}" type="pres">
      <dgm:prSet presAssocID="{005AC5F9-3DCF-461E-8FE7-CB480AC46ABE}" presName="sibTransComposite" presStyleCnt="0"/>
      <dgm:spPr/>
    </dgm:pt>
    <dgm:pt modelId="{40BF911E-EFCD-40EB-A0F5-42C8B4C01FD5}" type="pres">
      <dgm:prSet presAssocID="{40D0E471-0103-4214-B6FC-C82BF7BC892D}" presName="compositeNode" presStyleCnt="0"/>
      <dgm:spPr/>
    </dgm:pt>
    <dgm:pt modelId="{DBB95623-6DA9-4DF7-BA2D-1D7BF7C5AEB5}" type="pres">
      <dgm:prSet presAssocID="{40D0E471-0103-4214-B6FC-C82BF7BC892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9152E85-34DA-435B-9FE7-BCC450FB01DC}" type="pres">
      <dgm:prSet presAssocID="{40D0E471-0103-4214-B6FC-C82BF7BC892D}" presName="parSh" presStyleCnt="0"/>
      <dgm:spPr/>
    </dgm:pt>
    <dgm:pt modelId="{392A2BB2-D062-4691-BD5A-D0154EBA3C9A}" type="pres">
      <dgm:prSet presAssocID="{40D0E471-0103-4214-B6FC-C82BF7BC892D}" presName="lineNode" presStyleLbl="alignAccFollowNode1" presStyleIdx="18" presStyleCnt="24"/>
      <dgm:spPr/>
    </dgm:pt>
    <dgm:pt modelId="{C89D5CB7-5657-416C-B5DB-A923B16222AB}" type="pres">
      <dgm:prSet presAssocID="{40D0E471-0103-4214-B6FC-C82BF7BC892D}" presName="lineArrowNode" presStyleLbl="alignAccFollowNode1" presStyleIdx="19" presStyleCnt="24"/>
      <dgm:spPr/>
    </dgm:pt>
    <dgm:pt modelId="{A6F5BAE0-92C1-4583-81C5-41F5A2149571}" type="pres">
      <dgm:prSet presAssocID="{10C555DD-D17F-4F60-A32D-EA3618F9A336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CD307E80-961F-4B53-8F98-29D3841523CA}" type="pres">
      <dgm:prSet presAssocID="{10C555DD-D17F-4F60-A32D-EA3618F9A336}" presName="spacerBetweenCircleAndCallout" presStyleCnt="0">
        <dgm:presLayoutVars/>
      </dgm:prSet>
      <dgm:spPr/>
    </dgm:pt>
    <dgm:pt modelId="{78CFB72C-8D7B-42E5-B2FC-AE2E1233CF9C}" type="pres">
      <dgm:prSet presAssocID="{40D0E471-0103-4214-B6FC-C82BF7BC892D}" presName="nodeText" presStyleLbl="alignAccFollowNode1" presStyleIdx="20" presStyleCnt="24">
        <dgm:presLayoutVars>
          <dgm:bulletEnabled val="1"/>
        </dgm:presLayoutVars>
      </dgm:prSet>
      <dgm:spPr/>
    </dgm:pt>
    <dgm:pt modelId="{D53A2C9B-951A-4385-8098-2A0C0BCF7666}" type="pres">
      <dgm:prSet presAssocID="{10C555DD-D17F-4F60-A32D-EA3618F9A336}" presName="sibTransComposite" presStyleCnt="0"/>
      <dgm:spPr/>
    </dgm:pt>
    <dgm:pt modelId="{9DDB886B-774B-4568-9ECA-F53BB77A97CB}" type="pres">
      <dgm:prSet presAssocID="{E6A06914-F06E-4099-A328-561C98A85994}" presName="compositeNode" presStyleCnt="0"/>
      <dgm:spPr/>
    </dgm:pt>
    <dgm:pt modelId="{93822310-639C-42A9-9F53-00FE6886CD6C}" type="pres">
      <dgm:prSet presAssocID="{E6A06914-F06E-4099-A328-561C98A8599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C9D45CB-903E-420D-AE21-C07E247813EA}" type="pres">
      <dgm:prSet presAssocID="{E6A06914-F06E-4099-A328-561C98A85994}" presName="parSh" presStyleCnt="0"/>
      <dgm:spPr/>
    </dgm:pt>
    <dgm:pt modelId="{95BA159C-C032-4A9A-9F9D-2698F522D735}" type="pres">
      <dgm:prSet presAssocID="{E6A06914-F06E-4099-A328-561C98A85994}" presName="lineNode" presStyleLbl="alignAccFollowNode1" presStyleIdx="21" presStyleCnt="24"/>
      <dgm:spPr/>
    </dgm:pt>
    <dgm:pt modelId="{42E61D33-C17C-4BE5-9301-B406B3B20791}" type="pres">
      <dgm:prSet presAssocID="{E6A06914-F06E-4099-A328-561C98A85994}" presName="lineArrowNode" presStyleLbl="alignAccFollowNode1" presStyleIdx="22" presStyleCnt="24"/>
      <dgm:spPr/>
    </dgm:pt>
    <dgm:pt modelId="{829C8700-9835-465F-BD26-66D33A6822DE}" type="pres">
      <dgm:prSet presAssocID="{C564E402-F734-4FFD-BAA8-4632FF3E15B7}" presName="sibTransNodeCircle" presStyleLbl="alignNode1" presStyleIdx="7" presStyleCnt="8">
        <dgm:presLayoutVars>
          <dgm:chMax val="0"/>
          <dgm:bulletEnabled/>
        </dgm:presLayoutVars>
      </dgm:prSet>
      <dgm:spPr/>
    </dgm:pt>
    <dgm:pt modelId="{4B614551-AC62-4130-9C4F-4E4F299C6191}" type="pres">
      <dgm:prSet presAssocID="{C564E402-F734-4FFD-BAA8-4632FF3E15B7}" presName="spacerBetweenCircleAndCallout" presStyleCnt="0">
        <dgm:presLayoutVars/>
      </dgm:prSet>
      <dgm:spPr/>
    </dgm:pt>
    <dgm:pt modelId="{52D081EB-1F4D-45DA-B87D-66F016B8D09C}" type="pres">
      <dgm:prSet presAssocID="{E6A06914-F06E-4099-A328-561C98A85994}" presName="nodeText" presStyleLbl="alignAccFollowNode1" presStyleIdx="23" presStyleCnt="24">
        <dgm:presLayoutVars>
          <dgm:bulletEnabled val="1"/>
        </dgm:presLayoutVars>
      </dgm:prSet>
      <dgm:spPr/>
    </dgm:pt>
  </dgm:ptLst>
  <dgm:cxnLst>
    <dgm:cxn modelId="{D808D50C-86B0-4981-9B16-FCDE7B521278}" type="presOf" srcId="{40D0E471-0103-4214-B6FC-C82BF7BC892D}" destId="{78CFB72C-8D7B-42E5-B2FC-AE2E1233CF9C}" srcOrd="0" destOrd="0" presId="urn:microsoft.com/office/officeart/2016/7/layout/LinearArrowProcessNumbered"/>
    <dgm:cxn modelId="{75BE5F0F-C90D-452E-B91A-6E4BF95C0E31}" type="presOf" srcId="{C564E402-F734-4FFD-BAA8-4632FF3E15B7}" destId="{829C8700-9835-465F-BD26-66D33A6822DE}" srcOrd="0" destOrd="0" presId="urn:microsoft.com/office/officeart/2016/7/layout/LinearArrowProcessNumbered"/>
    <dgm:cxn modelId="{3A10731F-A679-42DD-9C22-7AA64BC6E359}" type="presOf" srcId="{F2F1CAD3-87E1-43F0-9448-99E19D16E7BB}" destId="{3BB81096-A37B-4D7B-A293-4E23C96A7050}" srcOrd="0" destOrd="0" presId="urn:microsoft.com/office/officeart/2016/7/layout/LinearArrowProcessNumbered"/>
    <dgm:cxn modelId="{EEC5B92A-2EB4-4D17-9C63-06AA1BD8FA71}" type="presOf" srcId="{0D7A626B-4623-4A64-9185-610B8CC4E701}" destId="{005A1877-5D5F-44AE-BAF6-49167055515F}" srcOrd="0" destOrd="0" presId="urn:microsoft.com/office/officeart/2016/7/layout/LinearArrowProcessNumbered"/>
    <dgm:cxn modelId="{AA36142F-9F17-46E4-A9A3-525480985B31}" srcId="{0E297253-1DEE-47B5-89A2-DA534D0BC944}" destId="{0D7A626B-4623-4A64-9185-610B8CC4E701}" srcOrd="0" destOrd="0" parTransId="{00B43428-78A3-431E-A7FC-55C60B085FB6}" sibTransId="{45652CED-505A-4C6F-81B1-B91494DD1487}"/>
    <dgm:cxn modelId="{80FCA434-750F-485A-9250-64578B4C0060}" srcId="{0E297253-1DEE-47B5-89A2-DA534D0BC944}" destId="{A75123F0-4354-42C6-98D3-704E9CE180D7}" srcOrd="5" destOrd="0" parTransId="{3B241276-6D53-4895-BEB5-BBBE6C7D08BE}" sibTransId="{005AC5F9-3DCF-461E-8FE7-CB480AC46ABE}"/>
    <dgm:cxn modelId="{FDB59535-0996-4DFA-B9D2-BD17F9053D3D}" type="presOf" srcId="{A75123F0-4354-42C6-98D3-704E9CE180D7}" destId="{F30F4507-8E16-4CC4-BFEB-A1A4DC3A3B3B}" srcOrd="0" destOrd="0" presId="urn:microsoft.com/office/officeart/2016/7/layout/LinearArrowProcessNumbered"/>
    <dgm:cxn modelId="{3F34C15D-6FDB-4B31-9D17-ABBB4B637D78}" srcId="{0E297253-1DEE-47B5-89A2-DA534D0BC944}" destId="{EDF50874-8FAC-4F28-8EB8-79BAC81230F5}" srcOrd="1" destOrd="0" parTransId="{AB442FDC-69E9-473D-B6C9-1606B9A837F0}" sibTransId="{55DF5372-9E92-4FD2-BB9E-06752591FB86}"/>
    <dgm:cxn modelId="{3E439C5F-2CD8-49E3-A8F5-6638BE319DB5}" srcId="{0E297253-1DEE-47B5-89A2-DA534D0BC944}" destId="{7620104B-06B5-4510-9903-A1E7D1A6A414}" srcOrd="4" destOrd="0" parTransId="{48A86208-01DA-474F-B3D8-AA23FD30FA9C}" sibTransId="{2BDF46D0-3918-4161-B4C3-FF7E437BACEC}"/>
    <dgm:cxn modelId="{B876E45F-49EC-45EF-849D-34254EC94FFA}" type="presOf" srcId="{EDF50874-8FAC-4F28-8EB8-79BAC81230F5}" destId="{53009098-743E-43BD-A903-B8289DEC040D}" srcOrd="0" destOrd="0" presId="urn:microsoft.com/office/officeart/2016/7/layout/LinearArrowProcessNumbered"/>
    <dgm:cxn modelId="{13B34C68-8CA3-4BA5-917E-69C6B00FC6B3}" type="presOf" srcId="{2BDF46D0-3918-4161-B4C3-FF7E437BACEC}" destId="{0151335C-F4B1-4FC0-B4E8-60A0A6747834}" srcOrd="0" destOrd="0" presId="urn:microsoft.com/office/officeart/2016/7/layout/LinearArrowProcessNumbered"/>
    <dgm:cxn modelId="{35637B51-E2EA-4D24-BAB7-977CAF6EEA39}" srcId="{0E297253-1DEE-47B5-89A2-DA534D0BC944}" destId="{40D0E471-0103-4214-B6FC-C82BF7BC892D}" srcOrd="6" destOrd="0" parTransId="{F4278AAE-5F2D-4C16-B342-B76677D30224}" sibTransId="{10C555DD-D17F-4F60-A32D-EA3618F9A336}"/>
    <dgm:cxn modelId="{64DEE75A-FB4F-44C9-A953-41F20ADEE45B}" type="presOf" srcId="{0E297253-1DEE-47B5-89A2-DA534D0BC944}" destId="{953B1D32-24AB-49FF-91E9-07EFC491A6B6}" srcOrd="0" destOrd="0" presId="urn:microsoft.com/office/officeart/2016/7/layout/LinearArrowProcessNumbered"/>
    <dgm:cxn modelId="{B9CEA77B-3094-4018-948A-0B751A676A9E}" type="presOf" srcId="{966D86E2-B475-4D88-B2C4-4BB9FEA9F3FC}" destId="{0D8D7160-9BE0-4269-9F5F-DFD37E81B30B}" srcOrd="0" destOrd="0" presId="urn:microsoft.com/office/officeart/2016/7/layout/LinearArrowProcessNumbered"/>
    <dgm:cxn modelId="{DB3E078C-EF03-4FB7-A117-A4DC49162EC2}" type="presOf" srcId="{005AC5F9-3DCF-461E-8FE7-CB480AC46ABE}" destId="{B9625379-D012-470D-8632-E02A3E731811}" srcOrd="0" destOrd="0" presId="urn:microsoft.com/office/officeart/2016/7/layout/LinearArrowProcessNumbered"/>
    <dgm:cxn modelId="{9701399C-2601-4AEE-BDA7-C52FB574E1D0}" type="presOf" srcId="{10C555DD-D17F-4F60-A32D-EA3618F9A336}" destId="{A6F5BAE0-92C1-4583-81C5-41F5A2149571}" srcOrd="0" destOrd="0" presId="urn:microsoft.com/office/officeart/2016/7/layout/LinearArrowProcessNumbered"/>
    <dgm:cxn modelId="{A7D41BA6-53C6-4FF1-B7F5-DCEC6E32F0AE}" srcId="{0E297253-1DEE-47B5-89A2-DA534D0BC944}" destId="{F2F1CAD3-87E1-43F0-9448-99E19D16E7BB}" srcOrd="2" destOrd="0" parTransId="{1559A70B-4948-4057-81B2-AD5314B3BEBB}" sibTransId="{09A3F690-1F4E-4840-8B27-4F0A4DD74862}"/>
    <dgm:cxn modelId="{CA6280AF-0C36-4522-9932-093C9D044637}" srcId="{0E297253-1DEE-47B5-89A2-DA534D0BC944}" destId="{E6A06914-F06E-4099-A328-561C98A85994}" srcOrd="7" destOrd="0" parTransId="{81792920-EEE0-4D7C-8339-0DD85C583DB3}" sibTransId="{C564E402-F734-4FFD-BAA8-4632FF3E15B7}"/>
    <dgm:cxn modelId="{D36667D6-83B6-4402-869F-F6595685CE59}" srcId="{0E297253-1DEE-47B5-89A2-DA534D0BC944}" destId="{81A40794-BA5C-44A7-917A-67D4BE50AA1E}" srcOrd="3" destOrd="0" parTransId="{A435BB4F-7FA7-4110-A03A-51644E3B3D52}" sibTransId="{966D86E2-B475-4D88-B2C4-4BB9FEA9F3FC}"/>
    <dgm:cxn modelId="{14877BD8-6C6A-42CA-9325-437295282428}" type="presOf" srcId="{81A40794-BA5C-44A7-917A-67D4BE50AA1E}" destId="{39E3F087-F480-44E7-9BEF-4F0A8ECA6731}" srcOrd="0" destOrd="0" presId="urn:microsoft.com/office/officeart/2016/7/layout/LinearArrowProcessNumbered"/>
    <dgm:cxn modelId="{72B383DA-6DE0-4F79-9801-D13F917A8A0A}" type="presOf" srcId="{E6A06914-F06E-4099-A328-561C98A85994}" destId="{52D081EB-1F4D-45DA-B87D-66F016B8D09C}" srcOrd="0" destOrd="0" presId="urn:microsoft.com/office/officeart/2016/7/layout/LinearArrowProcessNumbered"/>
    <dgm:cxn modelId="{E394FEDE-BEE8-4DEA-A6E5-2FF6464B2A29}" type="presOf" srcId="{09A3F690-1F4E-4840-8B27-4F0A4DD74862}" destId="{2F71BCEF-E31B-4ADF-90F5-2224AD533AC8}" srcOrd="0" destOrd="0" presId="urn:microsoft.com/office/officeart/2016/7/layout/LinearArrowProcessNumbered"/>
    <dgm:cxn modelId="{E84B37F3-B985-41F0-B2F8-417F0309A74D}" type="presOf" srcId="{7620104B-06B5-4510-9903-A1E7D1A6A414}" destId="{6558B968-5E5B-43B2-87FE-E8D4F0AE57B4}" srcOrd="0" destOrd="0" presId="urn:microsoft.com/office/officeart/2016/7/layout/LinearArrowProcessNumbered"/>
    <dgm:cxn modelId="{2F687CF4-7856-43BB-A236-1E71EC202672}" type="presOf" srcId="{45652CED-505A-4C6F-81B1-B91494DD1487}" destId="{E60316C8-4B41-46A4-8385-0CA26A55C4FD}" srcOrd="0" destOrd="0" presId="urn:microsoft.com/office/officeart/2016/7/layout/LinearArrowProcessNumbered"/>
    <dgm:cxn modelId="{2D129FFF-FB5E-4D8D-91E2-3B06EC7706F2}" type="presOf" srcId="{55DF5372-9E92-4FD2-BB9E-06752591FB86}" destId="{BDBCB13C-CEFA-4342-9997-9FF42427F237}" srcOrd="0" destOrd="0" presId="urn:microsoft.com/office/officeart/2016/7/layout/LinearArrowProcessNumbered"/>
    <dgm:cxn modelId="{BA6CB79E-CAEE-48B7-9E64-52E0BA9D668C}" type="presParOf" srcId="{953B1D32-24AB-49FF-91E9-07EFC491A6B6}" destId="{29F00602-4A65-4445-A06F-E3E28B35CF95}" srcOrd="0" destOrd="0" presId="urn:microsoft.com/office/officeart/2016/7/layout/LinearArrowProcessNumbered"/>
    <dgm:cxn modelId="{D68A8813-A000-4FE3-9506-ACAC25B220F7}" type="presParOf" srcId="{29F00602-4A65-4445-A06F-E3E28B35CF95}" destId="{0525C98C-B2BF-44B3-9B72-FCF7AED67534}" srcOrd="0" destOrd="0" presId="urn:microsoft.com/office/officeart/2016/7/layout/LinearArrowProcessNumbered"/>
    <dgm:cxn modelId="{509322A9-26F9-4896-A6E5-53AFF2DE094F}" type="presParOf" srcId="{29F00602-4A65-4445-A06F-E3E28B35CF95}" destId="{22E8CB13-680C-4E86-877F-4B946EC1B6E7}" srcOrd="1" destOrd="0" presId="urn:microsoft.com/office/officeart/2016/7/layout/LinearArrowProcessNumbered"/>
    <dgm:cxn modelId="{56206FD6-0F3C-4319-A5AB-90E17414D68E}" type="presParOf" srcId="{22E8CB13-680C-4E86-877F-4B946EC1B6E7}" destId="{78744AD1-29A0-420D-A29D-778777C141DC}" srcOrd="0" destOrd="0" presId="urn:microsoft.com/office/officeart/2016/7/layout/LinearArrowProcessNumbered"/>
    <dgm:cxn modelId="{7494CF40-17E0-4133-BCCE-641E7AA8546F}" type="presParOf" srcId="{22E8CB13-680C-4E86-877F-4B946EC1B6E7}" destId="{1330E9F6-B1BD-451A-B262-57B5506F770C}" srcOrd="1" destOrd="0" presId="urn:microsoft.com/office/officeart/2016/7/layout/LinearArrowProcessNumbered"/>
    <dgm:cxn modelId="{95E84232-62DF-4898-B8E5-7DDE7DE3DC2A}" type="presParOf" srcId="{22E8CB13-680C-4E86-877F-4B946EC1B6E7}" destId="{E60316C8-4B41-46A4-8385-0CA26A55C4FD}" srcOrd="2" destOrd="0" presId="urn:microsoft.com/office/officeart/2016/7/layout/LinearArrowProcessNumbered"/>
    <dgm:cxn modelId="{2A6971C3-18FF-4744-AD5B-C22A59BF579D}" type="presParOf" srcId="{22E8CB13-680C-4E86-877F-4B946EC1B6E7}" destId="{F41468AA-8EA2-434C-BB39-3439F875C67F}" srcOrd="3" destOrd="0" presId="urn:microsoft.com/office/officeart/2016/7/layout/LinearArrowProcessNumbered"/>
    <dgm:cxn modelId="{65243E41-BA90-4EDB-AC96-56F94BEBB27C}" type="presParOf" srcId="{29F00602-4A65-4445-A06F-E3E28B35CF95}" destId="{005A1877-5D5F-44AE-BAF6-49167055515F}" srcOrd="2" destOrd="0" presId="urn:microsoft.com/office/officeart/2016/7/layout/LinearArrowProcessNumbered"/>
    <dgm:cxn modelId="{E7B38010-EA6F-4B0E-8BDD-4FDB086E7A7F}" type="presParOf" srcId="{953B1D32-24AB-49FF-91E9-07EFC491A6B6}" destId="{5A71A666-961C-46EE-9540-5791FC05139C}" srcOrd="1" destOrd="0" presId="urn:microsoft.com/office/officeart/2016/7/layout/LinearArrowProcessNumbered"/>
    <dgm:cxn modelId="{5DB01F9E-39DC-4569-9204-1C85E8AB3F7C}" type="presParOf" srcId="{953B1D32-24AB-49FF-91E9-07EFC491A6B6}" destId="{AAB35B52-4A61-43AE-98BC-F6534264FB33}" srcOrd="2" destOrd="0" presId="urn:microsoft.com/office/officeart/2016/7/layout/LinearArrowProcessNumbered"/>
    <dgm:cxn modelId="{05500287-1F9F-4980-9ED5-4524F03B2C32}" type="presParOf" srcId="{AAB35B52-4A61-43AE-98BC-F6534264FB33}" destId="{3594F2A4-6453-425E-8B52-B94B416707CF}" srcOrd="0" destOrd="0" presId="urn:microsoft.com/office/officeart/2016/7/layout/LinearArrowProcessNumbered"/>
    <dgm:cxn modelId="{4545AC8D-7535-4891-A36B-CB9167D60C6D}" type="presParOf" srcId="{AAB35B52-4A61-43AE-98BC-F6534264FB33}" destId="{0D09C111-299A-49D4-A1D5-2156632831B7}" srcOrd="1" destOrd="0" presId="urn:microsoft.com/office/officeart/2016/7/layout/LinearArrowProcessNumbered"/>
    <dgm:cxn modelId="{FDB764B5-7AE9-475C-89F6-FAAA0B3AFFA2}" type="presParOf" srcId="{0D09C111-299A-49D4-A1D5-2156632831B7}" destId="{3EF986D6-E326-498A-8EDC-42EBD573CA26}" srcOrd="0" destOrd="0" presId="urn:microsoft.com/office/officeart/2016/7/layout/LinearArrowProcessNumbered"/>
    <dgm:cxn modelId="{253116F9-B330-494A-81BA-C779011E4E2A}" type="presParOf" srcId="{0D09C111-299A-49D4-A1D5-2156632831B7}" destId="{8BDA343D-F6F4-49B1-B594-BA27A5CAA657}" srcOrd="1" destOrd="0" presId="urn:microsoft.com/office/officeart/2016/7/layout/LinearArrowProcessNumbered"/>
    <dgm:cxn modelId="{1AD4C1C7-59AE-49C0-AA1E-9B28090E3679}" type="presParOf" srcId="{0D09C111-299A-49D4-A1D5-2156632831B7}" destId="{BDBCB13C-CEFA-4342-9997-9FF42427F237}" srcOrd="2" destOrd="0" presId="urn:microsoft.com/office/officeart/2016/7/layout/LinearArrowProcessNumbered"/>
    <dgm:cxn modelId="{F82CBDAA-191A-424E-9496-C07C44282A09}" type="presParOf" srcId="{0D09C111-299A-49D4-A1D5-2156632831B7}" destId="{B9CA79E4-A716-4420-834F-587D27E319C0}" srcOrd="3" destOrd="0" presId="urn:microsoft.com/office/officeart/2016/7/layout/LinearArrowProcessNumbered"/>
    <dgm:cxn modelId="{3E9357A4-5337-445F-9A2E-2D5C652C4AAA}" type="presParOf" srcId="{AAB35B52-4A61-43AE-98BC-F6534264FB33}" destId="{53009098-743E-43BD-A903-B8289DEC040D}" srcOrd="2" destOrd="0" presId="urn:microsoft.com/office/officeart/2016/7/layout/LinearArrowProcessNumbered"/>
    <dgm:cxn modelId="{2704FC4C-91BD-48CE-8C7B-5078FA761D93}" type="presParOf" srcId="{953B1D32-24AB-49FF-91E9-07EFC491A6B6}" destId="{1EE90634-334A-4F4F-B9EF-9B2EA7734B08}" srcOrd="3" destOrd="0" presId="urn:microsoft.com/office/officeart/2016/7/layout/LinearArrowProcessNumbered"/>
    <dgm:cxn modelId="{6EF7EE6E-F59F-441A-A73D-234B1A2C0109}" type="presParOf" srcId="{953B1D32-24AB-49FF-91E9-07EFC491A6B6}" destId="{5718E111-0AE3-46EF-9C0A-3ACEE71BEA9E}" srcOrd="4" destOrd="0" presId="urn:microsoft.com/office/officeart/2016/7/layout/LinearArrowProcessNumbered"/>
    <dgm:cxn modelId="{4B530103-A684-4EFD-8EB5-0A74881922D8}" type="presParOf" srcId="{5718E111-0AE3-46EF-9C0A-3ACEE71BEA9E}" destId="{F8621B6C-E91D-420F-8D73-5AA932A83FD8}" srcOrd="0" destOrd="0" presId="urn:microsoft.com/office/officeart/2016/7/layout/LinearArrowProcessNumbered"/>
    <dgm:cxn modelId="{26DBAC30-B0B4-4C2F-AEC2-D8B6D0A695B5}" type="presParOf" srcId="{5718E111-0AE3-46EF-9C0A-3ACEE71BEA9E}" destId="{3D44E7D3-6637-4BFE-92B8-EB34439E5FE8}" srcOrd="1" destOrd="0" presId="urn:microsoft.com/office/officeart/2016/7/layout/LinearArrowProcessNumbered"/>
    <dgm:cxn modelId="{13E67AB8-6140-4ADB-AF33-5E49E4DB23DA}" type="presParOf" srcId="{3D44E7D3-6637-4BFE-92B8-EB34439E5FE8}" destId="{C1962DA0-B427-481C-8A1B-08DD1C0E9546}" srcOrd="0" destOrd="0" presId="urn:microsoft.com/office/officeart/2016/7/layout/LinearArrowProcessNumbered"/>
    <dgm:cxn modelId="{0ED32C0C-1DF7-49FE-9BF2-91A7F6E35292}" type="presParOf" srcId="{3D44E7D3-6637-4BFE-92B8-EB34439E5FE8}" destId="{E472A752-2384-4A7C-AEA2-E6413FA2DBF9}" srcOrd="1" destOrd="0" presId="urn:microsoft.com/office/officeart/2016/7/layout/LinearArrowProcessNumbered"/>
    <dgm:cxn modelId="{24D904C4-7A06-495D-83D0-516A4949DC1E}" type="presParOf" srcId="{3D44E7D3-6637-4BFE-92B8-EB34439E5FE8}" destId="{2F71BCEF-E31B-4ADF-90F5-2224AD533AC8}" srcOrd="2" destOrd="0" presId="urn:microsoft.com/office/officeart/2016/7/layout/LinearArrowProcessNumbered"/>
    <dgm:cxn modelId="{78350E87-906C-4A58-88F2-365CADC1F797}" type="presParOf" srcId="{3D44E7D3-6637-4BFE-92B8-EB34439E5FE8}" destId="{7983A6AB-2BEB-4ABF-9065-60CF4F040772}" srcOrd="3" destOrd="0" presId="urn:microsoft.com/office/officeart/2016/7/layout/LinearArrowProcessNumbered"/>
    <dgm:cxn modelId="{5F6E002A-A4F4-487C-98A2-85C74F8F7F6F}" type="presParOf" srcId="{5718E111-0AE3-46EF-9C0A-3ACEE71BEA9E}" destId="{3BB81096-A37B-4D7B-A293-4E23C96A7050}" srcOrd="2" destOrd="0" presId="urn:microsoft.com/office/officeart/2016/7/layout/LinearArrowProcessNumbered"/>
    <dgm:cxn modelId="{07B5B91C-3B0D-493E-B376-678AC0EC89E4}" type="presParOf" srcId="{953B1D32-24AB-49FF-91E9-07EFC491A6B6}" destId="{03A65B69-4E1C-4E61-A777-64EA2B4CD04A}" srcOrd="5" destOrd="0" presId="urn:microsoft.com/office/officeart/2016/7/layout/LinearArrowProcessNumbered"/>
    <dgm:cxn modelId="{3AACBC65-98A3-4E6C-B1C9-43C7015B195F}" type="presParOf" srcId="{953B1D32-24AB-49FF-91E9-07EFC491A6B6}" destId="{F96DA962-6AD5-4E6D-A0E2-A4D816EA780D}" srcOrd="6" destOrd="0" presId="urn:microsoft.com/office/officeart/2016/7/layout/LinearArrowProcessNumbered"/>
    <dgm:cxn modelId="{5CB6B323-3C3B-4AF3-8140-2552CEF3A41D}" type="presParOf" srcId="{F96DA962-6AD5-4E6D-A0E2-A4D816EA780D}" destId="{A344C359-40E9-4131-924F-2E1C4A03C428}" srcOrd="0" destOrd="0" presId="urn:microsoft.com/office/officeart/2016/7/layout/LinearArrowProcessNumbered"/>
    <dgm:cxn modelId="{AB07A510-58A4-4C9D-8149-9B3B74C1F000}" type="presParOf" srcId="{F96DA962-6AD5-4E6D-A0E2-A4D816EA780D}" destId="{BFF089B4-55ED-4F64-9645-0C647DD665EE}" srcOrd="1" destOrd="0" presId="urn:microsoft.com/office/officeart/2016/7/layout/LinearArrowProcessNumbered"/>
    <dgm:cxn modelId="{2156023C-253E-43C9-887C-FE4EA7713344}" type="presParOf" srcId="{BFF089B4-55ED-4F64-9645-0C647DD665EE}" destId="{94CDE4F6-6F05-4DB8-B250-983E721F92CF}" srcOrd="0" destOrd="0" presId="urn:microsoft.com/office/officeart/2016/7/layout/LinearArrowProcessNumbered"/>
    <dgm:cxn modelId="{E7C2AA1C-0347-461D-8833-131FEDB3AC30}" type="presParOf" srcId="{BFF089B4-55ED-4F64-9645-0C647DD665EE}" destId="{04C320A4-DE70-4B4F-AC4C-A0E0F9AAB269}" srcOrd="1" destOrd="0" presId="urn:microsoft.com/office/officeart/2016/7/layout/LinearArrowProcessNumbered"/>
    <dgm:cxn modelId="{C0AA8466-CBA5-4EF4-BC31-A5131CC4FFD4}" type="presParOf" srcId="{BFF089B4-55ED-4F64-9645-0C647DD665EE}" destId="{0D8D7160-9BE0-4269-9F5F-DFD37E81B30B}" srcOrd="2" destOrd="0" presId="urn:microsoft.com/office/officeart/2016/7/layout/LinearArrowProcessNumbered"/>
    <dgm:cxn modelId="{E71F96EB-9F01-4935-8283-B8F427318CC0}" type="presParOf" srcId="{BFF089B4-55ED-4F64-9645-0C647DD665EE}" destId="{05AFC67A-5F8E-4C42-9BB5-3716BD81D9CE}" srcOrd="3" destOrd="0" presId="urn:microsoft.com/office/officeart/2016/7/layout/LinearArrowProcessNumbered"/>
    <dgm:cxn modelId="{A12F75F3-9988-4FB2-8F71-6744B855175C}" type="presParOf" srcId="{F96DA962-6AD5-4E6D-A0E2-A4D816EA780D}" destId="{39E3F087-F480-44E7-9BEF-4F0A8ECA6731}" srcOrd="2" destOrd="0" presId="urn:microsoft.com/office/officeart/2016/7/layout/LinearArrowProcessNumbered"/>
    <dgm:cxn modelId="{3C0C737A-A1B3-4A9E-B880-D8583152CEB4}" type="presParOf" srcId="{953B1D32-24AB-49FF-91E9-07EFC491A6B6}" destId="{BD2A848F-5E8A-41B9-805D-45782D530255}" srcOrd="7" destOrd="0" presId="urn:microsoft.com/office/officeart/2016/7/layout/LinearArrowProcessNumbered"/>
    <dgm:cxn modelId="{BACDD25B-9D4A-483A-8AE8-832456201F2E}" type="presParOf" srcId="{953B1D32-24AB-49FF-91E9-07EFC491A6B6}" destId="{7C309502-DB37-4808-BE11-616B52D24251}" srcOrd="8" destOrd="0" presId="urn:microsoft.com/office/officeart/2016/7/layout/LinearArrowProcessNumbered"/>
    <dgm:cxn modelId="{7A31297D-67B5-4B19-8B3A-AB5B614DA0B5}" type="presParOf" srcId="{7C309502-DB37-4808-BE11-616B52D24251}" destId="{977EC2C3-A86D-4FCE-8761-46B5EE97F337}" srcOrd="0" destOrd="0" presId="urn:microsoft.com/office/officeart/2016/7/layout/LinearArrowProcessNumbered"/>
    <dgm:cxn modelId="{FC9835D2-24C8-41CE-BD64-D9C15069086D}" type="presParOf" srcId="{7C309502-DB37-4808-BE11-616B52D24251}" destId="{9A83C6CB-5411-4569-BFBA-EA9E6371F361}" srcOrd="1" destOrd="0" presId="urn:microsoft.com/office/officeart/2016/7/layout/LinearArrowProcessNumbered"/>
    <dgm:cxn modelId="{39309857-60B1-4D48-B3FA-6AD7048BD2C9}" type="presParOf" srcId="{9A83C6CB-5411-4569-BFBA-EA9E6371F361}" destId="{62447491-408D-49AA-AC57-653E9647C47A}" srcOrd="0" destOrd="0" presId="urn:microsoft.com/office/officeart/2016/7/layout/LinearArrowProcessNumbered"/>
    <dgm:cxn modelId="{02F719E5-06C6-478A-9269-60819E146119}" type="presParOf" srcId="{9A83C6CB-5411-4569-BFBA-EA9E6371F361}" destId="{B8B7BED1-729C-467E-8333-22B0DC796DAB}" srcOrd="1" destOrd="0" presId="urn:microsoft.com/office/officeart/2016/7/layout/LinearArrowProcessNumbered"/>
    <dgm:cxn modelId="{BBF14F1A-3970-4B06-8401-86399FDD48D5}" type="presParOf" srcId="{9A83C6CB-5411-4569-BFBA-EA9E6371F361}" destId="{0151335C-F4B1-4FC0-B4E8-60A0A6747834}" srcOrd="2" destOrd="0" presId="urn:microsoft.com/office/officeart/2016/7/layout/LinearArrowProcessNumbered"/>
    <dgm:cxn modelId="{D50CDE42-13BC-44F8-A45D-E12648364F2C}" type="presParOf" srcId="{9A83C6CB-5411-4569-BFBA-EA9E6371F361}" destId="{FB3F6BA5-A768-4E30-A292-8334FC4042FD}" srcOrd="3" destOrd="0" presId="urn:microsoft.com/office/officeart/2016/7/layout/LinearArrowProcessNumbered"/>
    <dgm:cxn modelId="{A38E6957-9CC2-4987-AC86-94CE5FFC5304}" type="presParOf" srcId="{7C309502-DB37-4808-BE11-616B52D24251}" destId="{6558B968-5E5B-43B2-87FE-E8D4F0AE57B4}" srcOrd="2" destOrd="0" presId="urn:microsoft.com/office/officeart/2016/7/layout/LinearArrowProcessNumbered"/>
    <dgm:cxn modelId="{D949C444-208A-4BD5-BA72-7ECEF4EDAFCA}" type="presParOf" srcId="{953B1D32-24AB-49FF-91E9-07EFC491A6B6}" destId="{88B800CF-47D1-435F-85CB-C169D97566F3}" srcOrd="9" destOrd="0" presId="urn:microsoft.com/office/officeart/2016/7/layout/LinearArrowProcessNumbered"/>
    <dgm:cxn modelId="{2A42280F-F5A6-4F5D-B48F-6F3567D87041}" type="presParOf" srcId="{953B1D32-24AB-49FF-91E9-07EFC491A6B6}" destId="{C4C5F69D-A599-4976-976D-7E3A9084EE36}" srcOrd="10" destOrd="0" presId="urn:microsoft.com/office/officeart/2016/7/layout/LinearArrowProcessNumbered"/>
    <dgm:cxn modelId="{D6490497-9C1C-4B9C-BEC4-9220D7B38C5F}" type="presParOf" srcId="{C4C5F69D-A599-4976-976D-7E3A9084EE36}" destId="{6721CE84-79E6-4990-82BC-9E6ADDEFCA50}" srcOrd="0" destOrd="0" presId="urn:microsoft.com/office/officeart/2016/7/layout/LinearArrowProcessNumbered"/>
    <dgm:cxn modelId="{37089DD3-159E-4801-8E23-4F5BE4BBDA45}" type="presParOf" srcId="{C4C5F69D-A599-4976-976D-7E3A9084EE36}" destId="{8F8D67EB-9BFF-4BF9-B34B-573826DE2C6D}" srcOrd="1" destOrd="0" presId="urn:microsoft.com/office/officeart/2016/7/layout/LinearArrowProcessNumbered"/>
    <dgm:cxn modelId="{AC39FCC7-B959-4723-A134-6E92BCEDA259}" type="presParOf" srcId="{8F8D67EB-9BFF-4BF9-B34B-573826DE2C6D}" destId="{76451C8E-6297-40FB-A937-53D9E9803F29}" srcOrd="0" destOrd="0" presId="urn:microsoft.com/office/officeart/2016/7/layout/LinearArrowProcessNumbered"/>
    <dgm:cxn modelId="{0B824B8E-EFEE-4391-B1A7-A4725FD0D0B2}" type="presParOf" srcId="{8F8D67EB-9BFF-4BF9-B34B-573826DE2C6D}" destId="{00203083-861F-4242-9B16-C9080E4938A8}" srcOrd="1" destOrd="0" presId="urn:microsoft.com/office/officeart/2016/7/layout/LinearArrowProcessNumbered"/>
    <dgm:cxn modelId="{2CA5F172-561A-4737-BEC9-55D3640FE85A}" type="presParOf" srcId="{8F8D67EB-9BFF-4BF9-B34B-573826DE2C6D}" destId="{B9625379-D012-470D-8632-E02A3E731811}" srcOrd="2" destOrd="0" presId="urn:microsoft.com/office/officeart/2016/7/layout/LinearArrowProcessNumbered"/>
    <dgm:cxn modelId="{E4D0CC05-27DB-4A52-86E9-84F461C84988}" type="presParOf" srcId="{8F8D67EB-9BFF-4BF9-B34B-573826DE2C6D}" destId="{F95822E4-559E-4756-BB66-A14F6368CB79}" srcOrd="3" destOrd="0" presId="urn:microsoft.com/office/officeart/2016/7/layout/LinearArrowProcessNumbered"/>
    <dgm:cxn modelId="{DDB24CFC-B580-47D3-A3A3-CAEF70843DD2}" type="presParOf" srcId="{C4C5F69D-A599-4976-976D-7E3A9084EE36}" destId="{F30F4507-8E16-4CC4-BFEB-A1A4DC3A3B3B}" srcOrd="2" destOrd="0" presId="urn:microsoft.com/office/officeart/2016/7/layout/LinearArrowProcessNumbered"/>
    <dgm:cxn modelId="{527A6E5D-BD0F-4AD5-8B28-D86021BFBFC6}" type="presParOf" srcId="{953B1D32-24AB-49FF-91E9-07EFC491A6B6}" destId="{83AAC241-0066-4555-8324-01C49AB07AA7}" srcOrd="11" destOrd="0" presId="urn:microsoft.com/office/officeart/2016/7/layout/LinearArrowProcessNumbered"/>
    <dgm:cxn modelId="{32DA813C-F592-40DE-9036-07370E369E5F}" type="presParOf" srcId="{953B1D32-24AB-49FF-91E9-07EFC491A6B6}" destId="{40BF911E-EFCD-40EB-A0F5-42C8B4C01FD5}" srcOrd="12" destOrd="0" presId="urn:microsoft.com/office/officeart/2016/7/layout/LinearArrowProcessNumbered"/>
    <dgm:cxn modelId="{5E7EB1E2-2594-4180-B9BF-01C76D9AE6E6}" type="presParOf" srcId="{40BF911E-EFCD-40EB-A0F5-42C8B4C01FD5}" destId="{DBB95623-6DA9-4DF7-BA2D-1D7BF7C5AEB5}" srcOrd="0" destOrd="0" presId="urn:microsoft.com/office/officeart/2016/7/layout/LinearArrowProcessNumbered"/>
    <dgm:cxn modelId="{649F016A-E534-449A-A086-C9C4953327A4}" type="presParOf" srcId="{40BF911E-EFCD-40EB-A0F5-42C8B4C01FD5}" destId="{F9152E85-34DA-435B-9FE7-BCC450FB01DC}" srcOrd="1" destOrd="0" presId="urn:microsoft.com/office/officeart/2016/7/layout/LinearArrowProcessNumbered"/>
    <dgm:cxn modelId="{0491BDE9-353C-415F-9C55-931FD5E34FE9}" type="presParOf" srcId="{F9152E85-34DA-435B-9FE7-BCC450FB01DC}" destId="{392A2BB2-D062-4691-BD5A-D0154EBA3C9A}" srcOrd="0" destOrd="0" presId="urn:microsoft.com/office/officeart/2016/7/layout/LinearArrowProcessNumbered"/>
    <dgm:cxn modelId="{27E402DF-374B-428E-BB5A-01C3E85D9D42}" type="presParOf" srcId="{F9152E85-34DA-435B-9FE7-BCC450FB01DC}" destId="{C89D5CB7-5657-416C-B5DB-A923B16222AB}" srcOrd="1" destOrd="0" presId="urn:microsoft.com/office/officeart/2016/7/layout/LinearArrowProcessNumbered"/>
    <dgm:cxn modelId="{ECE06B30-B8CC-4F05-A778-F0D8EBC3CEC3}" type="presParOf" srcId="{F9152E85-34DA-435B-9FE7-BCC450FB01DC}" destId="{A6F5BAE0-92C1-4583-81C5-41F5A2149571}" srcOrd="2" destOrd="0" presId="urn:microsoft.com/office/officeart/2016/7/layout/LinearArrowProcessNumbered"/>
    <dgm:cxn modelId="{67FACC31-BC06-4542-A333-C11666D2B953}" type="presParOf" srcId="{F9152E85-34DA-435B-9FE7-BCC450FB01DC}" destId="{CD307E80-961F-4B53-8F98-29D3841523CA}" srcOrd="3" destOrd="0" presId="urn:microsoft.com/office/officeart/2016/7/layout/LinearArrowProcessNumbered"/>
    <dgm:cxn modelId="{66CA763B-4B2F-49BC-9CA7-00BAAB42558C}" type="presParOf" srcId="{40BF911E-EFCD-40EB-A0F5-42C8B4C01FD5}" destId="{78CFB72C-8D7B-42E5-B2FC-AE2E1233CF9C}" srcOrd="2" destOrd="0" presId="urn:microsoft.com/office/officeart/2016/7/layout/LinearArrowProcessNumbered"/>
    <dgm:cxn modelId="{7021CB14-2DDA-40DF-A092-8D989681905C}" type="presParOf" srcId="{953B1D32-24AB-49FF-91E9-07EFC491A6B6}" destId="{D53A2C9B-951A-4385-8098-2A0C0BCF7666}" srcOrd="13" destOrd="0" presId="urn:microsoft.com/office/officeart/2016/7/layout/LinearArrowProcessNumbered"/>
    <dgm:cxn modelId="{3D5D51B7-362E-4110-A613-26DBEDA68480}" type="presParOf" srcId="{953B1D32-24AB-49FF-91E9-07EFC491A6B6}" destId="{9DDB886B-774B-4568-9ECA-F53BB77A97CB}" srcOrd="14" destOrd="0" presId="urn:microsoft.com/office/officeart/2016/7/layout/LinearArrowProcessNumbered"/>
    <dgm:cxn modelId="{B190D581-911C-487A-9765-821D2932B250}" type="presParOf" srcId="{9DDB886B-774B-4568-9ECA-F53BB77A97CB}" destId="{93822310-639C-42A9-9F53-00FE6886CD6C}" srcOrd="0" destOrd="0" presId="urn:microsoft.com/office/officeart/2016/7/layout/LinearArrowProcessNumbered"/>
    <dgm:cxn modelId="{C9A8C172-9CB3-4D8F-B2DB-000078113B0C}" type="presParOf" srcId="{9DDB886B-774B-4568-9ECA-F53BB77A97CB}" destId="{4C9D45CB-903E-420D-AE21-C07E247813EA}" srcOrd="1" destOrd="0" presId="urn:microsoft.com/office/officeart/2016/7/layout/LinearArrowProcessNumbered"/>
    <dgm:cxn modelId="{D295A601-8B6A-43E3-A113-CBD7FAC16108}" type="presParOf" srcId="{4C9D45CB-903E-420D-AE21-C07E247813EA}" destId="{95BA159C-C032-4A9A-9F9D-2698F522D735}" srcOrd="0" destOrd="0" presId="urn:microsoft.com/office/officeart/2016/7/layout/LinearArrowProcessNumbered"/>
    <dgm:cxn modelId="{F2052A6F-4544-4C17-9503-A6C559235174}" type="presParOf" srcId="{4C9D45CB-903E-420D-AE21-C07E247813EA}" destId="{42E61D33-C17C-4BE5-9301-B406B3B20791}" srcOrd="1" destOrd="0" presId="urn:microsoft.com/office/officeart/2016/7/layout/LinearArrowProcessNumbered"/>
    <dgm:cxn modelId="{BD25C9BE-F011-4A37-883C-2867CA3F347F}" type="presParOf" srcId="{4C9D45CB-903E-420D-AE21-C07E247813EA}" destId="{829C8700-9835-465F-BD26-66D33A6822DE}" srcOrd="2" destOrd="0" presId="urn:microsoft.com/office/officeart/2016/7/layout/LinearArrowProcessNumbered"/>
    <dgm:cxn modelId="{F2B809A9-61B1-43F7-B44E-315C5C9A1F7A}" type="presParOf" srcId="{4C9D45CB-903E-420D-AE21-C07E247813EA}" destId="{4B614551-AC62-4130-9C4F-4E4F299C6191}" srcOrd="3" destOrd="0" presId="urn:microsoft.com/office/officeart/2016/7/layout/LinearArrowProcessNumbered"/>
    <dgm:cxn modelId="{14C58C9F-FD61-4640-8E01-71E8DC6DED83}" type="presParOf" srcId="{9DDB886B-774B-4568-9ECA-F53BB77A97CB}" destId="{52D081EB-1F4D-45DA-B87D-66F016B8D09C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F93B3-1D0C-42F4-BE80-96E074A3125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E920194-FB13-4516-9201-577D39152BF5}">
      <dgm:prSet/>
      <dgm:spPr/>
      <dgm:t>
        <a:bodyPr/>
        <a:lstStyle/>
        <a:p>
          <a:pPr>
            <a:defRPr b="1"/>
          </a:pPr>
          <a:r>
            <a:rPr lang="en-US" b="1"/>
            <a:t>Methods Used:</a:t>
          </a:r>
          <a:endParaRPr lang="en-US"/>
        </a:p>
      </dgm:t>
    </dgm:pt>
    <dgm:pt modelId="{EC22E76D-4CBE-4AA0-AD40-11D6D65F9EBD}" type="parTrans" cxnId="{D1BFD740-4CBA-4E6D-8866-FD1DCBCB54C8}">
      <dgm:prSet/>
      <dgm:spPr/>
      <dgm:t>
        <a:bodyPr/>
        <a:lstStyle/>
        <a:p>
          <a:endParaRPr lang="en-US"/>
        </a:p>
      </dgm:t>
    </dgm:pt>
    <dgm:pt modelId="{FF5B03BD-EB67-459E-9C36-DB3DF87596CC}" type="sibTrans" cxnId="{D1BFD740-4CBA-4E6D-8866-FD1DCBCB54C8}">
      <dgm:prSet/>
      <dgm:spPr/>
      <dgm:t>
        <a:bodyPr/>
        <a:lstStyle/>
        <a:p>
          <a:endParaRPr lang="en-US"/>
        </a:p>
      </dgm:t>
    </dgm:pt>
    <dgm:pt modelId="{141456E1-F1CF-413E-9802-4CA93442BE5D}">
      <dgm:prSet/>
      <dgm:spPr/>
      <dgm:t>
        <a:bodyPr/>
        <a:lstStyle/>
        <a:p>
          <a:r>
            <a:rPr lang="en-US"/>
            <a:t>Boxplots and Z-scores to identify extreme outliers.</a:t>
          </a:r>
        </a:p>
      </dgm:t>
    </dgm:pt>
    <dgm:pt modelId="{BFA8DBDB-9508-4A5E-9D46-F75E9954ED9C}" type="parTrans" cxnId="{BB50BD16-9C79-4F4C-9CFC-F58EB5048B58}">
      <dgm:prSet/>
      <dgm:spPr/>
      <dgm:t>
        <a:bodyPr/>
        <a:lstStyle/>
        <a:p>
          <a:endParaRPr lang="en-US"/>
        </a:p>
      </dgm:t>
    </dgm:pt>
    <dgm:pt modelId="{1DBAF765-C56A-46D7-92A0-93B7904142D7}" type="sibTrans" cxnId="{BB50BD16-9C79-4F4C-9CFC-F58EB5048B58}">
      <dgm:prSet/>
      <dgm:spPr/>
      <dgm:t>
        <a:bodyPr/>
        <a:lstStyle/>
        <a:p>
          <a:endParaRPr lang="en-US"/>
        </a:p>
      </dgm:t>
    </dgm:pt>
    <dgm:pt modelId="{4C4AA3FB-D09B-4DE9-909C-7E69FD1F17CF}">
      <dgm:prSet/>
      <dgm:spPr/>
      <dgm:t>
        <a:bodyPr/>
        <a:lstStyle/>
        <a:p>
          <a:r>
            <a:rPr lang="en-US" b="1"/>
            <a:t>Outlier Treatment:</a:t>
          </a:r>
          <a:r>
            <a:rPr lang="en-US"/>
            <a:t> Removed or capped values based on IQR (Interquartile Range) method.</a:t>
          </a:r>
        </a:p>
      </dgm:t>
    </dgm:pt>
    <dgm:pt modelId="{C93A535C-2156-42A1-A4B3-640DB2DEAE92}" type="parTrans" cxnId="{DB42A316-130C-476F-914B-7DAFEA2177D1}">
      <dgm:prSet/>
      <dgm:spPr/>
      <dgm:t>
        <a:bodyPr/>
        <a:lstStyle/>
        <a:p>
          <a:endParaRPr lang="en-US"/>
        </a:p>
      </dgm:t>
    </dgm:pt>
    <dgm:pt modelId="{9659951B-B48E-465C-AAE2-9C40550A63C5}" type="sibTrans" cxnId="{DB42A316-130C-476F-914B-7DAFEA2177D1}">
      <dgm:prSet/>
      <dgm:spPr/>
      <dgm:t>
        <a:bodyPr/>
        <a:lstStyle/>
        <a:p>
          <a:endParaRPr lang="en-US"/>
        </a:p>
      </dgm:t>
    </dgm:pt>
    <dgm:pt modelId="{20E4387B-5888-4935-B795-1D6ED162D3F6}">
      <dgm:prSet/>
      <dgm:spPr/>
      <dgm:t>
        <a:bodyPr/>
        <a:lstStyle/>
        <a:p>
          <a:pPr>
            <a:defRPr b="1"/>
          </a:pPr>
          <a:r>
            <a:rPr lang="en-US" b="1"/>
            <a:t>Visualization:</a:t>
          </a:r>
          <a:r>
            <a:rPr lang="en-US"/>
            <a:t> Boxplot for Outlier Detection</a:t>
          </a:r>
          <a:br>
            <a:rPr lang="en-US"/>
          </a:br>
          <a:endParaRPr lang="en-US"/>
        </a:p>
      </dgm:t>
    </dgm:pt>
    <dgm:pt modelId="{9197C5DE-C14F-48F2-8012-A4C5220056F5}" type="parTrans" cxnId="{A023DA8B-A032-4EC4-B5C2-A2B8A5BA7A10}">
      <dgm:prSet/>
      <dgm:spPr/>
      <dgm:t>
        <a:bodyPr/>
        <a:lstStyle/>
        <a:p>
          <a:endParaRPr lang="en-US"/>
        </a:p>
      </dgm:t>
    </dgm:pt>
    <dgm:pt modelId="{E9B627A6-76A2-4AFB-86C6-0AEB45B3C128}" type="sibTrans" cxnId="{A023DA8B-A032-4EC4-B5C2-A2B8A5BA7A10}">
      <dgm:prSet/>
      <dgm:spPr/>
      <dgm:t>
        <a:bodyPr/>
        <a:lstStyle/>
        <a:p>
          <a:endParaRPr lang="en-US"/>
        </a:p>
      </dgm:t>
    </dgm:pt>
    <dgm:pt modelId="{17DAE850-C97F-4289-B363-A15249744CF5}" type="pres">
      <dgm:prSet presAssocID="{8A5F93B3-1D0C-42F4-BE80-96E074A31251}" presName="root" presStyleCnt="0">
        <dgm:presLayoutVars>
          <dgm:dir/>
          <dgm:resizeHandles val="exact"/>
        </dgm:presLayoutVars>
      </dgm:prSet>
      <dgm:spPr/>
    </dgm:pt>
    <dgm:pt modelId="{96531B38-2735-4389-A651-95555448EF1D}" type="pres">
      <dgm:prSet presAssocID="{8E920194-FB13-4516-9201-577D39152BF5}" presName="compNode" presStyleCnt="0"/>
      <dgm:spPr/>
    </dgm:pt>
    <dgm:pt modelId="{A59742CE-4DE4-4CB7-B9CC-DA43D6920A81}" type="pres">
      <dgm:prSet presAssocID="{8E920194-FB13-4516-9201-577D39152BF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875B1CD-EC19-418C-8267-B3E2AD0755CB}" type="pres">
      <dgm:prSet presAssocID="{8E920194-FB13-4516-9201-577D39152BF5}" presName="iconSpace" presStyleCnt="0"/>
      <dgm:spPr/>
    </dgm:pt>
    <dgm:pt modelId="{93FA5294-A0FE-409D-AB25-80E0CC212C8B}" type="pres">
      <dgm:prSet presAssocID="{8E920194-FB13-4516-9201-577D39152BF5}" presName="parTx" presStyleLbl="revTx" presStyleIdx="0" presStyleCnt="4">
        <dgm:presLayoutVars>
          <dgm:chMax val="0"/>
          <dgm:chPref val="0"/>
        </dgm:presLayoutVars>
      </dgm:prSet>
      <dgm:spPr/>
    </dgm:pt>
    <dgm:pt modelId="{A584FE69-A9EB-493B-893E-BEB04D452F7E}" type="pres">
      <dgm:prSet presAssocID="{8E920194-FB13-4516-9201-577D39152BF5}" presName="txSpace" presStyleCnt="0"/>
      <dgm:spPr/>
    </dgm:pt>
    <dgm:pt modelId="{87F0D5AA-F7BE-4E57-85F4-DA68BDC6AD25}" type="pres">
      <dgm:prSet presAssocID="{8E920194-FB13-4516-9201-577D39152BF5}" presName="desTx" presStyleLbl="revTx" presStyleIdx="1" presStyleCnt="4">
        <dgm:presLayoutVars/>
      </dgm:prSet>
      <dgm:spPr/>
    </dgm:pt>
    <dgm:pt modelId="{111101DC-C4E3-4E1A-B6E5-3F73A5CC5CB1}" type="pres">
      <dgm:prSet presAssocID="{FF5B03BD-EB67-459E-9C36-DB3DF87596CC}" presName="sibTrans" presStyleCnt="0"/>
      <dgm:spPr/>
    </dgm:pt>
    <dgm:pt modelId="{EA205FB5-AE93-4AF2-9ABF-C140AE659243}" type="pres">
      <dgm:prSet presAssocID="{20E4387B-5888-4935-B795-1D6ED162D3F6}" presName="compNode" presStyleCnt="0"/>
      <dgm:spPr/>
    </dgm:pt>
    <dgm:pt modelId="{4D128FFB-DD0A-4012-A646-59B6ADFC5D26}" type="pres">
      <dgm:prSet presAssocID="{20E4387B-5888-4935-B795-1D6ED162D3F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5FBB7891-3B8E-4830-AA32-3DE409AD1547}" type="pres">
      <dgm:prSet presAssocID="{20E4387B-5888-4935-B795-1D6ED162D3F6}" presName="iconSpace" presStyleCnt="0"/>
      <dgm:spPr/>
    </dgm:pt>
    <dgm:pt modelId="{83A4DD72-B347-4808-9BA0-C64C1C754733}" type="pres">
      <dgm:prSet presAssocID="{20E4387B-5888-4935-B795-1D6ED162D3F6}" presName="parTx" presStyleLbl="revTx" presStyleIdx="2" presStyleCnt="4">
        <dgm:presLayoutVars>
          <dgm:chMax val="0"/>
          <dgm:chPref val="0"/>
        </dgm:presLayoutVars>
      </dgm:prSet>
      <dgm:spPr/>
    </dgm:pt>
    <dgm:pt modelId="{ADAE1BC5-BBDD-40B6-AE32-B36B85710347}" type="pres">
      <dgm:prSet presAssocID="{20E4387B-5888-4935-B795-1D6ED162D3F6}" presName="txSpace" presStyleCnt="0"/>
      <dgm:spPr/>
    </dgm:pt>
    <dgm:pt modelId="{DB43C12A-6E35-4419-BA14-44E1CD5F6272}" type="pres">
      <dgm:prSet presAssocID="{20E4387B-5888-4935-B795-1D6ED162D3F6}" presName="desTx" presStyleLbl="revTx" presStyleIdx="3" presStyleCnt="4">
        <dgm:presLayoutVars/>
      </dgm:prSet>
      <dgm:spPr/>
    </dgm:pt>
  </dgm:ptLst>
  <dgm:cxnLst>
    <dgm:cxn modelId="{DB42A316-130C-476F-914B-7DAFEA2177D1}" srcId="{8E920194-FB13-4516-9201-577D39152BF5}" destId="{4C4AA3FB-D09B-4DE9-909C-7E69FD1F17CF}" srcOrd="1" destOrd="0" parTransId="{C93A535C-2156-42A1-A4B3-640DB2DEAE92}" sibTransId="{9659951B-B48E-465C-AAE2-9C40550A63C5}"/>
    <dgm:cxn modelId="{BB50BD16-9C79-4F4C-9CFC-F58EB5048B58}" srcId="{8E920194-FB13-4516-9201-577D39152BF5}" destId="{141456E1-F1CF-413E-9802-4CA93442BE5D}" srcOrd="0" destOrd="0" parTransId="{BFA8DBDB-9508-4A5E-9D46-F75E9954ED9C}" sibTransId="{1DBAF765-C56A-46D7-92A0-93B7904142D7}"/>
    <dgm:cxn modelId="{D1BFD740-4CBA-4E6D-8866-FD1DCBCB54C8}" srcId="{8A5F93B3-1D0C-42F4-BE80-96E074A31251}" destId="{8E920194-FB13-4516-9201-577D39152BF5}" srcOrd="0" destOrd="0" parTransId="{EC22E76D-4CBE-4AA0-AD40-11D6D65F9EBD}" sibTransId="{FF5B03BD-EB67-459E-9C36-DB3DF87596CC}"/>
    <dgm:cxn modelId="{A023DA8B-A032-4EC4-B5C2-A2B8A5BA7A10}" srcId="{8A5F93B3-1D0C-42F4-BE80-96E074A31251}" destId="{20E4387B-5888-4935-B795-1D6ED162D3F6}" srcOrd="1" destOrd="0" parTransId="{9197C5DE-C14F-48F2-8012-A4C5220056F5}" sibTransId="{E9B627A6-76A2-4AFB-86C6-0AEB45B3C128}"/>
    <dgm:cxn modelId="{76FF6D99-FAC0-4FF3-BC95-7E3350D51195}" type="presOf" srcId="{8E920194-FB13-4516-9201-577D39152BF5}" destId="{93FA5294-A0FE-409D-AB25-80E0CC212C8B}" srcOrd="0" destOrd="0" presId="urn:microsoft.com/office/officeart/2018/2/layout/IconLabelDescriptionList"/>
    <dgm:cxn modelId="{EA770A9A-A998-4E99-B03A-5FB07C13C156}" type="presOf" srcId="{8A5F93B3-1D0C-42F4-BE80-96E074A31251}" destId="{17DAE850-C97F-4289-B363-A15249744CF5}" srcOrd="0" destOrd="0" presId="urn:microsoft.com/office/officeart/2018/2/layout/IconLabelDescriptionList"/>
    <dgm:cxn modelId="{85C5E7E2-07A6-45B0-ABF3-AF0EE3E8F447}" type="presOf" srcId="{4C4AA3FB-D09B-4DE9-909C-7E69FD1F17CF}" destId="{87F0D5AA-F7BE-4E57-85F4-DA68BDC6AD25}" srcOrd="0" destOrd="1" presId="urn:microsoft.com/office/officeart/2018/2/layout/IconLabelDescriptionList"/>
    <dgm:cxn modelId="{BE9507F8-D409-4D98-98D0-8B6969A47CA1}" type="presOf" srcId="{141456E1-F1CF-413E-9802-4CA93442BE5D}" destId="{87F0D5AA-F7BE-4E57-85F4-DA68BDC6AD25}" srcOrd="0" destOrd="0" presId="urn:microsoft.com/office/officeart/2018/2/layout/IconLabelDescriptionList"/>
    <dgm:cxn modelId="{7938C9FF-51A5-4E2F-963D-9756165DC84F}" type="presOf" srcId="{20E4387B-5888-4935-B795-1D6ED162D3F6}" destId="{83A4DD72-B347-4808-9BA0-C64C1C754733}" srcOrd="0" destOrd="0" presId="urn:microsoft.com/office/officeart/2018/2/layout/IconLabelDescriptionList"/>
    <dgm:cxn modelId="{51FC6EE5-DC0F-4211-A2A6-35DA1090A0C6}" type="presParOf" srcId="{17DAE850-C97F-4289-B363-A15249744CF5}" destId="{96531B38-2735-4389-A651-95555448EF1D}" srcOrd="0" destOrd="0" presId="urn:microsoft.com/office/officeart/2018/2/layout/IconLabelDescriptionList"/>
    <dgm:cxn modelId="{75F54D67-C54B-4763-BEAA-6D9C601BA959}" type="presParOf" srcId="{96531B38-2735-4389-A651-95555448EF1D}" destId="{A59742CE-4DE4-4CB7-B9CC-DA43D6920A81}" srcOrd="0" destOrd="0" presId="urn:microsoft.com/office/officeart/2018/2/layout/IconLabelDescriptionList"/>
    <dgm:cxn modelId="{A1C98EC3-E17E-43D6-B990-CC08F36101CD}" type="presParOf" srcId="{96531B38-2735-4389-A651-95555448EF1D}" destId="{1875B1CD-EC19-418C-8267-B3E2AD0755CB}" srcOrd="1" destOrd="0" presId="urn:microsoft.com/office/officeart/2018/2/layout/IconLabelDescriptionList"/>
    <dgm:cxn modelId="{C925FB40-B0E5-44E1-9A42-E57B27CAF764}" type="presParOf" srcId="{96531B38-2735-4389-A651-95555448EF1D}" destId="{93FA5294-A0FE-409D-AB25-80E0CC212C8B}" srcOrd="2" destOrd="0" presId="urn:microsoft.com/office/officeart/2018/2/layout/IconLabelDescriptionList"/>
    <dgm:cxn modelId="{C16F4792-5848-4AA9-A9EE-00AA0BE1564A}" type="presParOf" srcId="{96531B38-2735-4389-A651-95555448EF1D}" destId="{A584FE69-A9EB-493B-893E-BEB04D452F7E}" srcOrd="3" destOrd="0" presId="urn:microsoft.com/office/officeart/2018/2/layout/IconLabelDescriptionList"/>
    <dgm:cxn modelId="{6A87DB00-A640-40BA-B3BB-532E49B00BCC}" type="presParOf" srcId="{96531B38-2735-4389-A651-95555448EF1D}" destId="{87F0D5AA-F7BE-4E57-85F4-DA68BDC6AD25}" srcOrd="4" destOrd="0" presId="urn:microsoft.com/office/officeart/2018/2/layout/IconLabelDescriptionList"/>
    <dgm:cxn modelId="{1803C640-6C77-4D56-9704-7A8F8940E1B8}" type="presParOf" srcId="{17DAE850-C97F-4289-B363-A15249744CF5}" destId="{111101DC-C4E3-4E1A-B6E5-3F73A5CC5CB1}" srcOrd="1" destOrd="0" presId="urn:microsoft.com/office/officeart/2018/2/layout/IconLabelDescriptionList"/>
    <dgm:cxn modelId="{FB17A24B-91C3-464B-ABFA-3518BEF4339F}" type="presParOf" srcId="{17DAE850-C97F-4289-B363-A15249744CF5}" destId="{EA205FB5-AE93-4AF2-9ABF-C140AE659243}" srcOrd="2" destOrd="0" presId="urn:microsoft.com/office/officeart/2018/2/layout/IconLabelDescriptionList"/>
    <dgm:cxn modelId="{4CBEC436-69F4-405A-8214-1703672B8948}" type="presParOf" srcId="{EA205FB5-AE93-4AF2-9ABF-C140AE659243}" destId="{4D128FFB-DD0A-4012-A646-59B6ADFC5D26}" srcOrd="0" destOrd="0" presId="urn:microsoft.com/office/officeart/2018/2/layout/IconLabelDescriptionList"/>
    <dgm:cxn modelId="{143BAE30-525E-4362-8279-F1704323BDAF}" type="presParOf" srcId="{EA205FB5-AE93-4AF2-9ABF-C140AE659243}" destId="{5FBB7891-3B8E-4830-AA32-3DE409AD1547}" srcOrd="1" destOrd="0" presId="urn:microsoft.com/office/officeart/2018/2/layout/IconLabelDescriptionList"/>
    <dgm:cxn modelId="{3245178B-3632-4A56-A906-8304967C9618}" type="presParOf" srcId="{EA205FB5-AE93-4AF2-9ABF-C140AE659243}" destId="{83A4DD72-B347-4808-9BA0-C64C1C754733}" srcOrd="2" destOrd="0" presId="urn:microsoft.com/office/officeart/2018/2/layout/IconLabelDescriptionList"/>
    <dgm:cxn modelId="{DE41244C-F0D0-454C-9B88-8AA6EB1A3149}" type="presParOf" srcId="{EA205FB5-AE93-4AF2-9ABF-C140AE659243}" destId="{ADAE1BC5-BBDD-40B6-AE32-B36B85710347}" srcOrd="3" destOrd="0" presId="urn:microsoft.com/office/officeart/2018/2/layout/IconLabelDescriptionList"/>
    <dgm:cxn modelId="{A680188C-AD3A-4A23-BE51-AD78B76051AA}" type="presParOf" srcId="{EA205FB5-AE93-4AF2-9ABF-C140AE659243}" destId="{DB43C12A-6E35-4419-BA14-44E1CD5F627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1DF91F-62BC-44FD-A01A-99206D30CA3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4BFDA9F-BAF2-4127-8C60-652A7CA2C953}">
      <dgm:prSet/>
      <dgm:spPr/>
      <dgm:t>
        <a:bodyPr/>
        <a:lstStyle/>
        <a:p>
          <a:r>
            <a:rPr lang="en-US" b="1" i="0" baseline="0"/>
            <a:t>Challenge:</a:t>
          </a:r>
          <a:r>
            <a:rPr lang="en-US" b="0" i="0" baseline="0"/>
            <a:t> Missing values in key columns (e.g., product ratings, transaction dates).</a:t>
          </a:r>
          <a:endParaRPr lang="en-US"/>
        </a:p>
      </dgm:t>
    </dgm:pt>
    <dgm:pt modelId="{8844DEE6-E9EB-42EF-8862-A7A2F3286BB2}" type="parTrans" cxnId="{BEE29A44-9189-4345-AEC7-475E10649990}">
      <dgm:prSet/>
      <dgm:spPr/>
      <dgm:t>
        <a:bodyPr/>
        <a:lstStyle/>
        <a:p>
          <a:endParaRPr lang="en-US"/>
        </a:p>
      </dgm:t>
    </dgm:pt>
    <dgm:pt modelId="{212C2664-7900-4E82-9062-21122DB9C314}" type="sibTrans" cxnId="{BEE29A44-9189-4345-AEC7-475E10649990}">
      <dgm:prSet/>
      <dgm:spPr/>
      <dgm:t>
        <a:bodyPr/>
        <a:lstStyle/>
        <a:p>
          <a:endParaRPr lang="en-US"/>
        </a:p>
      </dgm:t>
    </dgm:pt>
    <dgm:pt modelId="{CD5BB1B4-BED5-4C2C-A92E-8E007971B758}">
      <dgm:prSet/>
      <dgm:spPr/>
      <dgm:t>
        <a:bodyPr/>
        <a:lstStyle/>
        <a:p>
          <a:r>
            <a:rPr lang="en-US" b="1" i="0" baseline="0"/>
            <a:t>Solution:</a:t>
          </a:r>
          <a:r>
            <a:rPr lang="en-US" b="0" i="0" baseline="0"/>
            <a:t> Imputation and removal of rows with missing values exceeding a threshold.</a:t>
          </a:r>
          <a:endParaRPr lang="en-US"/>
        </a:p>
      </dgm:t>
    </dgm:pt>
    <dgm:pt modelId="{0EE40CDD-5917-4DAE-A5F2-DBE8ECB6CB40}" type="parTrans" cxnId="{2D47DB4E-ADFC-4191-8409-FE497F873176}">
      <dgm:prSet/>
      <dgm:spPr/>
      <dgm:t>
        <a:bodyPr/>
        <a:lstStyle/>
        <a:p>
          <a:endParaRPr lang="en-US"/>
        </a:p>
      </dgm:t>
    </dgm:pt>
    <dgm:pt modelId="{3D0F0AC5-1B36-4114-BF00-2BC5FEFC15EE}" type="sibTrans" cxnId="{2D47DB4E-ADFC-4191-8409-FE497F873176}">
      <dgm:prSet/>
      <dgm:spPr/>
      <dgm:t>
        <a:bodyPr/>
        <a:lstStyle/>
        <a:p>
          <a:endParaRPr lang="en-US"/>
        </a:p>
      </dgm:t>
    </dgm:pt>
    <dgm:pt modelId="{28239E32-9733-4010-A229-B6AE1E736A54}">
      <dgm:prSet/>
      <dgm:spPr/>
      <dgm:t>
        <a:bodyPr/>
        <a:lstStyle/>
        <a:p>
          <a:r>
            <a:rPr lang="en-US" b="1" i="0" baseline="0"/>
            <a:t>Outcome:</a:t>
          </a:r>
          <a:r>
            <a:rPr lang="en-US" b="0" i="0" baseline="0"/>
            <a:t> The data became more consistent and ready for analysis. </a:t>
          </a:r>
          <a:endParaRPr lang="en-US"/>
        </a:p>
      </dgm:t>
    </dgm:pt>
    <dgm:pt modelId="{C054027C-7306-4616-B86D-0B7160537EB0}" type="parTrans" cxnId="{422490AE-0C08-4C91-8DDD-328416AE0847}">
      <dgm:prSet/>
      <dgm:spPr/>
      <dgm:t>
        <a:bodyPr/>
        <a:lstStyle/>
        <a:p>
          <a:endParaRPr lang="en-US"/>
        </a:p>
      </dgm:t>
    </dgm:pt>
    <dgm:pt modelId="{DDAC6845-9E2C-4942-B616-938CE0CCC0E4}" type="sibTrans" cxnId="{422490AE-0C08-4C91-8DDD-328416AE0847}">
      <dgm:prSet/>
      <dgm:spPr/>
      <dgm:t>
        <a:bodyPr/>
        <a:lstStyle/>
        <a:p>
          <a:endParaRPr lang="en-US"/>
        </a:p>
      </dgm:t>
    </dgm:pt>
    <dgm:pt modelId="{068F2B28-1B97-4DD9-8714-4E579F004286}" type="pres">
      <dgm:prSet presAssocID="{BE1DF91F-62BC-44FD-A01A-99206D30CA3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09E8BFA-9044-4C44-B12B-466F279A5719}" type="pres">
      <dgm:prSet presAssocID="{94BFDA9F-BAF2-4127-8C60-652A7CA2C953}" presName="hierRoot1" presStyleCnt="0"/>
      <dgm:spPr/>
    </dgm:pt>
    <dgm:pt modelId="{CAE38A9A-6455-4392-A6D3-07EE00C9F67F}" type="pres">
      <dgm:prSet presAssocID="{94BFDA9F-BAF2-4127-8C60-652A7CA2C953}" presName="composite" presStyleCnt="0"/>
      <dgm:spPr/>
    </dgm:pt>
    <dgm:pt modelId="{F8F3DA14-85FE-460D-80BA-2A6FCD4E174A}" type="pres">
      <dgm:prSet presAssocID="{94BFDA9F-BAF2-4127-8C60-652A7CA2C953}" presName="background" presStyleLbl="node0" presStyleIdx="0" presStyleCnt="3"/>
      <dgm:spPr/>
    </dgm:pt>
    <dgm:pt modelId="{12D184ED-3870-4917-B443-5D83F570CB55}" type="pres">
      <dgm:prSet presAssocID="{94BFDA9F-BAF2-4127-8C60-652A7CA2C953}" presName="text" presStyleLbl="fgAcc0" presStyleIdx="0" presStyleCnt="3">
        <dgm:presLayoutVars>
          <dgm:chPref val="3"/>
        </dgm:presLayoutVars>
      </dgm:prSet>
      <dgm:spPr/>
    </dgm:pt>
    <dgm:pt modelId="{CEDAF4A2-C2DD-4E3E-8422-F4A7BCF1EC06}" type="pres">
      <dgm:prSet presAssocID="{94BFDA9F-BAF2-4127-8C60-652A7CA2C953}" presName="hierChild2" presStyleCnt="0"/>
      <dgm:spPr/>
    </dgm:pt>
    <dgm:pt modelId="{79168AAC-A10E-488B-9B46-B8E5104DA215}" type="pres">
      <dgm:prSet presAssocID="{CD5BB1B4-BED5-4C2C-A92E-8E007971B758}" presName="hierRoot1" presStyleCnt="0"/>
      <dgm:spPr/>
    </dgm:pt>
    <dgm:pt modelId="{A552DFC1-30E2-48B9-9739-A887BE4B20D4}" type="pres">
      <dgm:prSet presAssocID="{CD5BB1B4-BED5-4C2C-A92E-8E007971B758}" presName="composite" presStyleCnt="0"/>
      <dgm:spPr/>
    </dgm:pt>
    <dgm:pt modelId="{5571B6BA-0D20-4E94-ACA1-D8E1F2248C76}" type="pres">
      <dgm:prSet presAssocID="{CD5BB1B4-BED5-4C2C-A92E-8E007971B758}" presName="background" presStyleLbl="node0" presStyleIdx="1" presStyleCnt="3"/>
      <dgm:spPr/>
    </dgm:pt>
    <dgm:pt modelId="{247571F4-6957-4B03-BA61-253229CA65E2}" type="pres">
      <dgm:prSet presAssocID="{CD5BB1B4-BED5-4C2C-A92E-8E007971B758}" presName="text" presStyleLbl="fgAcc0" presStyleIdx="1" presStyleCnt="3">
        <dgm:presLayoutVars>
          <dgm:chPref val="3"/>
        </dgm:presLayoutVars>
      </dgm:prSet>
      <dgm:spPr/>
    </dgm:pt>
    <dgm:pt modelId="{6A8ADB11-F7D2-4329-AF2C-0F26AA9A1EEF}" type="pres">
      <dgm:prSet presAssocID="{CD5BB1B4-BED5-4C2C-A92E-8E007971B758}" presName="hierChild2" presStyleCnt="0"/>
      <dgm:spPr/>
    </dgm:pt>
    <dgm:pt modelId="{F1C1E03B-6DD0-4061-8320-7CB651F6958F}" type="pres">
      <dgm:prSet presAssocID="{28239E32-9733-4010-A229-B6AE1E736A54}" presName="hierRoot1" presStyleCnt="0"/>
      <dgm:spPr/>
    </dgm:pt>
    <dgm:pt modelId="{C00B698D-756E-4A35-AD26-1737087ED7F7}" type="pres">
      <dgm:prSet presAssocID="{28239E32-9733-4010-A229-B6AE1E736A54}" presName="composite" presStyleCnt="0"/>
      <dgm:spPr/>
    </dgm:pt>
    <dgm:pt modelId="{D314CDF4-4CDE-4EC6-940A-83DF6E46D33B}" type="pres">
      <dgm:prSet presAssocID="{28239E32-9733-4010-A229-B6AE1E736A54}" presName="background" presStyleLbl="node0" presStyleIdx="2" presStyleCnt="3"/>
      <dgm:spPr/>
    </dgm:pt>
    <dgm:pt modelId="{620AE399-450E-49A4-B86C-EE275DC6FF0C}" type="pres">
      <dgm:prSet presAssocID="{28239E32-9733-4010-A229-B6AE1E736A54}" presName="text" presStyleLbl="fgAcc0" presStyleIdx="2" presStyleCnt="3">
        <dgm:presLayoutVars>
          <dgm:chPref val="3"/>
        </dgm:presLayoutVars>
      </dgm:prSet>
      <dgm:spPr/>
    </dgm:pt>
    <dgm:pt modelId="{42413B98-507E-4AB3-9D64-441E8C5868EA}" type="pres">
      <dgm:prSet presAssocID="{28239E32-9733-4010-A229-B6AE1E736A54}" presName="hierChild2" presStyleCnt="0"/>
      <dgm:spPr/>
    </dgm:pt>
  </dgm:ptLst>
  <dgm:cxnLst>
    <dgm:cxn modelId="{BEE29A44-9189-4345-AEC7-475E10649990}" srcId="{BE1DF91F-62BC-44FD-A01A-99206D30CA3C}" destId="{94BFDA9F-BAF2-4127-8C60-652A7CA2C953}" srcOrd="0" destOrd="0" parTransId="{8844DEE6-E9EB-42EF-8862-A7A2F3286BB2}" sibTransId="{212C2664-7900-4E82-9062-21122DB9C314}"/>
    <dgm:cxn modelId="{E3F80C69-D8E6-4809-8A3E-C5DA27104AF2}" type="presOf" srcId="{28239E32-9733-4010-A229-B6AE1E736A54}" destId="{620AE399-450E-49A4-B86C-EE275DC6FF0C}" srcOrd="0" destOrd="0" presId="urn:microsoft.com/office/officeart/2005/8/layout/hierarchy1"/>
    <dgm:cxn modelId="{7B137369-0B18-4E0F-9F25-0467428EE3DE}" type="presOf" srcId="{94BFDA9F-BAF2-4127-8C60-652A7CA2C953}" destId="{12D184ED-3870-4917-B443-5D83F570CB55}" srcOrd="0" destOrd="0" presId="urn:microsoft.com/office/officeart/2005/8/layout/hierarchy1"/>
    <dgm:cxn modelId="{EFECF86C-FC44-4FCD-AFE0-A9DD8D80B830}" type="presOf" srcId="{CD5BB1B4-BED5-4C2C-A92E-8E007971B758}" destId="{247571F4-6957-4B03-BA61-253229CA65E2}" srcOrd="0" destOrd="0" presId="urn:microsoft.com/office/officeart/2005/8/layout/hierarchy1"/>
    <dgm:cxn modelId="{2D47DB4E-ADFC-4191-8409-FE497F873176}" srcId="{BE1DF91F-62BC-44FD-A01A-99206D30CA3C}" destId="{CD5BB1B4-BED5-4C2C-A92E-8E007971B758}" srcOrd="1" destOrd="0" parTransId="{0EE40CDD-5917-4DAE-A5F2-DBE8ECB6CB40}" sibTransId="{3D0F0AC5-1B36-4114-BF00-2BC5FEFC15EE}"/>
    <dgm:cxn modelId="{422490AE-0C08-4C91-8DDD-328416AE0847}" srcId="{BE1DF91F-62BC-44FD-A01A-99206D30CA3C}" destId="{28239E32-9733-4010-A229-B6AE1E736A54}" srcOrd="2" destOrd="0" parTransId="{C054027C-7306-4616-B86D-0B7160537EB0}" sibTransId="{DDAC6845-9E2C-4942-B616-938CE0CCC0E4}"/>
    <dgm:cxn modelId="{EA3225B7-18F1-4B29-89B0-7218D89F069F}" type="presOf" srcId="{BE1DF91F-62BC-44FD-A01A-99206D30CA3C}" destId="{068F2B28-1B97-4DD9-8714-4E579F004286}" srcOrd="0" destOrd="0" presId="urn:microsoft.com/office/officeart/2005/8/layout/hierarchy1"/>
    <dgm:cxn modelId="{727953CF-0747-4600-96CA-0739D3E61CB0}" type="presParOf" srcId="{068F2B28-1B97-4DD9-8714-4E579F004286}" destId="{F09E8BFA-9044-4C44-B12B-466F279A5719}" srcOrd="0" destOrd="0" presId="urn:microsoft.com/office/officeart/2005/8/layout/hierarchy1"/>
    <dgm:cxn modelId="{14A13C4F-FE44-4DF4-BB01-A31528D4F367}" type="presParOf" srcId="{F09E8BFA-9044-4C44-B12B-466F279A5719}" destId="{CAE38A9A-6455-4392-A6D3-07EE00C9F67F}" srcOrd="0" destOrd="0" presId="urn:microsoft.com/office/officeart/2005/8/layout/hierarchy1"/>
    <dgm:cxn modelId="{8ECD5094-16EE-4966-B0B0-79F528D58FAA}" type="presParOf" srcId="{CAE38A9A-6455-4392-A6D3-07EE00C9F67F}" destId="{F8F3DA14-85FE-460D-80BA-2A6FCD4E174A}" srcOrd="0" destOrd="0" presId="urn:microsoft.com/office/officeart/2005/8/layout/hierarchy1"/>
    <dgm:cxn modelId="{D7C07D35-0F7D-474F-894C-200A7F1E0BF8}" type="presParOf" srcId="{CAE38A9A-6455-4392-A6D3-07EE00C9F67F}" destId="{12D184ED-3870-4917-B443-5D83F570CB55}" srcOrd="1" destOrd="0" presId="urn:microsoft.com/office/officeart/2005/8/layout/hierarchy1"/>
    <dgm:cxn modelId="{63E5168C-4EBC-4C25-903C-812023E40430}" type="presParOf" srcId="{F09E8BFA-9044-4C44-B12B-466F279A5719}" destId="{CEDAF4A2-C2DD-4E3E-8422-F4A7BCF1EC06}" srcOrd="1" destOrd="0" presId="urn:microsoft.com/office/officeart/2005/8/layout/hierarchy1"/>
    <dgm:cxn modelId="{340973F5-36A3-412D-A155-2037F54BC69B}" type="presParOf" srcId="{068F2B28-1B97-4DD9-8714-4E579F004286}" destId="{79168AAC-A10E-488B-9B46-B8E5104DA215}" srcOrd="1" destOrd="0" presId="urn:microsoft.com/office/officeart/2005/8/layout/hierarchy1"/>
    <dgm:cxn modelId="{FD0CC459-19CD-4AAC-B15E-B2882EBC30AB}" type="presParOf" srcId="{79168AAC-A10E-488B-9B46-B8E5104DA215}" destId="{A552DFC1-30E2-48B9-9739-A887BE4B20D4}" srcOrd="0" destOrd="0" presId="urn:microsoft.com/office/officeart/2005/8/layout/hierarchy1"/>
    <dgm:cxn modelId="{2F1C2AEA-C723-413F-BC40-BC28B85C2499}" type="presParOf" srcId="{A552DFC1-30E2-48B9-9739-A887BE4B20D4}" destId="{5571B6BA-0D20-4E94-ACA1-D8E1F2248C76}" srcOrd="0" destOrd="0" presId="urn:microsoft.com/office/officeart/2005/8/layout/hierarchy1"/>
    <dgm:cxn modelId="{715D6F1C-7B2B-423A-A914-E48436881DE4}" type="presParOf" srcId="{A552DFC1-30E2-48B9-9739-A887BE4B20D4}" destId="{247571F4-6957-4B03-BA61-253229CA65E2}" srcOrd="1" destOrd="0" presId="urn:microsoft.com/office/officeart/2005/8/layout/hierarchy1"/>
    <dgm:cxn modelId="{2FE9585A-AABC-440E-83E8-7BB255231ED4}" type="presParOf" srcId="{79168AAC-A10E-488B-9B46-B8E5104DA215}" destId="{6A8ADB11-F7D2-4329-AF2C-0F26AA9A1EEF}" srcOrd="1" destOrd="0" presId="urn:microsoft.com/office/officeart/2005/8/layout/hierarchy1"/>
    <dgm:cxn modelId="{37C4B00F-BDC9-4B6B-84C7-540CE128D0D2}" type="presParOf" srcId="{068F2B28-1B97-4DD9-8714-4E579F004286}" destId="{F1C1E03B-6DD0-4061-8320-7CB651F6958F}" srcOrd="2" destOrd="0" presId="urn:microsoft.com/office/officeart/2005/8/layout/hierarchy1"/>
    <dgm:cxn modelId="{480DDA83-887C-4313-8BCD-C2762A4A8378}" type="presParOf" srcId="{F1C1E03B-6DD0-4061-8320-7CB651F6958F}" destId="{C00B698D-756E-4A35-AD26-1737087ED7F7}" srcOrd="0" destOrd="0" presId="urn:microsoft.com/office/officeart/2005/8/layout/hierarchy1"/>
    <dgm:cxn modelId="{95547E3F-A66E-47B1-A6CF-8BD06A7B9A86}" type="presParOf" srcId="{C00B698D-756E-4A35-AD26-1737087ED7F7}" destId="{D314CDF4-4CDE-4EC6-940A-83DF6E46D33B}" srcOrd="0" destOrd="0" presId="urn:microsoft.com/office/officeart/2005/8/layout/hierarchy1"/>
    <dgm:cxn modelId="{363F7777-A7D5-4E67-BB6F-99A58E2A467C}" type="presParOf" srcId="{C00B698D-756E-4A35-AD26-1737087ED7F7}" destId="{620AE399-450E-49A4-B86C-EE275DC6FF0C}" srcOrd="1" destOrd="0" presId="urn:microsoft.com/office/officeart/2005/8/layout/hierarchy1"/>
    <dgm:cxn modelId="{4287D994-A58F-48D1-B16A-2DCD0F3A6D6B}" type="presParOf" srcId="{F1C1E03B-6DD0-4061-8320-7CB651F6958F}" destId="{42413B98-507E-4AB3-9D64-441E8C5868E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B709E75-7C75-49B7-BD94-8BE0ABC4282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466C357-472A-4C1A-8566-ED7CD067F84F}">
      <dgm:prSet/>
      <dgm:spPr/>
      <dgm:t>
        <a:bodyPr/>
        <a:lstStyle/>
        <a:p>
          <a:pPr>
            <a:defRPr b="1"/>
          </a:pPr>
          <a:r>
            <a:rPr lang="en-US" b="1"/>
            <a:t>Key Takeaways:</a:t>
          </a:r>
          <a:endParaRPr lang="en-US"/>
        </a:p>
      </dgm:t>
    </dgm:pt>
    <dgm:pt modelId="{8FF0DD7D-DB0E-4532-B4F3-E5ADF07CB0A8}" type="parTrans" cxnId="{E6D5A1E0-E5AF-4D2C-A4A2-D891C392F9F7}">
      <dgm:prSet/>
      <dgm:spPr/>
      <dgm:t>
        <a:bodyPr/>
        <a:lstStyle/>
        <a:p>
          <a:endParaRPr lang="en-US"/>
        </a:p>
      </dgm:t>
    </dgm:pt>
    <dgm:pt modelId="{D863F0CB-E529-45A8-9327-2DC4A1F1BF4B}" type="sibTrans" cxnId="{E6D5A1E0-E5AF-4D2C-A4A2-D891C392F9F7}">
      <dgm:prSet/>
      <dgm:spPr/>
      <dgm:t>
        <a:bodyPr/>
        <a:lstStyle/>
        <a:p>
          <a:endParaRPr lang="en-US"/>
        </a:p>
      </dgm:t>
    </dgm:pt>
    <dgm:pt modelId="{62AAD668-71F9-4C35-8E03-6071C583C8AD}">
      <dgm:prSet/>
      <dgm:spPr/>
      <dgm:t>
        <a:bodyPr/>
        <a:lstStyle/>
        <a:p>
          <a:pPr>
            <a:defRPr b="1"/>
          </a:pPr>
          <a:r>
            <a:rPr lang="en-US"/>
            <a:t>Importing the data and Pre processing the data </a:t>
          </a:r>
        </a:p>
      </dgm:t>
    </dgm:pt>
    <dgm:pt modelId="{C1AC3AEF-82A5-4263-BA76-77F70BFE7762}" type="parTrans" cxnId="{06A7F1C6-944B-4AC3-9E55-3F1C32100994}">
      <dgm:prSet/>
      <dgm:spPr/>
      <dgm:t>
        <a:bodyPr/>
        <a:lstStyle/>
        <a:p>
          <a:endParaRPr lang="en-US"/>
        </a:p>
      </dgm:t>
    </dgm:pt>
    <dgm:pt modelId="{DFB439D5-173F-4171-9DE9-C891C1433054}" type="sibTrans" cxnId="{06A7F1C6-944B-4AC3-9E55-3F1C32100994}">
      <dgm:prSet/>
      <dgm:spPr/>
      <dgm:t>
        <a:bodyPr/>
        <a:lstStyle/>
        <a:p>
          <a:endParaRPr lang="en-US"/>
        </a:p>
      </dgm:t>
    </dgm:pt>
    <dgm:pt modelId="{87AC477E-C2B5-4CA1-8F1B-90F6B68F7300}">
      <dgm:prSet/>
      <dgm:spPr/>
      <dgm:t>
        <a:bodyPr/>
        <a:lstStyle/>
        <a:p>
          <a:r>
            <a:rPr lang="en-US" baseline="0"/>
            <a:t>Data cleaning and wrangling were critical to extracting meaningful insights.</a:t>
          </a:r>
          <a:endParaRPr lang="en-US"/>
        </a:p>
      </dgm:t>
    </dgm:pt>
    <dgm:pt modelId="{A59DFA8A-DC27-42F0-8DA4-9C3DE8879E45}" type="parTrans" cxnId="{5C4783CF-4BD9-4310-85A7-B562A75D7C6D}">
      <dgm:prSet/>
      <dgm:spPr/>
      <dgm:t>
        <a:bodyPr/>
        <a:lstStyle/>
        <a:p>
          <a:endParaRPr lang="en-US"/>
        </a:p>
      </dgm:t>
    </dgm:pt>
    <dgm:pt modelId="{93CFF424-D439-45FC-9494-A04EC10A9508}" type="sibTrans" cxnId="{5C4783CF-4BD9-4310-85A7-B562A75D7C6D}">
      <dgm:prSet/>
      <dgm:spPr/>
      <dgm:t>
        <a:bodyPr/>
        <a:lstStyle/>
        <a:p>
          <a:endParaRPr lang="en-US"/>
        </a:p>
      </dgm:t>
    </dgm:pt>
    <dgm:pt modelId="{3BD25323-270B-4D92-862A-1271D5EFAF13}">
      <dgm:prSet/>
      <dgm:spPr/>
      <dgm:t>
        <a:bodyPr/>
        <a:lstStyle/>
        <a:p>
          <a:r>
            <a:rPr lang="en-US" baseline="0"/>
            <a:t>Customer segmentation and sales trends revealed opportunities for targeted strategies.</a:t>
          </a:r>
          <a:endParaRPr lang="en-US"/>
        </a:p>
      </dgm:t>
    </dgm:pt>
    <dgm:pt modelId="{19117F3F-8008-4345-B36D-A8C34100B874}" type="parTrans" cxnId="{2A96292C-0461-4F5A-AD4B-70E7BE1163EE}">
      <dgm:prSet/>
      <dgm:spPr/>
      <dgm:t>
        <a:bodyPr/>
        <a:lstStyle/>
        <a:p>
          <a:endParaRPr lang="en-US"/>
        </a:p>
      </dgm:t>
    </dgm:pt>
    <dgm:pt modelId="{AA4AFD0E-6374-4DF2-B746-850A5F56D297}" type="sibTrans" cxnId="{2A96292C-0461-4F5A-AD4B-70E7BE1163EE}">
      <dgm:prSet/>
      <dgm:spPr/>
      <dgm:t>
        <a:bodyPr/>
        <a:lstStyle/>
        <a:p>
          <a:endParaRPr lang="en-US"/>
        </a:p>
      </dgm:t>
    </dgm:pt>
    <dgm:pt modelId="{1A41F8D3-F377-45E7-87A4-D1872F3A1BB5}">
      <dgm:prSet/>
      <dgm:spPr/>
      <dgm:t>
        <a:bodyPr/>
        <a:lstStyle/>
        <a:p>
          <a:r>
            <a:rPr lang="en-US" baseline="0"/>
            <a:t>Actionable insights: Focus on high-value customers, optimize product inventory, and plan marketing around seasonal trends.</a:t>
          </a:r>
          <a:endParaRPr lang="en-US"/>
        </a:p>
      </dgm:t>
    </dgm:pt>
    <dgm:pt modelId="{8E7BC2D9-9D0F-46CB-92E4-A20B85CA3219}" type="parTrans" cxnId="{E05C8272-EC36-4122-B16F-ADE52C5BD5A6}">
      <dgm:prSet/>
      <dgm:spPr/>
      <dgm:t>
        <a:bodyPr/>
        <a:lstStyle/>
        <a:p>
          <a:endParaRPr lang="en-US"/>
        </a:p>
      </dgm:t>
    </dgm:pt>
    <dgm:pt modelId="{8787682C-8662-49FC-969F-297F7EF71450}" type="sibTrans" cxnId="{E05C8272-EC36-4122-B16F-ADE52C5BD5A6}">
      <dgm:prSet/>
      <dgm:spPr/>
      <dgm:t>
        <a:bodyPr/>
        <a:lstStyle/>
        <a:p>
          <a:endParaRPr lang="en-US"/>
        </a:p>
      </dgm:t>
    </dgm:pt>
    <dgm:pt modelId="{A338E786-C870-4519-912C-0E446068A69E}" type="pres">
      <dgm:prSet presAssocID="{2B709E75-7C75-49B7-BD94-8BE0ABC42823}" presName="root" presStyleCnt="0">
        <dgm:presLayoutVars>
          <dgm:dir/>
          <dgm:resizeHandles val="exact"/>
        </dgm:presLayoutVars>
      </dgm:prSet>
      <dgm:spPr/>
    </dgm:pt>
    <dgm:pt modelId="{241AEE41-C112-4D01-B61B-6EF17AC533C6}" type="pres">
      <dgm:prSet presAssocID="{2466C357-472A-4C1A-8566-ED7CD067F84F}" presName="compNode" presStyleCnt="0"/>
      <dgm:spPr/>
    </dgm:pt>
    <dgm:pt modelId="{AB8DE219-8EAD-4A13-B442-91E11C7FB8EE}" type="pres">
      <dgm:prSet presAssocID="{2466C357-472A-4C1A-8566-ED7CD067F84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C5A1B841-6516-442A-9099-4823210B2538}" type="pres">
      <dgm:prSet presAssocID="{2466C357-472A-4C1A-8566-ED7CD067F84F}" presName="iconSpace" presStyleCnt="0"/>
      <dgm:spPr/>
    </dgm:pt>
    <dgm:pt modelId="{233FA1A4-0F1A-4263-BDA6-BA26FF37E7D5}" type="pres">
      <dgm:prSet presAssocID="{2466C357-472A-4C1A-8566-ED7CD067F84F}" presName="parTx" presStyleLbl="revTx" presStyleIdx="0" presStyleCnt="4">
        <dgm:presLayoutVars>
          <dgm:chMax val="0"/>
          <dgm:chPref val="0"/>
        </dgm:presLayoutVars>
      </dgm:prSet>
      <dgm:spPr/>
    </dgm:pt>
    <dgm:pt modelId="{58036665-F688-4C32-B57B-5339A2DAFA97}" type="pres">
      <dgm:prSet presAssocID="{2466C357-472A-4C1A-8566-ED7CD067F84F}" presName="txSpace" presStyleCnt="0"/>
      <dgm:spPr/>
    </dgm:pt>
    <dgm:pt modelId="{AC91FB2F-5F04-4A41-8FA2-03ABCD3ECE3C}" type="pres">
      <dgm:prSet presAssocID="{2466C357-472A-4C1A-8566-ED7CD067F84F}" presName="desTx" presStyleLbl="revTx" presStyleIdx="1" presStyleCnt="4">
        <dgm:presLayoutVars/>
      </dgm:prSet>
      <dgm:spPr/>
    </dgm:pt>
    <dgm:pt modelId="{10C0193F-46AE-41AC-A7C0-77F56781C641}" type="pres">
      <dgm:prSet presAssocID="{D863F0CB-E529-45A8-9327-2DC4A1F1BF4B}" presName="sibTrans" presStyleCnt="0"/>
      <dgm:spPr/>
    </dgm:pt>
    <dgm:pt modelId="{B01BBBEB-2EEF-4002-B637-A143D06E10D0}" type="pres">
      <dgm:prSet presAssocID="{62AAD668-71F9-4C35-8E03-6071C583C8AD}" presName="compNode" presStyleCnt="0"/>
      <dgm:spPr/>
    </dgm:pt>
    <dgm:pt modelId="{2C865666-1F8E-4165-B48C-A803F72F5AE3}" type="pres">
      <dgm:prSet presAssocID="{62AAD668-71F9-4C35-8E03-6071C583C8A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3C8AE3F-A22B-4CC6-91D8-2B80E9A3A2CD}" type="pres">
      <dgm:prSet presAssocID="{62AAD668-71F9-4C35-8E03-6071C583C8AD}" presName="iconSpace" presStyleCnt="0"/>
      <dgm:spPr/>
    </dgm:pt>
    <dgm:pt modelId="{75EC1DB0-1E35-45F7-B0DC-32BB96FE1B31}" type="pres">
      <dgm:prSet presAssocID="{62AAD668-71F9-4C35-8E03-6071C583C8AD}" presName="parTx" presStyleLbl="revTx" presStyleIdx="2" presStyleCnt="4">
        <dgm:presLayoutVars>
          <dgm:chMax val="0"/>
          <dgm:chPref val="0"/>
        </dgm:presLayoutVars>
      </dgm:prSet>
      <dgm:spPr/>
    </dgm:pt>
    <dgm:pt modelId="{EAEEAB1B-6783-4796-B88C-2F8F8E948A7E}" type="pres">
      <dgm:prSet presAssocID="{62AAD668-71F9-4C35-8E03-6071C583C8AD}" presName="txSpace" presStyleCnt="0"/>
      <dgm:spPr/>
    </dgm:pt>
    <dgm:pt modelId="{F4AEC810-A57B-43B1-B0D9-5AB1D6520C92}" type="pres">
      <dgm:prSet presAssocID="{62AAD668-71F9-4C35-8E03-6071C583C8AD}" presName="desTx" presStyleLbl="revTx" presStyleIdx="3" presStyleCnt="4">
        <dgm:presLayoutVars/>
      </dgm:prSet>
      <dgm:spPr/>
    </dgm:pt>
  </dgm:ptLst>
  <dgm:cxnLst>
    <dgm:cxn modelId="{2A96292C-0461-4F5A-AD4B-70E7BE1163EE}" srcId="{62AAD668-71F9-4C35-8E03-6071C583C8AD}" destId="{3BD25323-270B-4D92-862A-1271D5EFAF13}" srcOrd="1" destOrd="0" parTransId="{19117F3F-8008-4345-B36D-A8C34100B874}" sibTransId="{AA4AFD0E-6374-4DF2-B746-850A5F56D297}"/>
    <dgm:cxn modelId="{D5AC3A32-DAC7-4B1B-B3D7-F17664CCF3C0}" type="presOf" srcId="{62AAD668-71F9-4C35-8E03-6071C583C8AD}" destId="{75EC1DB0-1E35-45F7-B0DC-32BB96FE1B31}" srcOrd="0" destOrd="0" presId="urn:microsoft.com/office/officeart/2018/5/layout/CenteredIconLabelDescriptionList"/>
    <dgm:cxn modelId="{A79AD53D-6DF8-4510-B35D-1C09DC13DADC}" type="presOf" srcId="{2466C357-472A-4C1A-8566-ED7CD067F84F}" destId="{233FA1A4-0F1A-4263-BDA6-BA26FF37E7D5}" srcOrd="0" destOrd="0" presId="urn:microsoft.com/office/officeart/2018/5/layout/CenteredIconLabelDescriptionList"/>
    <dgm:cxn modelId="{E05C8272-EC36-4122-B16F-ADE52C5BD5A6}" srcId="{62AAD668-71F9-4C35-8E03-6071C583C8AD}" destId="{1A41F8D3-F377-45E7-87A4-D1872F3A1BB5}" srcOrd="2" destOrd="0" parTransId="{8E7BC2D9-9D0F-46CB-92E4-A20B85CA3219}" sibTransId="{8787682C-8662-49FC-969F-297F7EF71450}"/>
    <dgm:cxn modelId="{70C64E79-F29D-4455-BF2F-D7F8787EA1B9}" type="presOf" srcId="{1A41F8D3-F377-45E7-87A4-D1872F3A1BB5}" destId="{F4AEC810-A57B-43B1-B0D9-5AB1D6520C92}" srcOrd="0" destOrd="2" presId="urn:microsoft.com/office/officeart/2018/5/layout/CenteredIconLabelDescriptionList"/>
    <dgm:cxn modelId="{4F011C7C-560B-4F2D-BE23-0A8B6C2594C7}" type="presOf" srcId="{2B709E75-7C75-49B7-BD94-8BE0ABC42823}" destId="{A338E786-C870-4519-912C-0E446068A69E}" srcOrd="0" destOrd="0" presId="urn:microsoft.com/office/officeart/2018/5/layout/CenteredIconLabelDescriptionList"/>
    <dgm:cxn modelId="{06A7F1C6-944B-4AC3-9E55-3F1C32100994}" srcId="{2B709E75-7C75-49B7-BD94-8BE0ABC42823}" destId="{62AAD668-71F9-4C35-8E03-6071C583C8AD}" srcOrd="1" destOrd="0" parTransId="{C1AC3AEF-82A5-4263-BA76-77F70BFE7762}" sibTransId="{DFB439D5-173F-4171-9DE9-C891C1433054}"/>
    <dgm:cxn modelId="{5C4783CF-4BD9-4310-85A7-B562A75D7C6D}" srcId="{62AAD668-71F9-4C35-8E03-6071C583C8AD}" destId="{87AC477E-C2B5-4CA1-8F1B-90F6B68F7300}" srcOrd="0" destOrd="0" parTransId="{A59DFA8A-DC27-42F0-8DA4-9C3DE8879E45}" sibTransId="{93CFF424-D439-45FC-9494-A04EC10A9508}"/>
    <dgm:cxn modelId="{E37063DA-F33B-4EAD-A2F9-920713B72260}" type="presOf" srcId="{3BD25323-270B-4D92-862A-1271D5EFAF13}" destId="{F4AEC810-A57B-43B1-B0D9-5AB1D6520C92}" srcOrd="0" destOrd="1" presId="urn:microsoft.com/office/officeart/2018/5/layout/CenteredIconLabelDescriptionList"/>
    <dgm:cxn modelId="{E6D5A1E0-E5AF-4D2C-A4A2-D891C392F9F7}" srcId="{2B709E75-7C75-49B7-BD94-8BE0ABC42823}" destId="{2466C357-472A-4C1A-8566-ED7CD067F84F}" srcOrd="0" destOrd="0" parTransId="{8FF0DD7D-DB0E-4532-B4F3-E5ADF07CB0A8}" sibTransId="{D863F0CB-E529-45A8-9327-2DC4A1F1BF4B}"/>
    <dgm:cxn modelId="{C3AA46EE-796F-4998-B2E8-A13466C01625}" type="presOf" srcId="{87AC477E-C2B5-4CA1-8F1B-90F6B68F7300}" destId="{F4AEC810-A57B-43B1-B0D9-5AB1D6520C92}" srcOrd="0" destOrd="0" presId="urn:microsoft.com/office/officeart/2018/5/layout/CenteredIconLabelDescriptionList"/>
    <dgm:cxn modelId="{A06EDFF4-3A6B-4E7A-91AB-49BAC79A850A}" type="presParOf" srcId="{A338E786-C870-4519-912C-0E446068A69E}" destId="{241AEE41-C112-4D01-B61B-6EF17AC533C6}" srcOrd="0" destOrd="0" presId="urn:microsoft.com/office/officeart/2018/5/layout/CenteredIconLabelDescriptionList"/>
    <dgm:cxn modelId="{29574874-36D6-4D0A-A4D5-D67EC5D89164}" type="presParOf" srcId="{241AEE41-C112-4D01-B61B-6EF17AC533C6}" destId="{AB8DE219-8EAD-4A13-B442-91E11C7FB8EE}" srcOrd="0" destOrd="0" presId="urn:microsoft.com/office/officeart/2018/5/layout/CenteredIconLabelDescriptionList"/>
    <dgm:cxn modelId="{F08E1196-4347-431C-A8C9-B91AF6F901B8}" type="presParOf" srcId="{241AEE41-C112-4D01-B61B-6EF17AC533C6}" destId="{C5A1B841-6516-442A-9099-4823210B2538}" srcOrd="1" destOrd="0" presId="urn:microsoft.com/office/officeart/2018/5/layout/CenteredIconLabelDescriptionList"/>
    <dgm:cxn modelId="{DBF2408A-35C8-43B7-B51D-65CF74CE2728}" type="presParOf" srcId="{241AEE41-C112-4D01-B61B-6EF17AC533C6}" destId="{233FA1A4-0F1A-4263-BDA6-BA26FF37E7D5}" srcOrd="2" destOrd="0" presId="urn:microsoft.com/office/officeart/2018/5/layout/CenteredIconLabelDescriptionList"/>
    <dgm:cxn modelId="{22379AE5-84EB-48F1-B6DD-90760F7D7706}" type="presParOf" srcId="{241AEE41-C112-4D01-B61B-6EF17AC533C6}" destId="{58036665-F688-4C32-B57B-5339A2DAFA97}" srcOrd="3" destOrd="0" presId="urn:microsoft.com/office/officeart/2018/5/layout/CenteredIconLabelDescriptionList"/>
    <dgm:cxn modelId="{B593A1CE-D376-41E3-BB00-663EEBD875E5}" type="presParOf" srcId="{241AEE41-C112-4D01-B61B-6EF17AC533C6}" destId="{AC91FB2F-5F04-4A41-8FA2-03ABCD3ECE3C}" srcOrd="4" destOrd="0" presId="urn:microsoft.com/office/officeart/2018/5/layout/CenteredIconLabelDescriptionList"/>
    <dgm:cxn modelId="{0110BD02-92B3-417F-B107-0E8C0DB5C490}" type="presParOf" srcId="{A338E786-C870-4519-912C-0E446068A69E}" destId="{10C0193F-46AE-41AC-A7C0-77F56781C641}" srcOrd="1" destOrd="0" presId="urn:microsoft.com/office/officeart/2018/5/layout/CenteredIconLabelDescriptionList"/>
    <dgm:cxn modelId="{EB73D0FA-6220-48E1-B896-6B3AF4FC2722}" type="presParOf" srcId="{A338E786-C870-4519-912C-0E446068A69E}" destId="{B01BBBEB-2EEF-4002-B637-A143D06E10D0}" srcOrd="2" destOrd="0" presId="urn:microsoft.com/office/officeart/2018/5/layout/CenteredIconLabelDescriptionList"/>
    <dgm:cxn modelId="{03C27988-C669-4046-80B2-8C30D99562B5}" type="presParOf" srcId="{B01BBBEB-2EEF-4002-B637-A143D06E10D0}" destId="{2C865666-1F8E-4165-B48C-A803F72F5AE3}" srcOrd="0" destOrd="0" presId="urn:microsoft.com/office/officeart/2018/5/layout/CenteredIconLabelDescriptionList"/>
    <dgm:cxn modelId="{7BFD1E48-78F5-4E2C-842B-3AD0164E6873}" type="presParOf" srcId="{B01BBBEB-2EEF-4002-B637-A143D06E10D0}" destId="{13C8AE3F-A22B-4CC6-91D8-2B80E9A3A2CD}" srcOrd="1" destOrd="0" presId="urn:microsoft.com/office/officeart/2018/5/layout/CenteredIconLabelDescriptionList"/>
    <dgm:cxn modelId="{1BF1A591-474A-4BB3-8597-A469E252E594}" type="presParOf" srcId="{B01BBBEB-2EEF-4002-B637-A143D06E10D0}" destId="{75EC1DB0-1E35-45F7-B0DC-32BB96FE1B31}" srcOrd="2" destOrd="0" presId="urn:microsoft.com/office/officeart/2018/5/layout/CenteredIconLabelDescriptionList"/>
    <dgm:cxn modelId="{BB686745-C931-4483-89CF-809F4E5EFF5D}" type="presParOf" srcId="{B01BBBEB-2EEF-4002-B637-A143D06E10D0}" destId="{EAEEAB1B-6783-4796-B88C-2F8F8E948A7E}" srcOrd="3" destOrd="0" presId="urn:microsoft.com/office/officeart/2018/5/layout/CenteredIconLabelDescriptionList"/>
    <dgm:cxn modelId="{842820FE-7976-4E34-84FF-ED44147A49A2}" type="presParOf" srcId="{B01BBBEB-2EEF-4002-B637-A143D06E10D0}" destId="{F4AEC810-A57B-43B1-B0D9-5AB1D6520C9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7A034-C7A6-4AB3-801B-D06FF812396A}">
      <dsp:nvSpPr>
        <dsp:cNvPr id="0" name=""/>
        <dsp:cNvSpPr/>
      </dsp:nvSpPr>
      <dsp:spPr>
        <a:xfrm>
          <a:off x="813044" y="25559"/>
          <a:ext cx="1620455" cy="162045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711534-F029-4780-84C1-E3479BAEE69E}">
      <dsp:nvSpPr>
        <dsp:cNvPr id="0" name=""/>
        <dsp:cNvSpPr/>
      </dsp:nvSpPr>
      <dsp:spPr>
        <a:xfrm>
          <a:off x="1158387" y="370901"/>
          <a:ext cx="929769" cy="929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D371D-89F9-446B-8254-765D556998E5}">
      <dsp:nvSpPr>
        <dsp:cNvPr id="0" name=""/>
        <dsp:cNvSpPr/>
      </dsp:nvSpPr>
      <dsp:spPr>
        <a:xfrm>
          <a:off x="295030" y="2150746"/>
          <a:ext cx="26564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i="0" kern="1200" baseline="0"/>
            <a:t>Title:</a:t>
          </a:r>
          <a:r>
            <a:rPr lang="en-US" sz="1200" b="0" i="0" kern="1200" baseline="0"/>
            <a:t> Exploratory Data Analysis and Insights from dataset_1, dataset_2</a:t>
          </a:r>
          <a:r>
            <a:rPr lang="en-US" sz="1200" b="0" i="0" kern="1200"/>
            <a:t> and d</a:t>
          </a:r>
          <a:r>
            <a:rPr lang="en-US" sz="1200" b="0" i="0" kern="1200" baseline="0"/>
            <a:t>ataset_3</a:t>
          </a:r>
          <a:endParaRPr lang="en-US" sz="1200" kern="1200"/>
        </a:p>
      </dsp:txBody>
      <dsp:txXfrm>
        <a:off x="295030" y="2150746"/>
        <a:ext cx="2656483" cy="720000"/>
      </dsp:txXfrm>
    </dsp:sp>
    <dsp:sp modelId="{C4AEB337-CE21-4D9D-B52D-A08A435B284D}">
      <dsp:nvSpPr>
        <dsp:cNvPr id="0" name=""/>
        <dsp:cNvSpPr/>
      </dsp:nvSpPr>
      <dsp:spPr>
        <a:xfrm>
          <a:off x="3934413" y="25559"/>
          <a:ext cx="1620455" cy="162045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1C6D7-8FAD-4F04-8571-601096ABD281}">
      <dsp:nvSpPr>
        <dsp:cNvPr id="0" name=""/>
        <dsp:cNvSpPr/>
      </dsp:nvSpPr>
      <dsp:spPr>
        <a:xfrm>
          <a:off x="4279756" y="370901"/>
          <a:ext cx="929769" cy="929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315405-72BB-48D2-A183-91A312CE18DE}">
      <dsp:nvSpPr>
        <dsp:cNvPr id="0" name=""/>
        <dsp:cNvSpPr/>
      </dsp:nvSpPr>
      <dsp:spPr>
        <a:xfrm>
          <a:off x="3416398" y="2150746"/>
          <a:ext cx="26564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i="0" kern="1200" baseline="0"/>
            <a:t>Subtitle:</a:t>
          </a:r>
          <a:r>
            <a:rPr lang="en-US" sz="1200" b="0" i="0" kern="1200" baseline="0"/>
            <a:t> A Comprehensive Data Wrangling and Insights Extraction Project</a:t>
          </a:r>
          <a:endParaRPr lang="en-US" sz="1200" kern="1200"/>
        </a:p>
      </dsp:txBody>
      <dsp:txXfrm>
        <a:off x="3416398" y="2150746"/>
        <a:ext cx="2656483" cy="720000"/>
      </dsp:txXfrm>
    </dsp:sp>
    <dsp:sp modelId="{7DBBBE37-59AA-4C66-B36F-84AEA5ABEBB9}">
      <dsp:nvSpPr>
        <dsp:cNvPr id="0" name=""/>
        <dsp:cNvSpPr/>
      </dsp:nvSpPr>
      <dsp:spPr>
        <a:xfrm>
          <a:off x="813044" y="3534866"/>
          <a:ext cx="1620455" cy="162045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240C8C-ABB7-4BDF-9D3D-BA8B3E1D1839}">
      <dsp:nvSpPr>
        <dsp:cNvPr id="0" name=""/>
        <dsp:cNvSpPr/>
      </dsp:nvSpPr>
      <dsp:spPr>
        <a:xfrm>
          <a:off x="1158387" y="3880209"/>
          <a:ext cx="929769" cy="929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31231-54EE-4C07-A94F-6FF1545AC616}">
      <dsp:nvSpPr>
        <dsp:cNvPr id="0" name=""/>
        <dsp:cNvSpPr/>
      </dsp:nvSpPr>
      <dsp:spPr>
        <a:xfrm>
          <a:off x="295030" y="5660053"/>
          <a:ext cx="26564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i="0" kern="1200" baseline="0"/>
            <a:t>Your Name: </a:t>
          </a:r>
          <a:r>
            <a:rPr lang="en-US" sz="1200" i="0" kern="1200" baseline="0"/>
            <a:t>Manoj</a:t>
          </a:r>
          <a:r>
            <a:rPr lang="en-US" sz="1200" i="0" kern="1200"/>
            <a:t> kapri</a:t>
          </a:r>
          <a:endParaRPr lang="en-US" sz="1200" kern="1200"/>
        </a:p>
      </dsp:txBody>
      <dsp:txXfrm>
        <a:off x="295030" y="5660053"/>
        <a:ext cx="2656483" cy="720000"/>
      </dsp:txXfrm>
    </dsp:sp>
    <dsp:sp modelId="{DB4362A9-15D1-4ECD-839A-35133250A6C3}">
      <dsp:nvSpPr>
        <dsp:cNvPr id="0" name=""/>
        <dsp:cNvSpPr/>
      </dsp:nvSpPr>
      <dsp:spPr>
        <a:xfrm>
          <a:off x="3934413" y="3534866"/>
          <a:ext cx="1620455" cy="162045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4BFF42-F19F-428B-A59C-D569EF927923}">
      <dsp:nvSpPr>
        <dsp:cNvPr id="0" name=""/>
        <dsp:cNvSpPr/>
      </dsp:nvSpPr>
      <dsp:spPr>
        <a:xfrm>
          <a:off x="4279756" y="3880209"/>
          <a:ext cx="929769" cy="9297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EC02E-DADF-401F-ABAF-5CCCDA9080FF}">
      <dsp:nvSpPr>
        <dsp:cNvPr id="0" name=""/>
        <dsp:cNvSpPr/>
      </dsp:nvSpPr>
      <dsp:spPr>
        <a:xfrm>
          <a:off x="3416398" y="5660053"/>
          <a:ext cx="26564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i="0" kern="1200" baseline="0"/>
            <a:t>Date</a:t>
          </a:r>
          <a:r>
            <a:rPr lang="en-US" sz="1200" kern="1200"/>
            <a:t>: 02.01.2025</a:t>
          </a:r>
        </a:p>
      </dsp:txBody>
      <dsp:txXfrm>
        <a:off x="3416398" y="5660053"/>
        <a:ext cx="265648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6D269-300D-42C9-BE23-0F813466B6B8}">
      <dsp:nvSpPr>
        <dsp:cNvPr id="0" name=""/>
        <dsp:cNvSpPr/>
      </dsp:nvSpPr>
      <dsp:spPr>
        <a:xfrm>
          <a:off x="331208" y="851222"/>
          <a:ext cx="1027230" cy="10272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2BCEA1-EFAC-4266-AF03-D879450D695D}">
      <dsp:nvSpPr>
        <dsp:cNvPr id="0" name=""/>
        <dsp:cNvSpPr/>
      </dsp:nvSpPr>
      <dsp:spPr>
        <a:xfrm>
          <a:off x="550126" y="1070140"/>
          <a:ext cx="589394" cy="5893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C2646-44AC-4335-97AA-90D72D02F4D8}">
      <dsp:nvSpPr>
        <dsp:cNvPr id="0" name=""/>
        <dsp:cNvSpPr/>
      </dsp:nvSpPr>
      <dsp:spPr>
        <a:xfrm>
          <a:off x="2832" y="21984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To explore and analyze the dataset’s for actionable insights.</a:t>
          </a:r>
        </a:p>
      </dsp:txBody>
      <dsp:txXfrm>
        <a:off x="2832" y="2198410"/>
        <a:ext cx="1683984" cy="673593"/>
      </dsp:txXfrm>
    </dsp:sp>
    <dsp:sp modelId="{74FD7F86-7782-421D-850B-FD18EFB71A8A}">
      <dsp:nvSpPr>
        <dsp:cNvPr id="0" name=""/>
        <dsp:cNvSpPr/>
      </dsp:nvSpPr>
      <dsp:spPr>
        <a:xfrm>
          <a:off x="2309890" y="851222"/>
          <a:ext cx="1027230" cy="10272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78727-7591-40A8-9DD9-8C7039B29EF2}">
      <dsp:nvSpPr>
        <dsp:cNvPr id="0" name=""/>
        <dsp:cNvSpPr/>
      </dsp:nvSpPr>
      <dsp:spPr>
        <a:xfrm>
          <a:off x="2528808" y="1070140"/>
          <a:ext cx="589394" cy="5893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39202-246D-4216-91A4-953DF04F21B0}">
      <dsp:nvSpPr>
        <dsp:cNvPr id="0" name=""/>
        <dsp:cNvSpPr/>
      </dsp:nvSpPr>
      <dsp:spPr>
        <a:xfrm>
          <a:off x="1981513" y="21984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To clean and preprocess the data for effective analysis.</a:t>
          </a:r>
        </a:p>
      </dsp:txBody>
      <dsp:txXfrm>
        <a:off x="1981513" y="2198410"/>
        <a:ext cx="1683984" cy="673593"/>
      </dsp:txXfrm>
    </dsp:sp>
    <dsp:sp modelId="{C68758B7-DC90-41B2-968D-67339D8F19CF}">
      <dsp:nvSpPr>
        <dsp:cNvPr id="0" name=""/>
        <dsp:cNvSpPr/>
      </dsp:nvSpPr>
      <dsp:spPr>
        <a:xfrm>
          <a:off x="4288572" y="851222"/>
          <a:ext cx="1027230" cy="102723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ADFFCB-2EC5-413E-8666-14E97999AEEF}">
      <dsp:nvSpPr>
        <dsp:cNvPr id="0" name=""/>
        <dsp:cNvSpPr/>
      </dsp:nvSpPr>
      <dsp:spPr>
        <a:xfrm>
          <a:off x="4507490" y="1070140"/>
          <a:ext cx="589394" cy="5893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5EF0CF-65B0-451A-A54B-D543664C4212}">
      <dsp:nvSpPr>
        <dsp:cNvPr id="0" name=""/>
        <dsp:cNvSpPr/>
      </dsp:nvSpPr>
      <dsp:spPr>
        <a:xfrm>
          <a:off x="3960195" y="21984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To uncover trends and patterns to inform business decisions.</a:t>
          </a:r>
        </a:p>
      </dsp:txBody>
      <dsp:txXfrm>
        <a:off x="3960195" y="2198410"/>
        <a:ext cx="1683984" cy="673593"/>
      </dsp:txXfrm>
    </dsp:sp>
    <dsp:sp modelId="{B84D9F9C-B182-4BCE-B205-DE85621D7BBA}">
      <dsp:nvSpPr>
        <dsp:cNvPr id="0" name=""/>
        <dsp:cNvSpPr/>
      </dsp:nvSpPr>
      <dsp:spPr>
        <a:xfrm>
          <a:off x="6316417" y="1593622"/>
          <a:ext cx="1027230" cy="102723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3321DA-D359-4980-9EF8-A6ED488F155F}">
      <dsp:nvSpPr>
        <dsp:cNvPr id="0" name=""/>
        <dsp:cNvSpPr/>
      </dsp:nvSpPr>
      <dsp:spPr>
        <a:xfrm>
          <a:off x="6486171" y="1070140"/>
          <a:ext cx="589394" cy="5893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114A7-83C8-43EB-8C6D-857E3014AB79}">
      <dsp:nvSpPr>
        <dsp:cNvPr id="0" name=""/>
        <dsp:cNvSpPr/>
      </dsp:nvSpPr>
      <dsp:spPr>
        <a:xfrm>
          <a:off x="5938876" y="21984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/>
            <a:t>Scope</a:t>
          </a:r>
          <a:endParaRPr lang="en-US" sz="1100" kern="1200" dirty="0"/>
        </a:p>
      </dsp:txBody>
      <dsp:txXfrm>
        <a:off x="5938876" y="2198410"/>
        <a:ext cx="1683984" cy="673593"/>
      </dsp:txXfrm>
    </dsp:sp>
    <dsp:sp modelId="{B375D209-4D0D-41FD-9B46-339BA1B83FCB}">
      <dsp:nvSpPr>
        <dsp:cNvPr id="0" name=""/>
        <dsp:cNvSpPr/>
      </dsp:nvSpPr>
      <dsp:spPr>
        <a:xfrm>
          <a:off x="8245935" y="851222"/>
          <a:ext cx="1027230" cy="102723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D2C25A-B36C-4F1A-8097-55B618D56924}">
      <dsp:nvSpPr>
        <dsp:cNvPr id="0" name=""/>
        <dsp:cNvSpPr/>
      </dsp:nvSpPr>
      <dsp:spPr>
        <a:xfrm>
          <a:off x="8464853" y="1070140"/>
          <a:ext cx="589394" cy="5893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5E461-05EF-44A9-975C-15AFF6406A1C}">
      <dsp:nvSpPr>
        <dsp:cNvPr id="0" name=""/>
        <dsp:cNvSpPr/>
      </dsp:nvSpPr>
      <dsp:spPr>
        <a:xfrm>
          <a:off x="7917558" y="21984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Analyzed customer transactions, demographics, and product preferences.</a:t>
          </a:r>
        </a:p>
      </dsp:txBody>
      <dsp:txXfrm>
        <a:off x="7917558" y="2198410"/>
        <a:ext cx="1683984" cy="6735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44AD1-29A0-420D-A29D-778777C141DC}">
      <dsp:nvSpPr>
        <dsp:cNvPr id="0" name=""/>
        <dsp:cNvSpPr/>
      </dsp:nvSpPr>
      <dsp:spPr>
        <a:xfrm>
          <a:off x="661673" y="1110026"/>
          <a:ext cx="525266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30E9F6-B1BD-451A-B262-57B5506F770C}">
      <dsp:nvSpPr>
        <dsp:cNvPr id="0" name=""/>
        <dsp:cNvSpPr/>
      </dsp:nvSpPr>
      <dsp:spPr>
        <a:xfrm>
          <a:off x="1218455" y="1065940"/>
          <a:ext cx="60405" cy="113454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316C8-4B41-46A4-8385-0CA26A55C4FD}">
      <dsp:nvSpPr>
        <dsp:cNvPr id="0" name=""/>
        <dsp:cNvSpPr/>
      </dsp:nvSpPr>
      <dsp:spPr>
        <a:xfrm>
          <a:off x="363652" y="877700"/>
          <a:ext cx="464724" cy="4647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34" tIns="18034" rIns="18034" bIns="1803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</a:t>
          </a:r>
        </a:p>
      </dsp:txBody>
      <dsp:txXfrm>
        <a:off x="431709" y="945757"/>
        <a:ext cx="328610" cy="328610"/>
      </dsp:txXfrm>
    </dsp:sp>
    <dsp:sp modelId="{005A1877-5D5F-44AE-BAF6-49167055515F}">
      <dsp:nvSpPr>
        <dsp:cNvPr id="0" name=""/>
        <dsp:cNvSpPr/>
      </dsp:nvSpPr>
      <dsp:spPr>
        <a:xfrm>
          <a:off x="5089" y="1508019"/>
          <a:ext cx="11818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26" tIns="165100" rIns="9322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Load Datasets</a:t>
          </a:r>
          <a:endParaRPr lang="en-US" sz="1100" kern="1200"/>
        </a:p>
      </dsp:txBody>
      <dsp:txXfrm>
        <a:off x="5089" y="1744389"/>
        <a:ext cx="1181849" cy="1729230"/>
      </dsp:txXfrm>
    </dsp:sp>
    <dsp:sp modelId="{3EF986D6-E326-498A-8EDC-42EBD573CA26}">
      <dsp:nvSpPr>
        <dsp:cNvPr id="0" name=""/>
        <dsp:cNvSpPr/>
      </dsp:nvSpPr>
      <dsp:spPr>
        <a:xfrm>
          <a:off x="1318256" y="1110032"/>
          <a:ext cx="118184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DA343D-F6F4-49B1-B594-BA27A5CAA657}">
      <dsp:nvSpPr>
        <dsp:cNvPr id="0" name=""/>
        <dsp:cNvSpPr/>
      </dsp:nvSpPr>
      <dsp:spPr>
        <a:xfrm>
          <a:off x="2531621" y="1065945"/>
          <a:ext cx="60405" cy="11346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BCB13C-CEFA-4342-9997-9FF42427F237}">
      <dsp:nvSpPr>
        <dsp:cNvPr id="0" name=""/>
        <dsp:cNvSpPr/>
      </dsp:nvSpPr>
      <dsp:spPr>
        <a:xfrm>
          <a:off x="1676818" y="877706"/>
          <a:ext cx="464724" cy="4647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34" tIns="18034" rIns="18034" bIns="1803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2</a:t>
          </a:r>
        </a:p>
      </dsp:txBody>
      <dsp:txXfrm>
        <a:off x="1744875" y="945763"/>
        <a:ext cx="328610" cy="328610"/>
      </dsp:txXfrm>
    </dsp:sp>
    <dsp:sp modelId="{53009098-743E-43BD-A903-B8289DEC040D}">
      <dsp:nvSpPr>
        <dsp:cNvPr id="0" name=""/>
        <dsp:cNvSpPr/>
      </dsp:nvSpPr>
      <dsp:spPr>
        <a:xfrm>
          <a:off x="1318256" y="1508037"/>
          <a:ext cx="11818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26" tIns="165100" rIns="9322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Load Dataset_1, Dataset_2, and Dataset_3 for analysis.</a:t>
          </a:r>
          <a:endParaRPr lang="en-US" sz="1100" kern="1200"/>
        </a:p>
      </dsp:txBody>
      <dsp:txXfrm>
        <a:off x="1318256" y="1744407"/>
        <a:ext cx="1181849" cy="1729230"/>
      </dsp:txXfrm>
    </dsp:sp>
    <dsp:sp modelId="{C1962DA0-B427-481C-8A1B-08DD1C0E9546}">
      <dsp:nvSpPr>
        <dsp:cNvPr id="0" name=""/>
        <dsp:cNvSpPr/>
      </dsp:nvSpPr>
      <dsp:spPr>
        <a:xfrm>
          <a:off x="2631422" y="1110032"/>
          <a:ext cx="118184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2A752-2384-4A7C-AEA2-E6413FA2DBF9}">
      <dsp:nvSpPr>
        <dsp:cNvPr id="0" name=""/>
        <dsp:cNvSpPr/>
      </dsp:nvSpPr>
      <dsp:spPr>
        <a:xfrm>
          <a:off x="3844788" y="1065945"/>
          <a:ext cx="60405" cy="11346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71BCEF-E31B-4ADF-90F5-2224AD533AC8}">
      <dsp:nvSpPr>
        <dsp:cNvPr id="0" name=""/>
        <dsp:cNvSpPr/>
      </dsp:nvSpPr>
      <dsp:spPr>
        <a:xfrm>
          <a:off x="2989985" y="877706"/>
          <a:ext cx="464724" cy="4647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34" tIns="18034" rIns="18034" bIns="1803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3</a:t>
          </a:r>
        </a:p>
      </dsp:txBody>
      <dsp:txXfrm>
        <a:off x="3058042" y="945763"/>
        <a:ext cx="328610" cy="328610"/>
      </dsp:txXfrm>
    </dsp:sp>
    <dsp:sp modelId="{3BB81096-A37B-4D7B-A293-4E23C96A7050}">
      <dsp:nvSpPr>
        <dsp:cNvPr id="0" name=""/>
        <dsp:cNvSpPr/>
      </dsp:nvSpPr>
      <dsp:spPr>
        <a:xfrm>
          <a:off x="2631422" y="1508037"/>
          <a:ext cx="11818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26" tIns="165100" rIns="9322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Inspect Data Quality</a:t>
          </a:r>
          <a:endParaRPr lang="en-US" sz="1100" kern="1200"/>
        </a:p>
      </dsp:txBody>
      <dsp:txXfrm>
        <a:off x="2631422" y="1744407"/>
        <a:ext cx="1181849" cy="1729230"/>
      </dsp:txXfrm>
    </dsp:sp>
    <dsp:sp modelId="{94CDE4F6-6F05-4DB8-B250-983E721F92CF}">
      <dsp:nvSpPr>
        <dsp:cNvPr id="0" name=""/>
        <dsp:cNvSpPr/>
      </dsp:nvSpPr>
      <dsp:spPr>
        <a:xfrm>
          <a:off x="3944588" y="1110032"/>
          <a:ext cx="118184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C320A4-DE70-4B4F-AC4C-A0E0F9AAB269}">
      <dsp:nvSpPr>
        <dsp:cNvPr id="0" name=""/>
        <dsp:cNvSpPr/>
      </dsp:nvSpPr>
      <dsp:spPr>
        <a:xfrm>
          <a:off x="5157954" y="1065945"/>
          <a:ext cx="60405" cy="11346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8D7160-9BE0-4269-9F5F-DFD37E81B30B}">
      <dsp:nvSpPr>
        <dsp:cNvPr id="0" name=""/>
        <dsp:cNvSpPr/>
      </dsp:nvSpPr>
      <dsp:spPr>
        <a:xfrm>
          <a:off x="4303151" y="877706"/>
          <a:ext cx="464724" cy="4647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34" tIns="18034" rIns="18034" bIns="1803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4</a:t>
          </a:r>
        </a:p>
      </dsp:txBody>
      <dsp:txXfrm>
        <a:off x="4371208" y="945763"/>
        <a:ext cx="328610" cy="328610"/>
      </dsp:txXfrm>
    </dsp:sp>
    <dsp:sp modelId="{39E3F087-F480-44E7-9BEF-4F0A8ECA6731}">
      <dsp:nvSpPr>
        <dsp:cNvPr id="0" name=""/>
        <dsp:cNvSpPr/>
      </dsp:nvSpPr>
      <dsp:spPr>
        <a:xfrm>
          <a:off x="3944588" y="1508037"/>
          <a:ext cx="11818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26" tIns="165100" rIns="9322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Use .info() and .head() to check the structure and identify any issues.</a:t>
          </a:r>
          <a:endParaRPr lang="en-US" sz="1100" kern="1200"/>
        </a:p>
      </dsp:txBody>
      <dsp:txXfrm>
        <a:off x="3944588" y="1744407"/>
        <a:ext cx="1181849" cy="1729230"/>
      </dsp:txXfrm>
    </dsp:sp>
    <dsp:sp modelId="{62447491-408D-49AA-AC57-653E9647C47A}">
      <dsp:nvSpPr>
        <dsp:cNvPr id="0" name=""/>
        <dsp:cNvSpPr/>
      </dsp:nvSpPr>
      <dsp:spPr>
        <a:xfrm>
          <a:off x="5257755" y="1110032"/>
          <a:ext cx="118184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B7BED1-729C-467E-8333-22B0DC796DAB}">
      <dsp:nvSpPr>
        <dsp:cNvPr id="0" name=""/>
        <dsp:cNvSpPr/>
      </dsp:nvSpPr>
      <dsp:spPr>
        <a:xfrm>
          <a:off x="6471120" y="1065945"/>
          <a:ext cx="60405" cy="11346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1335C-F4B1-4FC0-B4E8-60A0A6747834}">
      <dsp:nvSpPr>
        <dsp:cNvPr id="0" name=""/>
        <dsp:cNvSpPr/>
      </dsp:nvSpPr>
      <dsp:spPr>
        <a:xfrm>
          <a:off x="5616317" y="877706"/>
          <a:ext cx="464724" cy="4647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34" tIns="18034" rIns="18034" bIns="1803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5</a:t>
          </a:r>
        </a:p>
      </dsp:txBody>
      <dsp:txXfrm>
        <a:off x="5684374" y="945763"/>
        <a:ext cx="328610" cy="328610"/>
      </dsp:txXfrm>
    </dsp:sp>
    <dsp:sp modelId="{6558B968-5E5B-43B2-87FE-E8D4F0AE57B4}">
      <dsp:nvSpPr>
        <dsp:cNvPr id="0" name=""/>
        <dsp:cNvSpPr/>
      </dsp:nvSpPr>
      <dsp:spPr>
        <a:xfrm>
          <a:off x="5257755" y="1508037"/>
          <a:ext cx="11818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26" tIns="165100" rIns="9322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Handle Missing Values</a:t>
          </a:r>
          <a:endParaRPr lang="en-US" sz="1100" kern="1200"/>
        </a:p>
      </dsp:txBody>
      <dsp:txXfrm>
        <a:off x="5257755" y="1744407"/>
        <a:ext cx="1181849" cy="1729230"/>
      </dsp:txXfrm>
    </dsp:sp>
    <dsp:sp modelId="{76451C8E-6297-40FB-A937-53D9E9803F29}">
      <dsp:nvSpPr>
        <dsp:cNvPr id="0" name=""/>
        <dsp:cNvSpPr/>
      </dsp:nvSpPr>
      <dsp:spPr>
        <a:xfrm>
          <a:off x="6570921" y="1110032"/>
          <a:ext cx="118184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03083-861F-4242-9B16-C9080E4938A8}">
      <dsp:nvSpPr>
        <dsp:cNvPr id="0" name=""/>
        <dsp:cNvSpPr/>
      </dsp:nvSpPr>
      <dsp:spPr>
        <a:xfrm>
          <a:off x="7784287" y="1065945"/>
          <a:ext cx="60405" cy="11346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625379-D012-470D-8632-E02A3E731811}">
      <dsp:nvSpPr>
        <dsp:cNvPr id="0" name=""/>
        <dsp:cNvSpPr/>
      </dsp:nvSpPr>
      <dsp:spPr>
        <a:xfrm>
          <a:off x="6929484" y="877706"/>
          <a:ext cx="464724" cy="4647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34" tIns="18034" rIns="18034" bIns="1803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6</a:t>
          </a:r>
        </a:p>
      </dsp:txBody>
      <dsp:txXfrm>
        <a:off x="6997541" y="945763"/>
        <a:ext cx="328610" cy="328610"/>
      </dsp:txXfrm>
    </dsp:sp>
    <dsp:sp modelId="{F30F4507-8E16-4CC4-BFEB-A1A4DC3A3B3B}">
      <dsp:nvSpPr>
        <dsp:cNvPr id="0" name=""/>
        <dsp:cNvSpPr/>
      </dsp:nvSpPr>
      <dsp:spPr>
        <a:xfrm>
          <a:off x="6570921" y="1508037"/>
          <a:ext cx="11818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26" tIns="165100" rIns="9322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Fill missing data using appropriate methods to maintain data accuracy.</a:t>
          </a:r>
          <a:endParaRPr lang="en-US" sz="1100" kern="1200"/>
        </a:p>
      </dsp:txBody>
      <dsp:txXfrm>
        <a:off x="6570921" y="1744407"/>
        <a:ext cx="1181849" cy="1729230"/>
      </dsp:txXfrm>
    </dsp:sp>
    <dsp:sp modelId="{392A2BB2-D062-4691-BD5A-D0154EBA3C9A}">
      <dsp:nvSpPr>
        <dsp:cNvPr id="0" name=""/>
        <dsp:cNvSpPr/>
      </dsp:nvSpPr>
      <dsp:spPr>
        <a:xfrm>
          <a:off x="7884087" y="1110032"/>
          <a:ext cx="118184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9D5CB7-5657-416C-B5DB-A923B16222AB}">
      <dsp:nvSpPr>
        <dsp:cNvPr id="0" name=""/>
        <dsp:cNvSpPr/>
      </dsp:nvSpPr>
      <dsp:spPr>
        <a:xfrm>
          <a:off x="9097453" y="1065945"/>
          <a:ext cx="60405" cy="11346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F5BAE0-92C1-4583-81C5-41F5A2149571}">
      <dsp:nvSpPr>
        <dsp:cNvPr id="0" name=""/>
        <dsp:cNvSpPr/>
      </dsp:nvSpPr>
      <dsp:spPr>
        <a:xfrm>
          <a:off x="8242650" y="877706"/>
          <a:ext cx="464724" cy="4647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34" tIns="18034" rIns="18034" bIns="1803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7</a:t>
          </a:r>
        </a:p>
      </dsp:txBody>
      <dsp:txXfrm>
        <a:off x="8310707" y="945763"/>
        <a:ext cx="328610" cy="328610"/>
      </dsp:txXfrm>
    </dsp:sp>
    <dsp:sp modelId="{78CFB72C-8D7B-42E5-B2FC-AE2E1233CF9C}">
      <dsp:nvSpPr>
        <dsp:cNvPr id="0" name=""/>
        <dsp:cNvSpPr/>
      </dsp:nvSpPr>
      <dsp:spPr>
        <a:xfrm>
          <a:off x="7884087" y="1508037"/>
          <a:ext cx="118193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32" tIns="165100" rIns="9323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Merge Datasets</a:t>
          </a:r>
          <a:endParaRPr lang="en-US" sz="1100" kern="1200"/>
        </a:p>
      </dsp:txBody>
      <dsp:txXfrm>
        <a:off x="7884087" y="1744423"/>
        <a:ext cx="1181930" cy="1729214"/>
      </dsp:txXfrm>
    </dsp:sp>
    <dsp:sp modelId="{95BA159C-C032-4A9A-9F9D-2698F522D735}">
      <dsp:nvSpPr>
        <dsp:cNvPr id="0" name=""/>
        <dsp:cNvSpPr/>
      </dsp:nvSpPr>
      <dsp:spPr>
        <a:xfrm>
          <a:off x="9197343" y="1110032"/>
          <a:ext cx="590924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9C8700-9835-465F-BD26-66D33A6822DE}">
      <dsp:nvSpPr>
        <dsp:cNvPr id="0" name=""/>
        <dsp:cNvSpPr/>
      </dsp:nvSpPr>
      <dsp:spPr>
        <a:xfrm>
          <a:off x="9555906" y="877706"/>
          <a:ext cx="464724" cy="4647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34" tIns="18034" rIns="18034" bIns="1803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8</a:t>
          </a:r>
        </a:p>
      </dsp:txBody>
      <dsp:txXfrm>
        <a:off x="9623963" y="945763"/>
        <a:ext cx="328610" cy="328610"/>
      </dsp:txXfrm>
    </dsp:sp>
    <dsp:sp modelId="{52D081EB-1F4D-45DA-B87D-66F016B8D09C}">
      <dsp:nvSpPr>
        <dsp:cNvPr id="0" name=""/>
        <dsp:cNvSpPr/>
      </dsp:nvSpPr>
      <dsp:spPr>
        <a:xfrm>
          <a:off x="9197343" y="1508037"/>
          <a:ext cx="11818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26" tIns="165100" rIns="9322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Combine datasets using common keys and create a single dataset for analysis.</a:t>
          </a:r>
          <a:endParaRPr lang="en-US" sz="1100" kern="1200"/>
        </a:p>
      </dsp:txBody>
      <dsp:txXfrm>
        <a:off x="9197343" y="1744407"/>
        <a:ext cx="1181849" cy="17292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742CE-4DE4-4CB7-B9CC-DA43D6920A81}">
      <dsp:nvSpPr>
        <dsp:cNvPr id="0" name=""/>
        <dsp:cNvSpPr/>
      </dsp:nvSpPr>
      <dsp:spPr>
        <a:xfrm>
          <a:off x="104187" y="37432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FA5294-A0FE-409D-AB25-80E0CC212C8B}">
      <dsp:nvSpPr>
        <dsp:cNvPr id="0" name=""/>
        <dsp:cNvSpPr/>
      </dsp:nvSpPr>
      <dsp:spPr>
        <a:xfrm>
          <a:off x="104187" y="201422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/>
            <a:t>Methods Used:</a:t>
          </a:r>
          <a:endParaRPr lang="en-US" sz="1700" kern="1200"/>
        </a:p>
      </dsp:txBody>
      <dsp:txXfrm>
        <a:off x="104187" y="2014229"/>
        <a:ext cx="4320000" cy="648000"/>
      </dsp:txXfrm>
    </dsp:sp>
    <dsp:sp modelId="{87F0D5AA-F7BE-4E57-85F4-DA68BDC6AD25}">
      <dsp:nvSpPr>
        <dsp:cNvPr id="0" name=""/>
        <dsp:cNvSpPr/>
      </dsp:nvSpPr>
      <dsp:spPr>
        <a:xfrm>
          <a:off x="104187" y="2721721"/>
          <a:ext cx="4320000" cy="627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Boxplots and Z-scores to identify extreme outliers.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Outlier Treatment:</a:t>
          </a:r>
          <a:r>
            <a:rPr lang="en-US" sz="1300" kern="1200"/>
            <a:t> Removed or capped values based on IQR (Interquartile Range) method.</a:t>
          </a:r>
        </a:p>
      </dsp:txBody>
      <dsp:txXfrm>
        <a:off x="104187" y="2721721"/>
        <a:ext cx="4320000" cy="627183"/>
      </dsp:txXfrm>
    </dsp:sp>
    <dsp:sp modelId="{4D128FFB-DD0A-4012-A646-59B6ADFC5D26}">
      <dsp:nvSpPr>
        <dsp:cNvPr id="0" name=""/>
        <dsp:cNvSpPr/>
      </dsp:nvSpPr>
      <dsp:spPr>
        <a:xfrm>
          <a:off x="5180187" y="37432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4DD72-B347-4808-9BA0-C64C1C754733}">
      <dsp:nvSpPr>
        <dsp:cNvPr id="0" name=""/>
        <dsp:cNvSpPr/>
      </dsp:nvSpPr>
      <dsp:spPr>
        <a:xfrm>
          <a:off x="5180187" y="201422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/>
            <a:t>Visualization:</a:t>
          </a:r>
          <a:r>
            <a:rPr lang="en-US" sz="1700" kern="1200"/>
            <a:t> Boxplot for Outlier Detection</a:t>
          </a:r>
          <a:br>
            <a:rPr lang="en-US" sz="1700" kern="1200"/>
          </a:br>
          <a:endParaRPr lang="en-US" sz="1700" kern="1200"/>
        </a:p>
      </dsp:txBody>
      <dsp:txXfrm>
        <a:off x="5180187" y="2014229"/>
        <a:ext cx="4320000" cy="648000"/>
      </dsp:txXfrm>
    </dsp:sp>
    <dsp:sp modelId="{DB43C12A-6E35-4419-BA14-44E1CD5F6272}">
      <dsp:nvSpPr>
        <dsp:cNvPr id="0" name=""/>
        <dsp:cNvSpPr/>
      </dsp:nvSpPr>
      <dsp:spPr>
        <a:xfrm>
          <a:off x="5180187" y="2721721"/>
          <a:ext cx="4320000" cy="627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3DA14-85FE-460D-80BA-2A6FCD4E174A}">
      <dsp:nvSpPr>
        <dsp:cNvPr id="0" name=""/>
        <dsp:cNvSpPr/>
      </dsp:nvSpPr>
      <dsp:spPr>
        <a:xfrm>
          <a:off x="0" y="1699772"/>
          <a:ext cx="1352579" cy="858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184ED-3870-4917-B443-5D83F570CB55}">
      <dsp:nvSpPr>
        <dsp:cNvPr id="0" name=""/>
        <dsp:cNvSpPr/>
      </dsp:nvSpPr>
      <dsp:spPr>
        <a:xfrm>
          <a:off x="150286" y="1842544"/>
          <a:ext cx="1352579" cy="8588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baseline="0"/>
            <a:t>Challenge:</a:t>
          </a:r>
          <a:r>
            <a:rPr lang="en-US" sz="1000" b="0" i="0" kern="1200" baseline="0"/>
            <a:t> Missing values in key columns (e.g., product ratings, transaction dates).</a:t>
          </a:r>
          <a:endParaRPr lang="en-US" sz="1000" kern="1200"/>
        </a:p>
      </dsp:txBody>
      <dsp:txXfrm>
        <a:off x="175442" y="1867700"/>
        <a:ext cx="1302267" cy="808576"/>
      </dsp:txXfrm>
    </dsp:sp>
    <dsp:sp modelId="{5571B6BA-0D20-4E94-ACA1-D8E1F2248C76}">
      <dsp:nvSpPr>
        <dsp:cNvPr id="0" name=""/>
        <dsp:cNvSpPr/>
      </dsp:nvSpPr>
      <dsp:spPr>
        <a:xfrm>
          <a:off x="1653152" y="1699772"/>
          <a:ext cx="1352579" cy="858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571F4-6957-4B03-BA61-253229CA65E2}">
      <dsp:nvSpPr>
        <dsp:cNvPr id="0" name=""/>
        <dsp:cNvSpPr/>
      </dsp:nvSpPr>
      <dsp:spPr>
        <a:xfrm>
          <a:off x="1803439" y="1842544"/>
          <a:ext cx="1352579" cy="8588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baseline="0"/>
            <a:t>Solution:</a:t>
          </a:r>
          <a:r>
            <a:rPr lang="en-US" sz="1000" b="0" i="0" kern="1200" baseline="0"/>
            <a:t> Imputation and removal of rows with missing values exceeding a threshold.</a:t>
          </a:r>
          <a:endParaRPr lang="en-US" sz="1000" kern="1200"/>
        </a:p>
      </dsp:txBody>
      <dsp:txXfrm>
        <a:off x="1828595" y="1867700"/>
        <a:ext cx="1302267" cy="808576"/>
      </dsp:txXfrm>
    </dsp:sp>
    <dsp:sp modelId="{D314CDF4-4CDE-4EC6-940A-83DF6E46D33B}">
      <dsp:nvSpPr>
        <dsp:cNvPr id="0" name=""/>
        <dsp:cNvSpPr/>
      </dsp:nvSpPr>
      <dsp:spPr>
        <a:xfrm>
          <a:off x="3306305" y="1699772"/>
          <a:ext cx="1352579" cy="858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0AE399-450E-49A4-B86C-EE275DC6FF0C}">
      <dsp:nvSpPr>
        <dsp:cNvPr id="0" name=""/>
        <dsp:cNvSpPr/>
      </dsp:nvSpPr>
      <dsp:spPr>
        <a:xfrm>
          <a:off x="3456592" y="1842544"/>
          <a:ext cx="1352579" cy="8588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baseline="0"/>
            <a:t>Outcome:</a:t>
          </a:r>
          <a:r>
            <a:rPr lang="en-US" sz="1000" b="0" i="0" kern="1200" baseline="0"/>
            <a:t> The data became more consistent and ready for analysis. </a:t>
          </a:r>
          <a:endParaRPr lang="en-US" sz="1000" kern="1200"/>
        </a:p>
      </dsp:txBody>
      <dsp:txXfrm>
        <a:off x="3481748" y="1867700"/>
        <a:ext cx="1302267" cy="8085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8DE219-8EAD-4A13-B442-91E11C7FB8EE}">
      <dsp:nvSpPr>
        <dsp:cNvPr id="0" name=""/>
        <dsp:cNvSpPr/>
      </dsp:nvSpPr>
      <dsp:spPr>
        <a:xfrm>
          <a:off x="1511404" y="236039"/>
          <a:ext cx="1510523" cy="13189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3FA1A4-0F1A-4263-BDA6-BA26FF37E7D5}">
      <dsp:nvSpPr>
        <dsp:cNvPr id="0" name=""/>
        <dsp:cNvSpPr/>
      </dsp:nvSpPr>
      <dsp:spPr>
        <a:xfrm>
          <a:off x="108775" y="1694838"/>
          <a:ext cx="4315781" cy="565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/>
            <a:t>Key Takeaways:</a:t>
          </a:r>
          <a:endParaRPr lang="en-US" sz="2000" kern="1200"/>
        </a:p>
      </dsp:txBody>
      <dsp:txXfrm>
        <a:off x="108775" y="1694838"/>
        <a:ext cx="4315781" cy="565285"/>
      </dsp:txXfrm>
    </dsp:sp>
    <dsp:sp modelId="{AC91FB2F-5F04-4A41-8FA2-03ABCD3ECE3C}">
      <dsp:nvSpPr>
        <dsp:cNvPr id="0" name=""/>
        <dsp:cNvSpPr/>
      </dsp:nvSpPr>
      <dsp:spPr>
        <a:xfrm>
          <a:off x="108775" y="2325147"/>
          <a:ext cx="4315781" cy="1162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865666-1F8E-4165-B48C-A803F72F5AE3}">
      <dsp:nvSpPr>
        <dsp:cNvPr id="0" name=""/>
        <dsp:cNvSpPr/>
      </dsp:nvSpPr>
      <dsp:spPr>
        <a:xfrm>
          <a:off x="6582447" y="236039"/>
          <a:ext cx="1510523" cy="13189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EC1DB0-1E35-45F7-B0DC-32BB96FE1B31}">
      <dsp:nvSpPr>
        <dsp:cNvPr id="0" name=""/>
        <dsp:cNvSpPr/>
      </dsp:nvSpPr>
      <dsp:spPr>
        <a:xfrm>
          <a:off x="5179818" y="1694838"/>
          <a:ext cx="4315781" cy="565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Importing the data and Pre processing the data </a:t>
          </a:r>
        </a:p>
      </dsp:txBody>
      <dsp:txXfrm>
        <a:off x="5179818" y="1694838"/>
        <a:ext cx="4315781" cy="565285"/>
      </dsp:txXfrm>
    </dsp:sp>
    <dsp:sp modelId="{F4AEC810-A57B-43B1-B0D9-5AB1D6520C92}">
      <dsp:nvSpPr>
        <dsp:cNvPr id="0" name=""/>
        <dsp:cNvSpPr/>
      </dsp:nvSpPr>
      <dsp:spPr>
        <a:xfrm>
          <a:off x="5179818" y="2325147"/>
          <a:ext cx="4315781" cy="1162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Data cleaning and wrangling were critical to extracting meaningful insights.</a:t>
          </a:r>
          <a:endParaRPr lang="en-US" sz="1500" kern="120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Customer segmentation and sales trends revealed opportunities for targeted strategies.</a:t>
          </a:r>
          <a:endParaRPr lang="en-US" sz="1500" kern="120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Actionable insights: Focus on high-value customers, optimize product inventory, and plan marketing around seasonal trends.</a:t>
          </a:r>
          <a:endParaRPr lang="en-US" sz="1500" kern="1200"/>
        </a:p>
      </dsp:txBody>
      <dsp:txXfrm>
        <a:off x="5179818" y="2325147"/>
        <a:ext cx="4315781" cy="1162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8F7CF-7805-4DD4-9D71-14C8ECDD705D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F1D60-48A9-4AD4-A30D-E678192538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034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F1D60-48A9-4AD4-A30D-E6781925387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32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029D6-53A6-946B-F2C1-07212A97A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776CC-1A17-74A7-924E-1D0014C59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E1906-9606-B32E-A2F3-717E418F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1735-E7CA-471D-AB5C-1797086CF25E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4312C-4B9C-34C0-7BB6-3E5FCCB7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C14D9-433B-137C-26EC-A1DA0512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2B67-6468-422D-A22E-1AE91AB53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00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A3470-436D-3EC9-7572-748D0508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E1F66-43FC-EA64-A046-4A55851C1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AF4E8-F072-B7D1-0807-AE7EAEDD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1735-E7CA-471D-AB5C-1797086CF25E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4A6C7-A43A-E81B-02D6-93DED0E4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23F7D-36DD-F137-173A-8DCBC37B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2B67-6468-422D-A22E-1AE91AB53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17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FC4AEB-8AB5-93F8-96ED-8F86BAEFD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97841-402D-CA36-35BB-EE6E15484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3DC91-2901-9E38-AA38-67AC46D50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1735-E7CA-471D-AB5C-1797086CF25E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F4934-9CD5-0713-171D-3B21E8DF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1CB02-3D30-D23E-4D18-F7A1149C2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2B67-6468-422D-A22E-1AE91AB53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1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FE38-0C21-34D9-282D-EA728401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1F19D-B619-6E47-2FED-036DD3D5E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C7AF2-4E67-C827-5FE6-BE2A53EB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1735-E7CA-471D-AB5C-1797086CF25E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7BCB8-8152-44C8-3BA3-DBC55E45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CFB62-0F19-CAEB-2A7B-DAAAB222C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2B67-6468-422D-A22E-1AE91AB53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04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E43B-EA88-FBCF-76F1-DCB1858A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2B8AD-B095-D656-DE49-911F1ABA9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3F654-B372-2C68-F796-129DD9215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1735-E7CA-471D-AB5C-1797086CF25E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18616-F2D6-4536-7878-896EAC749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9E244-C8A9-E757-6803-C95990D5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2B67-6468-422D-A22E-1AE91AB53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00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34A8-D4B2-6F43-6670-F1AA39525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1AF3E-3FE5-DAFA-25FE-3EA83BF44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61949-1029-36F6-12A2-94D8C9D42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C93A5-6CFC-0DF0-C715-9A7CCA206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1735-E7CA-471D-AB5C-1797086CF25E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DD6C7-1624-F05B-F639-318B2036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82530-6D59-2017-0DDD-AC89DB3E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2B67-6468-422D-A22E-1AE91AB53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4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01A0-2CC8-387D-00B7-6AB48F0A1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099ED-62F3-91D2-4924-0EBD25F84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DDDF6-CB65-520F-01B1-8C00DBCAA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4D91E8-B7E8-DC56-C8D1-F20C4DF98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0F314-93D0-C10A-4D83-463C4D64C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954530-951F-4366-E3C3-A41EB2DB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1735-E7CA-471D-AB5C-1797086CF25E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4456E9-9EAB-8054-A31F-9D263417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C536E-9448-A5BF-45A2-BA332E13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2B67-6468-422D-A22E-1AE91AB53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77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32F4E-6732-BFB3-998E-BD9F4AC3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63B0A9-716C-9EBF-7DB7-DA16CAB0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1735-E7CA-471D-AB5C-1797086CF25E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855D6-512F-D189-BE45-BCAA3931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1E00A-49C1-2641-F3D5-867D50CB5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2B67-6468-422D-A22E-1AE91AB53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30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90F8F1-ED3C-86B2-6836-4ED843DF4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1735-E7CA-471D-AB5C-1797086CF25E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A1654-F16A-A743-3937-AB683DD1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E75EE-D15F-5DC0-E7ED-94B9A3F5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2B67-6468-422D-A22E-1AE91AB53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04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6C44D-92C7-C782-B34F-96EFD3C11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D153E-6EF2-A659-797B-0EDF25D86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4F72E-7825-C68E-67A7-3F9DF1CBA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F960C-711B-EFEE-9A71-F044B5C0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1735-E7CA-471D-AB5C-1797086CF25E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6DC93-9F51-640C-2F13-78075629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4743A-0075-1381-D7AA-FACA69DE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2B67-6468-422D-A22E-1AE91AB53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67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C3598-E29F-F24E-01BD-B9E9DC285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15AF21-0589-A725-4023-34333365F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76441-14C1-0379-7A3A-736C9449A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E81DA-7A67-3A2E-B58E-99FE6647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1735-E7CA-471D-AB5C-1797086CF25E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3AA2A-CE7C-8A45-AF9A-3E84F2AB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B12D4-9A6C-C109-06BB-9E96FDDE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2B67-6468-422D-A22E-1AE91AB53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5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958F3-F60E-ABBE-8C79-214F47473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DA0C2-825A-F291-AC5F-CF5DCD83D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837E1-857A-5A98-4A00-256A61326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371735-E7CA-471D-AB5C-1797086CF25E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DD36F-2E84-6051-5D0D-6A432B180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F6627-1AF1-D0CD-41FA-BF4CFA718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8D2B67-6468-422D-A22E-1AE91AB53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07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NextHikes IT Solutions Project 2: Data Harmonization and Insights Extraction</a:t>
            </a:r>
            <a:endParaRPr lang="en-IN">
              <a:solidFill>
                <a:schemeClr val="bg1"/>
              </a:solidFill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D04D3661-39A5-22A7-6B0E-D19CF2A620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852553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9181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Challenge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52881"/>
            <a:ext cx="5157787" cy="3169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Key Challenge 1 - Missing Data</a:t>
            </a:r>
            <a:endParaRPr lang="en-IN" dirty="0"/>
          </a:p>
        </p:txBody>
      </p:sp>
      <p:graphicFrame>
        <p:nvGraphicFramePr>
          <p:cNvPr id="12" name="Rectangle 1">
            <a:extLst>
              <a:ext uri="{FF2B5EF4-FFF2-40B4-BE49-F238E27FC236}">
                <a16:creationId xmlns:a16="http://schemas.microsoft.com/office/drawing/2014/main" id="{38CA5F78-2A4D-8C9B-F2A8-FF1C7DD6ACE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99173320"/>
              </p:ext>
            </p:extLst>
          </p:nvPr>
        </p:nvGraphicFramePr>
        <p:xfrm>
          <a:off x="839788" y="2146767"/>
          <a:ext cx="4809172" cy="440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5280" y="1170040"/>
            <a:ext cx="4670108" cy="599766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Key Challenge 2 - Outliers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sz="quarter" idx="4"/>
          </p:nvPr>
        </p:nvSpPr>
        <p:spPr bwMode="auto">
          <a:xfrm>
            <a:off x="6471920" y="3377874"/>
            <a:ext cx="488346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Outliers skewed the distribution of key metrics.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IQR to identify and treat extreme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Outcome: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Cleaned data enabled more accurate analysis and modeling. </a:t>
            </a:r>
          </a:p>
        </p:txBody>
      </p:sp>
    </p:spTree>
    <p:extLst>
      <p:ext uri="{BB962C8B-B14F-4D97-AF65-F5344CB8AC3E}">
        <p14:creationId xmlns:p14="http://schemas.microsoft.com/office/powerpoint/2010/main" val="2441796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186814"/>
            <a:ext cx="9607661" cy="369332"/>
          </a:xfrm>
        </p:spPr>
        <p:txBody>
          <a:bodyPr>
            <a:normAutofit fontScale="90000"/>
          </a:bodyPr>
          <a:lstStyle/>
          <a:p>
            <a:r>
              <a:rPr lang="en-IN" dirty="0"/>
              <a:t>Key Challenge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884904"/>
            <a:ext cx="8021274" cy="540774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Key Challenge 3 - Missing Data</a:t>
            </a:r>
            <a:endParaRPr lang="en-IN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839788" y="3111646"/>
            <a:ext cx="4809172" cy="247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/>
              <a:t>Key Challenge 3 - Irregular Time Intervals</a:t>
            </a:r>
          </a:p>
          <a:p>
            <a:r>
              <a:rPr lang="en-US" sz="1800" b="1" dirty="0"/>
              <a:t>Challenge:</a:t>
            </a:r>
            <a:r>
              <a:rPr lang="en-US" sz="1800" dirty="0"/>
              <a:t> Time-series data with irregular gaps in dates.</a:t>
            </a:r>
          </a:p>
          <a:p>
            <a:r>
              <a:rPr lang="en-US" sz="1800" b="1" dirty="0"/>
              <a:t>Solution:</a:t>
            </a:r>
            <a:r>
              <a:rPr lang="en-US" sz="1800" dirty="0"/>
              <a:t> Resampling the data with consistent time intervals (monthly or weekly) and filling gaps using forward/backward filling.</a:t>
            </a:r>
          </a:p>
          <a:p>
            <a:r>
              <a:rPr lang="en-US" sz="1800" b="1" dirty="0"/>
              <a:t>Outcome:</a:t>
            </a:r>
            <a:r>
              <a:rPr lang="en-US" sz="1800" dirty="0"/>
              <a:t> Ensured reliable time-series analysis.</a:t>
            </a:r>
          </a:p>
        </p:txBody>
      </p:sp>
    </p:spTree>
    <p:extLst>
      <p:ext uri="{BB962C8B-B14F-4D97-AF65-F5344CB8AC3E}">
        <p14:creationId xmlns:p14="http://schemas.microsoft.com/office/powerpoint/2010/main" val="1658530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7F6C97-D6CE-253A-7C0D-3F0752C8D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1C156-59F7-9D78-70D2-1A1C67B4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003" y="247649"/>
            <a:ext cx="10565046" cy="121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Insights and Takeaways: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A7E7D77-0C55-DA68-E606-138B5376557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15911068"/>
              </p:ext>
            </p:extLst>
          </p:nvPr>
        </p:nvGraphicFramePr>
        <p:xfrm>
          <a:off x="759125" y="2387066"/>
          <a:ext cx="6636589" cy="3914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516">
                  <a:extLst>
                    <a:ext uri="{9D8B030D-6E8A-4147-A177-3AD203B41FA5}">
                      <a16:colId xmlns:a16="http://schemas.microsoft.com/office/drawing/2014/main" val="3508139033"/>
                    </a:ext>
                  </a:extLst>
                </a:gridCol>
                <a:gridCol w="3442073">
                  <a:extLst>
                    <a:ext uri="{9D8B030D-6E8A-4147-A177-3AD203B41FA5}">
                      <a16:colId xmlns:a16="http://schemas.microsoft.com/office/drawing/2014/main" val="1575746931"/>
                    </a:ext>
                  </a:extLst>
                </a:gridCol>
              </a:tblGrid>
              <a:tr h="666906">
                <a:tc>
                  <a:txBody>
                    <a:bodyPr/>
                    <a:lstStyle/>
                    <a:p>
                      <a:r>
                        <a:rPr lang="en-IN" sz="1300" b="1">
                          <a:solidFill>
                            <a:schemeClr val="tx1"/>
                          </a:solidFill>
                        </a:rPr>
                        <a:t>Unified Dataset Construction</a:t>
                      </a:r>
                    </a:p>
                  </a:txBody>
                  <a:tcPr marL="64126" marR="64126" marT="32063" marB="320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chemeClr val="tx1"/>
                          </a:solidFill>
                        </a:rPr>
                        <a:t>Successfully combined multiple datasets into a comprehensive and clean dataset for in-depth analysis.</a:t>
                      </a:r>
                      <a:endParaRPr lang="en-IN" sz="1300" b="1">
                        <a:solidFill>
                          <a:schemeClr val="tx1"/>
                        </a:solidFill>
                      </a:endParaRPr>
                    </a:p>
                  </a:txBody>
                  <a:tcPr marL="64126" marR="64126" marT="32063" marB="320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943129"/>
                  </a:ext>
                </a:extLst>
              </a:tr>
              <a:tr h="666906"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Sophisticated Data-Wrangling Methods</a:t>
                      </a:r>
                    </a:p>
                  </a:txBody>
                  <a:tcPr marL="64126" marR="64126" marT="32063" marB="32063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/>
                          </a:solidFill>
                        </a:rPr>
                        <a:t>Employed advanced techniques to address data inconsistencies and ambiguities efficiently.</a:t>
                      </a:r>
                      <a:endParaRPr lang="en-IN" sz="1300">
                        <a:solidFill>
                          <a:schemeClr val="tx1"/>
                        </a:solidFill>
                      </a:endParaRPr>
                    </a:p>
                  </a:txBody>
                  <a:tcPr marL="64126" marR="64126" marT="32063" marB="32063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762783"/>
                  </a:ext>
                </a:extLst>
              </a:tr>
              <a:tr h="666906">
                <a:tc>
                  <a:txBody>
                    <a:bodyPr/>
                    <a:lstStyle/>
                    <a:p>
                      <a:r>
                        <a:rPr lang="en-IN" sz="1300">
                          <a:solidFill>
                            <a:schemeClr val="tx1"/>
                          </a:solidFill>
                        </a:rPr>
                        <a:t>In-Depth Exploratory Data Analysis</a:t>
                      </a:r>
                    </a:p>
                  </a:txBody>
                  <a:tcPr marL="64126" marR="64126" marT="32063" marB="32063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Conducted data exploration to uncover key trends and relationships within the datasets.</a:t>
                      </a:r>
                      <a:endParaRPr lang="en-IN" sz="1300" dirty="0">
                        <a:solidFill>
                          <a:schemeClr val="tx1"/>
                        </a:solidFill>
                      </a:endParaRPr>
                    </a:p>
                  </a:txBody>
                  <a:tcPr marL="64126" marR="64126" marT="32063" marB="32063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4124725"/>
                  </a:ext>
                </a:extLst>
              </a:tr>
              <a:tr h="859283">
                <a:tc>
                  <a:txBody>
                    <a:bodyPr/>
                    <a:lstStyle/>
                    <a:p>
                      <a:r>
                        <a:rPr lang="en-IN" sz="1300">
                          <a:solidFill>
                            <a:schemeClr val="tx1"/>
                          </a:solidFill>
                        </a:rPr>
                        <a:t>Effective Visualization of Findings</a:t>
                      </a:r>
                    </a:p>
                  </a:txBody>
                  <a:tcPr marL="64126" marR="64126" marT="32063" marB="32063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Leveraged diverse visualization tools like heatmaps and scatter plots to present insights clearly and impactfully.</a:t>
                      </a:r>
                    </a:p>
                    <a:p>
                      <a:endParaRPr lang="en-IN" sz="1300" dirty="0">
                        <a:solidFill>
                          <a:schemeClr val="tx1"/>
                        </a:solidFill>
                      </a:endParaRPr>
                    </a:p>
                  </a:txBody>
                  <a:tcPr marL="64126" marR="64126" marT="32063" marB="32063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813747"/>
                  </a:ext>
                </a:extLst>
              </a:tr>
              <a:tr h="859283">
                <a:tc>
                  <a:txBody>
                    <a:bodyPr/>
                    <a:lstStyle/>
                    <a:p>
                      <a:r>
                        <a:rPr lang="en-IN" sz="1300">
                          <a:solidFill>
                            <a:schemeClr val="tx1"/>
                          </a:solidFill>
                        </a:rPr>
                        <a:t>Enhanced Practical Skills</a:t>
                      </a:r>
                    </a:p>
                  </a:txBody>
                  <a:tcPr marL="64126" marR="64126" marT="32063" marB="32063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Strengthened expertise in data preparation, wrangling, and cleaning for advanced modeling and business use cases.</a:t>
                      </a:r>
                    </a:p>
                    <a:p>
                      <a:endParaRPr lang="en-IN" sz="1300" dirty="0">
                        <a:solidFill>
                          <a:schemeClr val="tx1"/>
                        </a:solidFill>
                      </a:endParaRPr>
                    </a:p>
                  </a:txBody>
                  <a:tcPr marL="64126" marR="64126" marT="32063" marB="32063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461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417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Conclusion</a:t>
            </a:r>
            <a:br>
              <a:rPr lang="en-US" b="1" dirty="0"/>
            </a:br>
            <a:endParaRPr lang="en-IN" dirty="0"/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B84C53CE-F350-D499-3A31-6E37FC15AB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0260598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7605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C8F9C40-065E-4E74-5C8C-0F8F49011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087"/>
            <a:ext cx="12192000" cy="562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40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7840" y="2967335"/>
            <a:ext cx="647192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3085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                          Objective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5100B4-1061-3E57-0E2E-533B070360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572673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939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5AF8-14B1-0D9D-9E4F-61003F7B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Data Wrangling Steps</a:t>
            </a:r>
            <a:br>
              <a:rPr lang="en-IN" b="1"/>
            </a:br>
            <a:endParaRPr lang="en-IN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C09DD3DF-32BD-8341-DE0D-5212AFC19B7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317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042577"/>
            <a:ext cx="964692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Loaded dataset and performed initial inspection (.head(),.info())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Checked for null values, duplicate records, and inconsistent data types.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Outcome: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Identified missing data, inconsistent formats, and outliers.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006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Handling 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Methods Used:</a:t>
            </a:r>
            <a:endParaRPr lang="en-US" dirty="0"/>
          </a:p>
          <a:p>
            <a:pPr lvl="1"/>
            <a:r>
              <a:rPr lang="en-US" sz="2800" b="1" dirty="0"/>
              <a:t>For Numerical Data:</a:t>
            </a:r>
            <a:r>
              <a:rPr lang="en-US" sz="2800" dirty="0"/>
              <a:t> Imputed missing values with median.</a:t>
            </a:r>
          </a:p>
          <a:p>
            <a:pPr lvl="1"/>
            <a:r>
              <a:rPr lang="en-US" sz="2800" b="1" dirty="0"/>
              <a:t>For Categorical Data:</a:t>
            </a:r>
            <a:r>
              <a:rPr lang="en-US" sz="2800" dirty="0"/>
              <a:t> Imputed missing values with the mode.</a:t>
            </a:r>
          </a:p>
          <a:p>
            <a:pPr lvl="1"/>
            <a:r>
              <a:rPr lang="en-US" sz="2800" b="1" dirty="0"/>
              <a:t>Dropped Rows/Columns:</a:t>
            </a:r>
            <a:r>
              <a:rPr lang="en-US" sz="2800" dirty="0"/>
              <a:t> Removed columns with excessive missing data.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Visualization:</a:t>
            </a:r>
            <a:r>
              <a:rPr lang="en-US" dirty="0"/>
              <a:t> Missing Data </a:t>
            </a:r>
            <a:r>
              <a:rPr lang="en-US" dirty="0" err="1"/>
              <a:t>Heatmap</a:t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01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Outlier Detection &amp; Treatment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2DA100-FE75-CA8B-1C75-1ADC330659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557089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6888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59A9488-3919-78BF-C941-0CEBED7E0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79" y="215347"/>
            <a:ext cx="5657721" cy="5514893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C180BDC-83ED-99EF-C1BD-4F315EA0E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480" y="215346"/>
            <a:ext cx="5791200" cy="551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94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19F7815-3AA2-7679-26F4-A63338C8B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668" y="4843169"/>
            <a:ext cx="12196668" cy="2016059"/>
            <a:chOff x="-4668" y="4843169"/>
            <a:chExt cx="12196668" cy="201605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56154CE-3587-5C44-2A6B-1FE49B302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4668" y="4843169"/>
              <a:ext cx="12196668" cy="2015947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E7A46DB-98C4-E666-AEC5-DF8B5DD9E7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4668" y="4844400"/>
              <a:ext cx="10565988" cy="2014828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F8962A-028A-2EBA-FBCF-F9B03344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4668" y="4843170"/>
              <a:ext cx="10309010" cy="2006799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139663-D7C2-5898-E610-2183584A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05876" y="4851203"/>
              <a:ext cx="8086124" cy="200679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8861FC-378A-F1F5-0F71-19E462760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630" y="5167418"/>
            <a:ext cx="8949690" cy="702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HISTPLOT 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07D57A23-A62D-5EC0-925B-6A9DFEE4D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9"/>
          <a:stretch/>
        </p:blipFill>
        <p:spPr>
          <a:xfrm>
            <a:off x="2633884" y="461527"/>
            <a:ext cx="6924232" cy="389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63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IN" sz="4000" b="1"/>
              <a:t>Data Type Conversion</a:t>
            </a:r>
            <a:endParaRPr lang="en-IN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Actions Taken: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Converted </a:t>
            </a:r>
            <a:r>
              <a:rPr lang="en-US" altLang="en-US" sz="2000" dirty="0">
                <a:latin typeface="Arial Unicode MS" panose="020B0604020202020204" pitchFamily="34" charset="-128"/>
              </a:rPr>
              <a:t>Age</a:t>
            </a:r>
            <a:r>
              <a:rPr lang="en-US" altLang="en-US" sz="2000" dirty="0"/>
              <a:t> to age groups for easier analysis.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Changed </a:t>
            </a:r>
            <a:r>
              <a:rPr lang="en-US" altLang="en-US" sz="2000" dirty="0">
                <a:latin typeface="Arial Unicode MS" panose="020B0604020202020204" pitchFamily="34" charset="-128"/>
              </a:rPr>
              <a:t>Date</a:t>
            </a:r>
            <a:r>
              <a:rPr lang="en-US" altLang="en-US" sz="2000" dirty="0"/>
              <a:t> columns to datetime format.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Applied one-hot encoding to categorical variables (e.g., gender, product categories).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Outcome:</a:t>
            </a:r>
            <a:r>
              <a:rPr lang="en-US" altLang="en-US" sz="2000" dirty="0">
                <a:latin typeface="Arial" panose="020B0604020202020204" pitchFamily="34" charset="0"/>
              </a:rPr>
              <a:t> Prepared data for analysis and machine learning models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 </a:t>
            </a:r>
          </a:p>
          <a:p>
            <a:endParaRPr lang="en-IN" sz="2000" dirty="0"/>
          </a:p>
        </p:txBody>
      </p:sp>
      <p:pic>
        <p:nvPicPr>
          <p:cNvPr id="5" name="Picture 4" descr="Colorful math learning objects">
            <a:extLst>
              <a:ext uri="{FF2B5EF4-FFF2-40B4-BE49-F238E27FC236}">
                <a16:creationId xmlns:a16="http://schemas.microsoft.com/office/drawing/2014/main" id="{3DAA6744-F13D-1052-626A-7AFFB29DA0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727" r="22873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60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638</Words>
  <Application>Microsoft Office PowerPoint</Application>
  <PresentationFormat>Widescreen</PresentationFormat>
  <Paragraphs>89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Arial Unicode MS</vt:lpstr>
      <vt:lpstr>Office Theme</vt:lpstr>
      <vt:lpstr>NextHikes IT Solutions Project 2: Data Harmonization and Insights Extraction</vt:lpstr>
      <vt:lpstr>                           Objective</vt:lpstr>
      <vt:lpstr>Data Wrangling Steps </vt:lpstr>
      <vt:lpstr>PowerPoint Presentation</vt:lpstr>
      <vt:lpstr>Handling Missing Data</vt:lpstr>
      <vt:lpstr>Outlier Detection &amp; Treatment</vt:lpstr>
      <vt:lpstr>PowerPoint Presentation</vt:lpstr>
      <vt:lpstr>HISTPLOT </vt:lpstr>
      <vt:lpstr>Data Type Conversion</vt:lpstr>
      <vt:lpstr>Key Challenge</vt:lpstr>
      <vt:lpstr>Key Challenge</vt:lpstr>
      <vt:lpstr>Key Insights and Takeaways:</vt:lpstr>
      <vt:lpstr>Conclusion </vt:lpstr>
      <vt:lpstr>PowerPoint Presentation</vt:lpstr>
      <vt:lpstr>PowerPoint Presentation</vt:lpstr>
    </vt:vector>
  </TitlesOfParts>
  <Company>SMDW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Kapri</dc:creator>
  <cp:lastModifiedBy>Manoj KAPRI</cp:lastModifiedBy>
  <cp:revision>41</cp:revision>
  <dcterms:created xsi:type="dcterms:W3CDTF">2025-01-09T09:56:03Z</dcterms:created>
  <dcterms:modified xsi:type="dcterms:W3CDTF">2025-01-09T15:53:58Z</dcterms:modified>
</cp:coreProperties>
</file>