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0f391eb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0f391eb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14b6c84f5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14b6c84f5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b01aaf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b01aaf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b01aaf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db01aaf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db01aaf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db01aaf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b01aaf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b01aaf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0e75aa6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0e75aa6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b01aaf5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b01aaf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db01aaf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db01aaf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db01aaf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db01aaf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b01aaf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b01aaf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0e75aa6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0e75aa6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0e75aa65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0e75aa6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clinicone.com.np/cardiovascular-disease-history-in-nepal/" TargetMode="External"/><Relationship Id="rId5" Type="http://schemas.openxmlformats.org/officeDocument/2006/relationships/hyperlink" Target="https://www.clinicone.com.np/cardiovascular-disease-history-in-nepa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www.clinicone.com.np/cardiovascular-disease-history-in-nep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www.clinicone.com.np/cardiovascular-disease-history-in-nep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www.clinicone.com.np/cardiovascular-disease-history-in-nepa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19850" y="430425"/>
            <a:ext cx="470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Early Prediction for Heart Disease </a:t>
            </a:r>
            <a:endParaRPr sz="20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70625" y="4560475"/>
            <a:ext cx="25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Team BMC AI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375" y="1144125"/>
            <a:ext cx="5766474" cy="32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4494" r="6323" t="0"/>
          <a:stretch/>
        </p:blipFill>
        <p:spPr>
          <a:xfrm>
            <a:off x="837125" y="1618325"/>
            <a:ext cx="3873600" cy="26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71225" y="183700"/>
            <a:ext cx="29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Model(Random Forest) 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982125" y="207650"/>
            <a:ext cx="26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Hyperparameter Tuning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 b="2595" l="3989" r="9091" t="1975"/>
          <a:stretch/>
        </p:blipFill>
        <p:spPr>
          <a:xfrm>
            <a:off x="5383100" y="1549450"/>
            <a:ext cx="3498225" cy="27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1900825" y="105125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result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 rot="-5398719">
            <a:off x="-168225" y="2691481"/>
            <a:ext cx="16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result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6716930" y="105125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result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 rot="-5400000">
            <a:off x="4289675" y="2623175"/>
            <a:ext cx="15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result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543125" y="439275"/>
            <a:ext cx="29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Conclusion:</a:t>
            </a:r>
            <a:endParaRPr sz="1600"/>
          </a:p>
        </p:txBody>
      </p:sp>
      <p:sp>
        <p:nvSpPr>
          <p:cNvPr id="153" name="Google Shape;153;p23"/>
          <p:cNvSpPr txBox="1"/>
          <p:nvPr/>
        </p:nvSpPr>
        <p:spPr>
          <a:xfrm>
            <a:off x="599000" y="1062250"/>
            <a:ext cx="599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offer this system to the Nepal government for use in rural areas such as district hospital and health posts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provide this system to private hospitals, individual clinics and other organization who have their own doctors.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there are limited number of doctors in rural areas and machines are available, this system would be more effective and could also be used in cities.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20"/>
              <a:t>Further works: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Domain Expert</a:t>
            </a:r>
            <a:r>
              <a:rPr lang="en" sz="1600">
                <a:solidFill>
                  <a:schemeClr val="dk1"/>
                </a:solidFill>
              </a:rPr>
              <a:t> such as cardiologists.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Demographic dataset</a:t>
            </a:r>
            <a:r>
              <a:rPr lang="en" sz="1600">
                <a:solidFill>
                  <a:schemeClr val="dk1"/>
                </a:solidFill>
              </a:rPr>
              <a:t> (i.e data of heart disease patient from Nepal)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049525" y="1898625"/>
            <a:ext cx="33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3338" l="2317" r="3856" t="8111"/>
          <a:stretch/>
        </p:blipFill>
        <p:spPr>
          <a:xfrm>
            <a:off x="455250" y="405275"/>
            <a:ext cx="3881576" cy="30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2478" l="2742" r="1700" t="10549"/>
          <a:stretch/>
        </p:blipFill>
        <p:spPr>
          <a:xfrm>
            <a:off x="4736175" y="311475"/>
            <a:ext cx="3953450" cy="30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475" y="478000"/>
            <a:ext cx="12588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>
                <a:solidFill>
                  <a:schemeClr val="dk1"/>
                </a:solidFill>
              </a:rPr>
              <a:t>Outline:</a:t>
            </a:r>
            <a:endParaRPr sz="1629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9100" y="886600"/>
            <a:ext cx="641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Definition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Approaches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Interpreting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Conclusion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10201" r="0" t="6094"/>
          <a:stretch/>
        </p:blipFill>
        <p:spPr>
          <a:xfrm>
            <a:off x="461675" y="1341800"/>
            <a:ext cx="5014124" cy="31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35900" y="762275"/>
            <a:ext cx="4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heart disease patient in Nepal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74700" y="450457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www.clinicone.com.np</a:t>
            </a:r>
            <a:r>
              <a:rPr lang="en" u="sng">
                <a:solidFill>
                  <a:schemeClr val="hlink"/>
                </a:solidFill>
                <a:hlinkClick r:id="rId5"/>
              </a:rPr>
              <a:t>(WHO)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796725" y="220550"/>
            <a:ext cx="290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Problem Definition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10201" r="0" t="6094"/>
          <a:stretch/>
        </p:blipFill>
        <p:spPr>
          <a:xfrm>
            <a:off x="461675" y="1341800"/>
            <a:ext cx="5014124" cy="31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35900" y="762275"/>
            <a:ext cx="4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heart disease patient in Nepal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74700" y="450457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www.clinicone.com.np(WHO)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796725" y="220550"/>
            <a:ext cx="290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Problem Definition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213725" y="918475"/>
            <a:ext cx="253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Heart Disease Death rate is 12.26% of total death in Nepal.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10201" r="0" t="6094"/>
          <a:stretch/>
        </p:blipFill>
        <p:spPr>
          <a:xfrm>
            <a:off x="461675" y="1341800"/>
            <a:ext cx="5014124" cy="31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35900" y="762275"/>
            <a:ext cx="4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heart disease patient in Nepal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74700" y="450457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www.clinicone.com.np(WHO)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796725" y="220550"/>
            <a:ext cx="290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Problem Definition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213725" y="918475"/>
            <a:ext cx="253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Heart Disease Death rate is 12.26% of total death in Nepal.</a:t>
            </a:r>
            <a:endParaRPr sz="1300"/>
          </a:p>
        </p:txBody>
      </p:sp>
      <p:sp>
        <p:nvSpPr>
          <p:cNvPr id="94" name="Google Shape;94;p17"/>
          <p:cNvSpPr txBox="1"/>
          <p:nvPr/>
        </p:nvSpPr>
        <p:spPr>
          <a:xfrm>
            <a:off x="6213725" y="1584725"/>
            <a:ext cx="271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In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Tribhuvan University Teaching Hospital ,out of 20% patients are heart disease</a:t>
            </a:r>
            <a:r>
              <a:rPr lang="en" sz="1200">
                <a:solidFill>
                  <a:srgbClr val="676767"/>
                </a:solidFill>
                <a:highlight>
                  <a:srgbClr val="FFFFFF"/>
                </a:highlight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10201" r="0" t="6094"/>
          <a:stretch/>
        </p:blipFill>
        <p:spPr>
          <a:xfrm>
            <a:off x="461675" y="1341800"/>
            <a:ext cx="5014124" cy="31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35900" y="762275"/>
            <a:ext cx="4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heart disease patient in Nepal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74700" y="450457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www.clinicone.com.np(WHO)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796725" y="220550"/>
            <a:ext cx="290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Problem Definition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213725" y="918475"/>
            <a:ext cx="253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Heart Disease Death rate is 12.26% of total death in Nepal.</a:t>
            </a:r>
            <a:endParaRPr sz="1300"/>
          </a:p>
        </p:txBody>
      </p:sp>
      <p:sp>
        <p:nvSpPr>
          <p:cNvPr id="105" name="Google Shape;105;p18"/>
          <p:cNvSpPr txBox="1"/>
          <p:nvPr/>
        </p:nvSpPr>
        <p:spPr>
          <a:xfrm>
            <a:off x="6213725" y="1584725"/>
            <a:ext cx="271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In Tribhuvan University Teaching Hospital ,out of 20% patients are heart disease</a:t>
            </a:r>
            <a:r>
              <a:rPr lang="en" sz="1200">
                <a:solidFill>
                  <a:srgbClr val="676767"/>
                </a:solidFill>
                <a:highlight>
                  <a:srgbClr val="FFFFFF"/>
                </a:highlight>
              </a:rPr>
              <a:t>  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277625" y="2571750"/>
            <a:ext cx="271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The Nepalgunj Teaching Hospital, which mainly serves the western hilly district, sees 20-40 patients of heart disease daily.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275" y="555175"/>
            <a:ext cx="3020175" cy="33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096325" y="4225975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Chest X-ray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980" r="-9" t="7338"/>
          <a:stretch/>
        </p:blipFill>
        <p:spPr>
          <a:xfrm>
            <a:off x="591100" y="555175"/>
            <a:ext cx="4272750" cy="34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296900" y="417867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Tabular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7"/>
            <a:ext cx="9144001" cy="5113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47025" y="1041050"/>
            <a:ext cx="32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82725" y="502300"/>
            <a:ext cx="24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ML model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549250" y="463225"/>
            <a:ext cx="29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DL Model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25" y="958425"/>
            <a:ext cx="3571875" cy="3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14295" t="0"/>
          <a:stretch/>
        </p:blipFill>
        <p:spPr>
          <a:xfrm>
            <a:off x="415325" y="1041050"/>
            <a:ext cx="4440651" cy="32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