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hyperlink" Target="https://github.com/Paul-Andrew-15/Applied-Data-Science-Capston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10253981" cy="1409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Manoj Kumar 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https://github.com/Manojkumar-Siva/Applied-Data-Science-Capstone</a:t>
            </a:r>
            <a:endParaRPr 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07</a:t>
            </a:r>
            <a:r>
              <a:rPr sz="2400" spc="130" dirty="0" smtClean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/08/202</a:t>
            </a:r>
            <a:r>
              <a:rPr lang="en-US" sz="2400" spc="130" dirty="0" smtClean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4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1567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</a:t>
            </a:r>
            <a:r>
              <a:rPr sz="2000" spc="-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16753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</a:t>
            </a:r>
            <a:r>
              <a:rPr sz="2000" spc="-45" dirty="0" smtClean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55188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1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1"/>
              </a:rPr>
              <a:t>github.com/Paul-Andrew-15/Applied-Data-Science-Capstone</a:t>
            </a:r>
            <a:endParaRPr lang="en-IN" sz="2000" u="heavy" spc="-10" dirty="0" smtClean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14048</Words>
  <Application>WPS Presentation</Application>
  <PresentationFormat>Widescreen</PresentationFormat>
  <Paragraphs>447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Euphorigenic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Lavanya shivasankar</cp:lastModifiedBy>
  <cp:revision>4</cp:revision>
  <dcterms:created xsi:type="dcterms:W3CDTF">2021-08-26T16:53:00Z</dcterms:created>
  <dcterms:modified xsi:type="dcterms:W3CDTF">2024-08-07T17:39:08Z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ICV">
    <vt:lpwstr>5A10E9DB395742E3B9965BBEAA1CECEC_12</vt:lpwstr>
  </property>
  <property fmtid="{D5CDD505-2E9C-101B-9397-08002B2CF9AE}" pid="6" name="KSOProductBuildVer">
    <vt:lpwstr>1033-12.2.0.17153</vt:lpwstr>
  </property>
</Properties>
</file>