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17211-5788-439B-8793-A549B03E76D5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A2BBA-293C-4902-A178-CF9B0E810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3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A2BBA-293C-4902-A178-CF9B0E810DF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0AE-5121-184E-184D-E3E62FE0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B613-6414-19C1-76AF-EFF77B61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6F14-4E85-A3F3-74C3-038C0FF0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ACC1-2F58-5B22-EDFD-BBFDDEAD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C4AC-BB64-FE8C-0064-0132DA05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2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6363-4C5F-5B04-6354-C97A635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5E287-D2F7-2ABD-BA14-FC35148A4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8483-4BF9-7CC9-DA6F-2761419D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953C-10B1-C9DD-513A-7FE87B8C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CDE1-81EC-6E2A-FC5F-75FA0C3E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DBA82-DF25-A5E2-5187-82283C8FD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8B1B-79E8-1D31-E085-48F717C52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7D73-EC0B-FF2E-F1D3-2679FC11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F626-CE8B-80FD-1609-C01D6EC8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A783-5AB4-91CA-34ED-E925A74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B5D0-BFDA-931A-497A-35E1AB1F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E5-FFB6-28E6-9A2B-5F9A279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EE0D-823A-1D8D-EA1F-36713997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A78A-B9F4-E279-4D1D-9AEA8105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78A1-5CD2-2D67-A3C2-61991E99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E4B7-A309-5492-8D5A-2F18C6D8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1E25-7652-1B23-BBBF-7718EB60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16B5-805A-03BD-4E4F-CC63989F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916D-99A9-5858-608B-B5DD7D9F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C006-7F0C-1876-E7B0-130F4FBD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E85D-8855-807E-27C6-28F7405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2B4D-E05C-C479-04F4-3625CFBE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E4012-2EC4-3B28-C026-84BD6D6A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16C0A-3ED0-42A2-DBD3-350BB188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7751-78D0-3DA9-5AD8-5015E406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CB8C-EE38-032E-E555-36A0538B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3D16-23AF-31F1-0FE2-AAE38A87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A3A9-37F9-6AA5-3C47-550C96E7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E415-41C6-7444-293A-A886249F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FDE80-0E46-0534-C586-77DE86EDC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28DB8-F0A8-188E-C9B1-E3DEA49AF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21034-5AB1-4318-51EB-2657F065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C4CC3-1368-BD3E-64F3-4C5A37A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2ED81-30BF-8C3D-E636-8FAED325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8629-B5D5-A424-0483-0F20B85B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FE47E-5543-C11A-CDF9-0761C5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DBAEB-9724-95BE-D085-C1EE1177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2AA75-E789-0E04-B5AB-EAD7B946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D224F-FE08-C049-1FB8-B096C52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8272-57DF-DA24-AAF1-73F8D032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1C64-FF9D-9027-4C9F-DD1E0830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2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6810-E0CF-5024-21E3-33545EE8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D2BF-012D-CBFC-8260-87FC87AC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892C-DDE5-72EF-23B7-51C6CC062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1B341-1EFD-BB4B-312D-77EAC9D2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C71CB-9FC2-72D7-7435-04DEDEFE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876AE-97B3-DAC1-A8D8-485CECD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F061-A85B-C4F2-2119-DAC7DE0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42BC3-6B39-AB8F-46DC-460B83D62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C5E23-7661-E340-067F-14D9D5F7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4A6C-3C34-2FC0-CB0F-A6424665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27A3-AC70-B38C-2A9C-B011F4D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92FA-59C8-AFF0-3C01-1F28265A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6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B24E-7730-C25B-E595-7AAE3774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5B76-3DDC-485B-2065-6646C79E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B40C5-7DD3-89E4-0426-BE298D06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2F7C-5AD5-4754-8805-6764E2E49124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1B55-C827-AB12-ABF2-9902A3FE3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2275-829C-8745-76B9-842302720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D332-A401-43A1-A546-8843637CB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575540-AA2B-C0E1-0837-ACCAA05C9CDA}"/>
              </a:ext>
            </a:extLst>
          </p:cNvPr>
          <p:cNvSpPr/>
          <p:nvPr/>
        </p:nvSpPr>
        <p:spPr>
          <a:xfrm>
            <a:off x="930729" y="88379"/>
            <a:ext cx="3951514" cy="73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Before Using VPN</a:t>
            </a:r>
            <a:endParaRPr lang="en-IN" sz="28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E9436A9-FE25-56F8-2AE2-BB5B28CDC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" y="1792968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435D8-703A-CAE3-E839-75F37CB9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9" y="522515"/>
            <a:ext cx="9572776" cy="4789034"/>
          </a:xfrm>
        </p:spPr>
      </p:pic>
    </p:spTree>
    <p:extLst>
      <p:ext uri="{BB962C8B-B14F-4D97-AF65-F5344CB8AC3E}">
        <p14:creationId xmlns:p14="http://schemas.microsoft.com/office/powerpoint/2010/main" val="24689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D759-535F-0898-82E1-38CA7583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/>
              <a:t>After Using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D5370-4B05-9017-7136-2D58547E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60" y="1825625"/>
            <a:ext cx="7446680" cy="4351338"/>
          </a:xfrm>
        </p:spPr>
      </p:pic>
    </p:spTree>
    <p:extLst>
      <p:ext uri="{BB962C8B-B14F-4D97-AF65-F5344CB8AC3E}">
        <p14:creationId xmlns:p14="http://schemas.microsoft.com/office/powerpoint/2010/main" val="15159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B244A-414A-8CF0-FD42-03D48BDC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1AA9F-BD39-FE8D-6792-C580FB52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963386"/>
            <a:ext cx="11266714" cy="55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99912-CC78-6D31-CA11-128DE8FD4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80" y="388711"/>
            <a:ext cx="663061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33FECA-D4CB-35B9-61B9-CC8137CE99C2}"/>
              </a:ext>
            </a:extLst>
          </p:cNvPr>
          <p:cNvSpPr/>
          <p:nvPr/>
        </p:nvSpPr>
        <p:spPr>
          <a:xfrm>
            <a:off x="457200" y="4740049"/>
            <a:ext cx="11049000" cy="2117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After using </a:t>
            </a:r>
            <a:r>
              <a:rPr lang="en-IN" sz="4400" b="1" dirty="0" err="1"/>
              <a:t>vpn</a:t>
            </a:r>
            <a:r>
              <a:rPr lang="en-IN" sz="4400" b="1" dirty="0"/>
              <a:t> I found the network is slow</a:t>
            </a:r>
          </a:p>
          <a:p>
            <a:pPr algn="ctr"/>
            <a:r>
              <a:rPr lang="en-IN" sz="4400" b="1" dirty="0"/>
              <a:t>Ip address and location had changed as seen in the above screenshots </a:t>
            </a:r>
          </a:p>
        </p:txBody>
      </p:sp>
    </p:spTree>
    <p:extLst>
      <p:ext uri="{BB962C8B-B14F-4D97-AF65-F5344CB8AC3E}">
        <p14:creationId xmlns:p14="http://schemas.microsoft.com/office/powerpoint/2010/main" val="301623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After Using VPN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kumar Talatam</dc:creator>
  <cp:lastModifiedBy>Manoj kumar Talatam</cp:lastModifiedBy>
  <cp:revision>1</cp:revision>
  <dcterms:created xsi:type="dcterms:W3CDTF">2025-06-08T05:50:12Z</dcterms:created>
  <dcterms:modified xsi:type="dcterms:W3CDTF">2025-06-08T05:50:12Z</dcterms:modified>
</cp:coreProperties>
</file>