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D1BD-16B5-9C87-3551-8C3AAE2D2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D23B1-8BD7-D63B-5573-0131371B0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83A4-8C39-D901-2EA9-CBDE4729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E58E-DBCA-972D-B2C5-CB064046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ACD2-BB57-6D35-FE13-16FDEC97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03AF-9B2A-36C5-0DBA-847A5E6B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D0BE2-E468-AA9C-1DAD-EBF89B0E6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C47FD-57AA-945F-2381-9148B164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1940-FA98-AD8F-7286-E0509F45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BD4E-AD27-7645-439E-C1ACAA38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6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1E08C-3A25-7874-1423-4966F11C2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24B76-8038-8DDC-B222-FE94D8ED7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C21F-BD7C-5730-DDFF-E41869BC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666C-2A4A-7EF2-064B-040C194F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C714-C906-890E-34B1-140B1D0C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FE24-065F-F520-BDEC-2595C2DE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5652-E422-3446-DF1E-253D7D6A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C7EC-13FA-B4F0-7DD6-5D37A8C3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C931-EC5E-C6B9-645B-982DA542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121B-D988-1C1A-8C79-EA711E60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3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7382-4E50-0456-F8D8-5FE10C17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9FE4-0F17-E600-2DD8-3791B4F7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D07-622B-3406-13A8-2C4AA0E1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D1874-0F2C-3435-4FB2-6BD9938F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A2DD-8150-18FE-6783-5D3EA623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6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1533-D958-E0D1-0DF2-5BB18916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8C06-A650-5916-C4DD-C0C0023DC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B226B-9481-260E-9086-73041CD3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A54B6-74A9-AB1A-F7A2-1EF71FBB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F511F-5609-154C-A01C-90CCE446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5AEE3-3979-333F-0D4C-450C1DD0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0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B1F7-278E-B407-ADFD-9D48394D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E771-ABA4-F2F6-8019-9903DB74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A1793-883D-EC8B-E32F-C9586E7BE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2804C-1D5C-7898-09CD-6B891B706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98A87-3104-F707-DA4E-7B79384FC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61B21-DA56-565F-6838-EAA75A29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3CBAC-6D4F-9D69-82EF-04C8394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EE922-3E39-148B-A301-4CF0BC2E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9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40DE-8C82-7FC8-C738-E32B008F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049DF-2DC7-0971-603D-5191F85D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3860D-26CF-C225-C696-BA1264BD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5844B-40FB-9E76-22EF-DA9F4A8B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7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A625C-0FEA-F55E-1844-FA79BDC3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6520-E835-21E0-C572-734973A7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F3B7B-678D-F49B-BA84-BE476E5F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6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71FD-DA3B-B2C5-ADC9-2D98A746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633A-87F1-D11E-E939-35FA1C98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24C06-4751-802B-E4DC-5AE6F7FB8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6493C-FCD8-DBC3-F44C-C80B8DDF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C470C-89B7-FB66-A074-F3295210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AD5C5-7C88-265E-B467-39CD1A9B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3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E461-8584-5E14-5651-9D41E86A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33E7D-D800-1BA3-91BA-825AB675C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34181-F3FF-0F58-D822-0CEA47B16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94D7-7988-24B8-9B78-A9247A54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ED1E-FBE8-6310-C799-E8C77764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64B2-6FC8-3C1D-BD47-6B1F02F1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CBA7D-B4D4-9CED-E652-DA5CBFB1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8A91F-9FB4-FD9F-825A-E9539781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AFFA-877F-584E-D128-C833FA7E2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04E4-26FA-45C9-96F2-88F7CFEB2F5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C38E-2B72-9F1D-F51B-75B273C76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BFB2-3CCE-1BE6-ADDC-553A7E766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BD17-BD97-4ECF-A104-99D211E44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8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9F5F52-80D1-20C7-FCD5-A56633C6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9" y="1050470"/>
            <a:ext cx="10482942" cy="55690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96CB3A-07CC-2E23-A693-481E08C61431}"/>
              </a:ext>
            </a:extLst>
          </p:cNvPr>
          <p:cNvSpPr/>
          <p:nvPr/>
        </p:nvSpPr>
        <p:spPr>
          <a:xfrm flipH="1">
            <a:off x="2041071" y="0"/>
            <a:ext cx="7151914" cy="1050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u="sng" dirty="0"/>
              <a:t>Vulnerability scan report</a:t>
            </a:r>
          </a:p>
        </p:txBody>
      </p:sp>
    </p:spTree>
    <p:extLst>
      <p:ext uri="{BB962C8B-B14F-4D97-AF65-F5344CB8AC3E}">
        <p14:creationId xmlns:p14="http://schemas.microsoft.com/office/powerpoint/2010/main" val="95138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B8A09-7BD7-7F0C-5A02-5D2DDEA9A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80" y="1253331"/>
            <a:ext cx="935166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B90438-A172-CC79-C183-377CDB9F234B}"/>
              </a:ext>
            </a:extLst>
          </p:cNvPr>
          <p:cNvSpPr/>
          <p:nvPr/>
        </p:nvSpPr>
        <p:spPr>
          <a:xfrm>
            <a:off x="751114" y="408214"/>
            <a:ext cx="4408715" cy="6694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u="sng" dirty="0"/>
              <a:t>List of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50119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FB771-C0E4-6E6A-9F4F-33A6A2D66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46" y="1499053"/>
            <a:ext cx="9408508" cy="4351338"/>
          </a:xfrm>
        </p:spPr>
      </p:pic>
    </p:spTree>
    <p:extLst>
      <p:ext uri="{BB962C8B-B14F-4D97-AF65-F5344CB8AC3E}">
        <p14:creationId xmlns:p14="http://schemas.microsoft.com/office/powerpoint/2010/main" val="381733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kumar Talatam</dc:creator>
  <cp:lastModifiedBy>Manoj kumar Talatam</cp:lastModifiedBy>
  <cp:revision>1</cp:revision>
  <dcterms:created xsi:type="dcterms:W3CDTF">2025-06-05T06:22:28Z</dcterms:created>
  <dcterms:modified xsi:type="dcterms:W3CDTF">2025-06-05T06:22:28Z</dcterms:modified>
</cp:coreProperties>
</file>