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mo Bold" panose="020B0604020202020204" charset="0"/>
      <p:regular r:id="rId11"/>
    </p:embeddedFont>
    <p:embeddedFont>
      <p:font typeface="Barabara" panose="020B0604020202020204" charset="0"/>
      <p:regular r:id="rId12"/>
    </p:embeddedFont>
    <p:embeddedFont>
      <p:font typeface="Caladea" panose="020B0604020202020204" charset="0"/>
      <p:regular r:id="rId13"/>
    </p:embeddedFont>
    <p:embeddedFont>
      <p:font typeface="Caladea Bold" panose="020B0604020202020204" charset="0"/>
      <p:regular r:id="rId14"/>
    </p:embeddedFont>
    <p:embeddedFont>
      <p:font typeface="Caladea Italics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 Bold" panose="020B0604020202020204" charset="0"/>
      <p:regular r:id="rId20"/>
    </p:embeddedFont>
    <p:embeddedFont>
      <p:font typeface="Open Sans Light Bold" panose="020B0604020202020204" charset="0"/>
      <p:regular r:id="rId21"/>
    </p:embeddedFont>
    <p:embeddedFont>
      <p:font typeface="Source Sans Pro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4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9000"/>
          </a:blip>
          <a:srcRect t="34036" b="27391"/>
          <a:stretch>
            <a:fillRect/>
          </a:stretch>
        </p:blipFill>
        <p:spPr>
          <a:xfrm>
            <a:off x="15780906" y="61685"/>
            <a:ext cx="2507094" cy="9670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16000"/>
          </a:blip>
          <a:srcRect/>
          <a:stretch>
            <a:fillRect/>
          </a:stretch>
        </p:blipFill>
        <p:spPr>
          <a:xfrm>
            <a:off x="6986741" y="2537147"/>
            <a:ext cx="11301259" cy="521270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08820" y="1320885"/>
            <a:ext cx="10662742" cy="7766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47"/>
              </a:lnSpc>
              <a:spcBef>
                <a:spcPct val="0"/>
              </a:spcBef>
            </a:pPr>
            <a:r>
              <a:rPr lang="en-US" sz="18315">
                <a:solidFill>
                  <a:srgbClr val="004AAD"/>
                </a:solidFill>
                <a:latin typeface="Bobby Jones Bold"/>
              </a:rPr>
              <a:t>OLYMPICS</a:t>
            </a:r>
          </a:p>
          <a:p>
            <a:pPr algn="ctr">
              <a:lnSpc>
                <a:spcPts val="20147"/>
              </a:lnSpc>
              <a:spcBef>
                <a:spcPct val="0"/>
              </a:spcBef>
            </a:pPr>
            <a:r>
              <a:rPr lang="en-US" sz="18315">
                <a:solidFill>
                  <a:srgbClr val="004AAD"/>
                </a:solidFill>
                <a:latin typeface="Bobby Jones Bold"/>
              </a:rPr>
              <a:t>2020 MEDAL</a:t>
            </a:r>
          </a:p>
          <a:p>
            <a:pPr algn="ctr">
              <a:lnSpc>
                <a:spcPts val="20147"/>
              </a:lnSpc>
              <a:spcBef>
                <a:spcPct val="0"/>
              </a:spcBef>
            </a:pPr>
            <a:r>
              <a:rPr lang="en-US" sz="18315">
                <a:solidFill>
                  <a:srgbClr val="004AAD"/>
                </a:solidFill>
                <a:latin typeface="Bobby Jones Bold"/>
              </a:rPr>
              <a:t>REPORT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583098" y="8975166"/>
            <a:ext cx="2704902" cy="119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Caladea Italics"/>
              </a:rPr>
              <a:t>PRESENTED BY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Caladea Italics"/>
              </a:rPr>
              <a:t>MANOJKUMAR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3237" y="1408040"/>
            <a:ext cx="13441527" cy="753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7"/>
              </a:lnSpc>
            </a:pPr>
            <a:r>
              <a:rPr lang="en-US" sz="6761">
                <a:solidFill>
                  <a:srgbClr val="010100"/>
                </a:solidFill>
                <a:latin typeface="Source Sans Pro Bold"/>
              </a:rPr>
              <a:t>Tokyo</a:t>
            </a:r>
          </a:p>
          <a:p>
            <a:pPr algn="ctr">
              <a:lnSpc>
                <a:spcPts val="7437"/>
              </a:lnSpc>
            </a:pPr>
            <a:r>
              <a:rPr lang="en-US" sz="100">
                <a:solidFill>
                  <a:srgbClr val="010100"/>
                </a:solidFill>
                <a:latin typeface="Arimo Bold"/>
              </a:rPr>
              <a:t>2020</a:t>
            </a:r>
          </a:p>
          <a:p>
            <a:pPr algn="ctr">
              <a:lnSpc>
                <a:spcPts val="7437"/>
              </a:lnSpc>
            </a:pPr>
            <a:r>
              <a:rPr lang="en-US" sz="6761">
                <a:solidFill>
                  <a:srgbClr val="010100"/>
                </a:solidFill>
                <a:latin typeface="Source Sans Pro Bold"/>
              </a:rPr>
              <a:t>Date23   JULY - 8 AUGUST</a:t>
            </a:r>
          </a:p>
          <a:p>
            <a:pPr algn="ctr">
              <a:lnSpc>
                <a:spcPts val="7437"/>
              </a:lnSpc>
            </a:pPr>
            <a:r>
              <a:rPr lang="en-US" sz="6761">
                <a:solidFill>
                  <a:srgbClr val="010100"/>
                </a:solidFill>
                <a:latin typeface="Source Sans Pro Bold"/>
              </a:rPr>
              <a:t>Country   JAPAN</a:t>
            </a:r>
          </a:p>
          <a:p>
            <a:pPr algn="ctr">
              <a:lnSpc>
                <a:spcPts val="7437"/>
              </a:lnSpc>
            </a:pPr>
            <a:r>
              <a:rPr lang="en-US" sz="6761">
                <a:solidFill>
                  <a:srgbClr val="010100"/>
                </a:solidFill>
                <a:latin typeface="Source Sans Pro Bold"/>
              </a:rPr>
              <a:t>Athletes  11417</a:t>
            </a:r>
          </a:p>
          <a:p>
            <a:pPr algn="ctr">
              <a:lnSpc>
                <a:spcPts val="7437"/>
              </a:lnSpc>
            </a:pPr>
            <a:r>
              <a:rPr lang="en-US" sz="6761">
                <a:solidFill>
                  <a:srgbClr val="010100"/>
                </a:solidFill>
                <a:latin typeface="Source Sans Pro Bold"/>
              </a:rPr>
              <a:t>Teams   206</a:t>
            </a:r>
          </a:p>
          <a:p>
            <a:pPr algn="ctr">
              <a:lnSpc>
                <a:spcPts val="7437"/>
              </a:lnSpc>
            </a:pPr>
            <a:r>
              <a:rPr lang="en-US" sz="6761">
                <a:solidFill>
                  <a:srgbClr val="010100"/>
                </a:solidFill>
                <a:latin typeface="Source Sans Pro Bold"/>
              </a:rPr>
              <a:t>Events  339</a:t>
            </a:r>
          </a:p>
          <a:p>
            <a:pPr marL="0" lvl="0" indent="0" algn="ctr">
              <a:lnSpc>
                <a:spcPts val="7437"/>
              </a:lnSpc>
            </a:pPr>
            <a:endParaRPr lang="en-US" sz="6761">
              <a:solidFill>
                <a:srgbClr val="010100"/>
              </a:solidFill>
              <a:latin typeface="Source Sans Pro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6000"/>
          </a:blip>
          <a:srcRect/>
          <a:stretch>
            <a:fillRect/>
          </a:stretch>
        </p:blipFill>
        <p:spPr>
          <a:xfrm>
            <a:off x="3493371" y="2537147"/>
            <a:ext cx="11301259" cy="521270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49000"/>
          </a:blip>
          <a:srcRect t="34036" b="27391"/>
          <a:stretch>
            <a:fillRect/>
          </a:stretch>
        </p:blipFill>
        <p:spPr>
          <a:xfrm>
            <a:off x="15780906" y="0"/>
            <a:ext cx="2507094" cy="96701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814318" y="135555"/>
            <a:ext cx="12659364" cy="61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3"/>
              </a:lnSpc>
            </a:pPr>
            <a:r>
              <a:rPr lang="en-US" sz="3602">
                <a:solidFill>
                  <a:srgbClr val="010100"/>
                </a:solidFill>
                <a:latin typeface="Caladea Bold"/>
              </a:rPr>
              <a:t>SHORT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"/>
          </a:blip>
          <a:srcRect/>
          <a:stretch>
            <a:fillRect/>
          </a:stretch>
        </p:blipFill>
        <p:spPr>
          <a:xfrm>
            <a:off x="6617003" y="2166814"/>
            <a:ext cx="11301259" cy="521270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49000"/>
          </a:blip>
          <a:srcRect t="34036" b="27391"/>
          <a:stretch>
            <a:fillRect/>
          </a:stretch>
        </p:blipFill>
        <p:spPr>
          <a:xfrm>
            <a:off x="15780906" y="61685"/>
            <a:ext cx="2507094" cy="9670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03598" y="1413062"/>
            <a:ext cx="7981883" cy="596645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503598" y="7322370"/>
            <a:ext cx="1022681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4AAD"/>
                </a:solidFill>
                <a:latin typeface="Open Sans Light Bold"/>
              </a:rPr>
              <a:t>https://en.wikipedia.org/wiki/2020_Summer_Olympics_medal_table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86588" y="154305"/>
            <a:ext cx="3514824" cy="695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4AAD"/>
                </a:solidFill>
                <a:latin typeface="Open Sans Bold"/>
              </a:rPr>
              <a:t>DATA SOURCE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39250" y="2195389"/>
            <a:ext cx="8148750" cy="92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5"/>
              </a:lnSpc>
              <a:spcBef>
                <a:spcPct val="0"/>
              </a:spcBef>
            </a:pPr>
            <a:r>
              <a:rPr lang="en-US" sz="3286">
                <a:solidFill>
                  <a:srgbClr val="000000"/>
                </a:solidFill>
                <a:latin typeface="Source Sans Pro Bold"/>
              </a:rPr>
              <a:t>Here Taken Olympics 2020 Medals data to create Power BI report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9728" y="626732"/>
            <a:ext cx="11770761" cy="900463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 rot="-5400000">
            <a:off x="-1182458" y="4196814"/>
            <a:ext cx="7208383" cy="872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3"/>
              </a:lnSpc>
            </a:pPr>
            <a:r>
              <a:rPr lang="en-US" sz="5038">
                <a:solidFill>
                  <a:srgbClr val="000000"/>
                </a:solidFill>
                <a:latin typeface="Caladea Bold"/>
              </a:rPr>
              <a:t>REPORT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49000"/>
          </a:blip>
          <a:srcRect t="34036" b="27391"/>
          <a:stretch>
            <a:fillRect/>
          </a:stretch>
        </p:blipFill>
        <p:spPr>
          <a:xfrm>
            <a:off x="15780906" y="61685"/>
            <a:ext cx="2507094" cy="967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7279" y="1487285"/>
            <a:ext cx="4300101" cy="22923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5227" r="5227"/>
          <a:stretch>
            <a:fillRect/>
          </a:stretch>
        </p:blipFill>
        <p:spPr>
          <a:xfrm>
            <a:off x="1817279" y="5143500"/>
            <a:ext cx="7602375" cy="133356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817279" y="497327"/>
            <a:ext cx="3619897" cy="989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5"/>
              </a:lnSpc>
            </a:pPr>
            <a:r>
              <a:rPr lang="en-US" sz="5775">
                <a:solidFill>
                  <a:srgbClr val="000000"/>
                </a:solidFill>
                <a:latin typeface="Open Sans Light Bold"/>
              </a:rPr>
              <a:t>Add Slicer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17279" y="4203425"/>
            <a:ext cx="1964180" cy="92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64"/>
              </a:lnSpc>
            </a:pPr>
            <a:r>
              <a:rPr lang="en-US" sz="5474">
                <a:solidFill>
                  <a:srgbClr val="000000"/>
                </a:solidFill>
                <a:latin typeface="Open Sans Light Bold"/>
              </a:rPr>
              <a:t>Cards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41396" y="2193708"/>
            <a:ext cx="3974604" cy="67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7"/>
              </a:lnSpc>
            </a:pPr>
            <a:r>
              <a:rPr lang="en-US" sz="3890">
                <a:solidFill>
                  <a:srgbClr val="000000"/>
                </a:solidFill>
                <a:latin typeface="Caladea"/>
              </a:rPr>
              <a:t>To select countries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19654" y="4696607"/>
            <a:ext cx="8868346" cy="1941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750" lvl="1" indent="-396875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000000"/>
                </a:solidFill>
                <a:latin typeface="Caladea"/>
              </a:rPr>
              <a:t>View Gold, Silver, Bronze Counts </a:t>
            </a:r>
          </a:p>
          <a:p>
            <a:pPr marL="793750" lvl="1" indent="-396875" algn="l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000000"/>
                </a:solidFill>
                <a:latin typeface="Caladea"/>
              </a:rPr>
              <a:t>Here is overall gold, silver and bronze counts 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49000"/>
          </a:blip>
          <a:srcRect t="34036" b="27391"/>
          <a:stretch>
            <a:fillRect/>
          </a:stretch>
        </p:blipFill>
        <p:spPr>
          <a:xfrm>
            <a:off x="15780906" y="128120"/>
            <a:ext cx="2507094" cy="967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90335" y="1028700"/>
            <a:ext cx="11301259" cy="429447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90335" y="5498180"/>
            <a:ext cx="11301259" cy="3601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1037" lvl="1" indent="-440519">
              <a:lnSpc>
                <a:spcPts val="5713"/>
              </a:lnSpc>
              <a:buFont typeface="Arial"/>
              <a:buChar char="•"/>
            </a:pPr>
            <a:r>
              <a:rPr lang="en-US" sz="4080">
                <a:solidFill>
                  <a:srgbClr val="000000"/>
                </a:solidFill>
                <a:latin typeface="Caladea"/>
              </a:rPr>
              <a:t>Displayed Top 10 Ranking countries with medals total count</a:t>
            </a:r>
          </a:p>
          <a:p>
            <a:pPr marL="881037" lvl="1" indent="-440519">
              <a:lnSpc>
                <a:spcPts val="5713"/>
              </a:lnSpc>
              <a:buFont typeface="Arial"/>
              <a:buChar char="•"/>
            </a:pPr>
            <a:r>
              <a:rPr lang="en-US" sz="4080">
                <a:solidFill>
                  <a:srgbClr val="000000"/>
                </a:solidFill>
                <a:latin typeface="Caladea"/>
              </a:rPr>
              <a:t>United states is one of the top ranking country in Olympic 2020.</a:t>
            </a:r>
          </a:p>
          <a:p>
            <a:pPr marL="881037" lvl="1" indent="-440519">
              <a:lnSpc>
                <a:spcPts val="5713"/>
              </a:lnSpc>
              <a:buFont typeface="Arial"/>
              <a:buChar char="•"/>
            </a:pPr>
            <a:r>
              <a:rPr lang="en-US" sz="4080">
                <a:solidFill>
                  <a:srgbClr val="000000"/>
                </a:solidFill>
                <a:latin typeface="Caladea"/>
              </a:rPr>
              <a:t>And individual gold , silver and bronze count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49000"/>
          </a:blip>
          <a:srcRect t="31576" b="27391"/>
          <a:stretch>
            <a:fillRect/>
          </a:stretch>
        </p:blipFill>
        <p:spPr>
          <a:xfrm>
            <a:off x="15780906" y="0"/>
            <a:ext cx="2507094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2306" y="480403"/>
            <a:ext cx="5300404" cy="397881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802306" y="4978550"/>
            <a:ext cx="5599340" cy="395752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144000" y="2393612"/>
            <a:ext cx="6924285" cy="1196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ladea"/>
              </a:rPr>
              <a:t>The overall percentage of gold, silver and bronze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736606" y="5647183"/>
            <a:ext cx="10551394" cy="179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ladea"/>
              </a:rPr>
              <a:t>The countries list who got gold medals higher count.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ladea"/>
              </a:rPr>
              <a:t>Here Top 5 countries leading with gold medals are USA, UZE, UGA, UKR and VEN.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49000"/>
          </a:blip>
          <a:srcRect t="34036" b="27391"/>
          <a:stretch>
            <a:fillRect/>
          </a:stretch>
        </p:blipFill>
        <p:spPr>
          <a:xfrm>
            <a:off x="15780906" y="61685"/>
            <a:ext cx="2507094" cy="967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4724" y="741941"/>
            <a:ext cx="5673986" cy="440155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6353" b="6353"/>
          <a:stretch>
            <a:fillRect/>
          </a:stretch>
        </p:blipFill>
        <p:spPr>
          <a:xfrm>
            <a:off x="1904724" y="5608970"/>
            <a:ext cx="5673986" cy="401928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974512" y="1108318"/>
            <a:ext cx="10313488" cy="1032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8"/>
              </a:lnSpc>
            </a:pPr>
            <a:r>
              <a:rPr lang="en-US" sz="2955">
                <a:solidFill>
                  <a:srgbClr val="000000"/>
                </a:solidFill>
                <a:latin typeface="Caladea"/>
              </a:rPr>
              <a:t>The Countries  USA, UKR,VEN,UGA and UZB having high silver medals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74512" y="5542295"/>
            <a:ext cx="8321973" cy="1115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adea"/>
              </a:rPr>
              <a:t>The countries which have  bronze medal high.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adea"/>
              </a:rPr>
              <a:t>USA, UKR, UZB, UGA next VEN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49000"/>
          </a:blip>
          <a:srcRect t="34036" b="27391"/>
          <a:stretch>
            <a:fillRect/>
          </a:stretch>
        </p:blipFill>
        <p:spPr>
          <a:xfrm>
            <a:off x="15780906" y="0"/>
            <a:ext cx="2507094" cy="967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0999"/>
          </a:blip>
          <a:srcRect/>
          <a:stretch>
            <a:fillRect/>
          </a:stretch>
        </p:blipFill>
        <p:spPr>
          <a:xfrm>
            <a:off x="6117300" y="2116800"/>
            <a:ext cx="6053399" cy="605339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267474" y="4257675"/>
            <a:ext cx="8867652" cy="176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1"/>
              </a:lnSpc>
            </a:pPr>
            <a:r>
              <a:rPr lang="en-US" sz="10293">
                <a:solidFill>
                  <a:srgbClr val="004AAD"/>
                </a:solidFill>
                <a:latin typeface="Barabara"/>
              </a:rPr>
              <a:t>THANK YOU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49000"/>
          </a:blip>
          <a:srcRect t="34036" b="27391"/>
          <a:stretch>
            <a:fillRect/>
          </a:stretch>
        </p:blipFill>
        <p:spPr>
          <a:xfrm>
            <a:off x="15780906" y="0"/>
            <a:ext cx="2507094" cy="967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Open Sans Light Bold</vt:lpstr>
      <vt:lpstr>Calibri</vt:lpstr>
      <vt:lpstr>Caladea</vt:lpstr>
      <vt:lpstr>Barabara</vt:lpstr>
      <vt:lpstr>Bobby Jones Bold</vt:lpstr>
      <vt:lpstr>Arimo Bold</vt:lpstr>
      <vt:lpstr>Open Sans Bold</vt:lpstr>
      <vt:lpstr>Source Sans Pro Bold</vt:lpstr>
      <vt:lpstr>Caladea Italics</vt:lpstr>
      <vt:lpstr>Arial</vt:lpstr>
      <vt:lpstr>Caladea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 2020</dc:title>
  <cp:lastModifiedBy>Manojkumar D</cp:lastModifiedBy>
  <cp:revision>2</cp:revision>
  <dcterms:created xsi:type="dcterms:W3CDTF">2006-08-16T00:00:00Z</dcterms:created>
  <dcterms:modified xsi:type="dcterms:W3CDTF">2021-11-14T19:07:53Z</dcterms:modified>
  <dc:identifier>DAEvtw0K970</dc:identifier>
</cp:coreProperties>
</file>