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8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MANOJKUMAR.G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/>
              <a:t>ED2F18FB4A96339BEB0426905C5F5EF0</a:t>
            </a:r>
          </a:p>
          <a:p>
            <a:r>
              <a:rPr lang="en-US" sz="2400" dirty="0" smtClean="0"/>
              <a:t>DEPARTMENT</a:t>
            </a:r>
            <a:r>
              <a:rPr lang="en-US" sz="2400" dirty="0"/>
              <a:t>: </a:t>
            </a:r>
            <a:r>
              <a:rPr lang="en-US" sz="2400" dirty="0" smtClean="0"/>
              <a:t>BSC</a:t>
            </a:r>
            <a:endParaRPr lang="en-US" sz="2400" dirty="0"/>
          </a:p>
          <a:p>
            <a:r>
              <a:rPr lang="en-US" sz="2400" dirty="0" err="1" smtClean="0"/>
              <a:t>COLLEGE:</a:t>
            </a:r>
            <a:r>
              <a:rPr lang="en-US" altLang="en-IN" sz="2400" dirty="0" err="1"/>
              <a:t>Prince</a:t>
            </a:r>
            <a:r>
              <a:rPr lang="en-US" altLang="en-IN" sz="2400" dirty="0"/>
              <a:t> </a:t>
            </a:r>
            <a:r>
              <a:rPr lang="en-US" altLang="en-IN" sz="2400" dirty="0" err="1"/>
              <a:t>shri</a:t>
            </a:r>
            <a:r>
              <a:rPr lang="en-US" altLang="en-IN" sz="2400" dirty="0"/>
              <a:t> </a:t>
            </a:r>
            <a:r>
              <a:rPr lang="en-US" altLang="en-IN" sz="2400" dirty="0" err="1"/>
              <a:t>Balaji</a:t>
            </a:r>
            <a:r>
              <a:rPr lang="en-US" altLang="en-IN" sz="2400" dirty="0"/>
              <a:t> Arts and Science  college / university of </a:t>
            </a:r>
            <a:r>
              <a:rPr lang="en-US" altLang="en-IN" sz="2400" dirty="0" smtClean="0"/>
              <a:t>      madras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672991"/>
            <a:ext cx="7690411" cy="43258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801" y="1746945"/>
            <a:ext cx="102174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800" dirty="0">
                <a:latin typeface="Noto Serif Lao"/>
                <a:cs typeface="Noto Serif Lao"/>
              </a:rPr>
              <a:t>This portfolio project effectively showcases my skills, projects, and learning journey in web development. It provides a clean, responsive, and user-friendly platform for students, recruiters, and peers to explore my work. Through this project, I have gained practical experience in HTML, CSS, and JavaScript, as well as in responsive design techniques. This portfolio will continue to grow and improve as I enhance my skills and complete more projects.</a:t>
            </a:r>
            <a:endParaRPr lang="en-IN" sz="2800" dirty="0">
              <a:latin typeface="Noto Serif Lao"/>
              <a:cs typeface="Noto Serif La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Rectangle 20"/>
          <p:cNvSpPr/>
          <p:nvPr/>
        </p:nvSpPr>
        <p:spPr>
          <a:xfrm>
            <a:off x="2276475" y="3173014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4800" b="1" dirty="0"/>
              <a:t>STUDENT  DIGITAL PORTFOLIO </a:t>
            </a:r>
            <a:endParaRPr lang="en-IN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466725" y="1494770"/>
            <a:ext cx="9067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Noto Sans Lao UI"/>
                <a:cs typeface="Noto Sans Lao UI"/>
              </a:rPr>
              <a:t>In today’s digital era, many students struggle to effectively showcase their skills, academic achievements, and personal growth in a structured and accessible way. Traditional methods, such as paper files or basic resumes, often fail to represent a student’s full potential and are difficult to update or share.
There is a growing need for a digital platform where students can organize, display, and share their work easily with teachers, peers, colleges, and employers.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430666" y="1833015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800" dirty="0" smtClean="0"/>
              <a:t>This project </a:t>
            </a:r>
            <a:r>
              <a:rPr lang="en-US" altLang="en-IN" sz="2800" dirty="0"/>
              <a:t>is a personal portfolio website created using HTML, </a:t>
            </a:r>
            <a:r>
              <a:rPr lang="en-US" altLang="en-IN" sz="2800" dirty="0" smtClean="0"/>
              <a:t>CSS , </a:t>
            </a:r>
            <a:r>
              <a:rPr lang="en-US" altLang="en-IN" sz="2800" dirty="0"/>
              <a:t>and JavaScript.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It showcases my profile, skills, and projects with a clean and responsive design.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The site includes sections like About Me, My Projects, and a Contact Form for easy interaction.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It serves as a platform to highlight my web development learning journey and projects.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590550" y="1420838"/>
            <a:ext cx="10229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800" dirty="0"/>
              <a:t>If the end users are students, they could be: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1. Classmates or friends – who want to see your projects for ideas or            inspiration.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2. Team members – collaborating with you on group projects or </a:t>
            </a:r>
            <a:r>
              <a:rPr lang="en-US" altLang="en-IN" sz="2800" dirty="0" err="1"/>
              <a:t>hackathons</a:t>
            </a:r>
            <a:r>
              <a:rPr lang="en-US" altLang="en-IN" sz="2800" dirty="0"/>
              <a:t>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3. Junior students – learning from your code and portfolio structure.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4. Peers in tech communities – connecting for networking, knowledge sharing, or project collaboration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819400" y="1857375"/>
            <a:ext cx="944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800" dirty="0"/>
              <a:t>HTML – to structure the content of the website.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CSS – for styling, layout, and color themes.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JavaScript – for interactivity, such as the menu toggle and form behavior.</a:t>
            </a:r>
            <a:endParaRPr lang="en-IN" sz="2800" dirty="0"/>
          </a:p>
        </p:txBody>
      </p:sp>
      <p:sp>
        <p:nvSpPr>
          <p:cNvPr id="10" name="Rectangle 9"/>
          <p:cNvSpPr/>
          <p:nvPr/>
        </p:nvSpPr>
        <p:spPr>
          <a:xfrm>
            <a:off x="2843349" y="4839355"/>
            <a:ext cx="7142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IN" sz="2800" dirty="0"/>
              <a:t>Mention code editor </a:t>
            </a:r>
            <a:r>
              <a:rPr lang="en-US" altLang="en-IN" sz="2800" dirty="0" smtClean="0"/>
              <a:t>CODEPEN </a:t>
            </a:r>
            <a:r>
              <a:rPr lang="en-US" altLang="en-IN" sz="2800" dirty="0"/>
              <a:t>(</a:t>
            </a:r>
            <a:r>
              <a:rPr lang="en-US" altLang="en-IN" sz="2800" dirty="0" err="1"/>
              <a:t>GitHub</a:t>
            </a:r>
            <a:r>
              <a:rPr lang="en-US" altLang="en-IN" sz="2800" dirty="0"/>
              <a:t> </a:t>
            </a:r>
            <a:r>
              <a:rPr lang="en-US" altLang="en-IN" sz="2800" dirty="0" smtClean="0"/>
              <a:t>Pages)</a:t>
            </a:r>
            <a:r>
              <a:rPr lang="en-US" altLang="en-IN" dirty="0" smtClean="0">
                <a:solidFill>
                  <a:srgbClr val="FFFFFF"/>
                </a:solidFill>
              </a:rPr>
              <a:t>)</a:t>
            </a:r>
            <a:endParaRPr lang="en-I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39775" y="982341"/>
            <a:ext cx="10287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800" dirty="0"/>
              <a:t>1. Header – Links for Home, About, Projects, and Contact.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2. Hero Section – Introduction with your name, tagline, and a "View My Work" button.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3. About Me Section – Profile photo, brief bio, and academic details.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4. Projects Section – Cards for Project 1, Project 2, and Project 3 with short descriptions.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5. Contact Form – Simple form with fields for name, email, and message plus a send button.</a:t>
            </a:r>
            <a:endParaRPr lang="en-IN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1" y="1105287"/>
            <a:ext cx="106813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800" dirty="0"/>
              <a:t>R</a:t>
            </a:r>
            <a:r>
              <a:rPr lang="en-US" altLang="en-IN" sz="2800" dirty="0" smtClean="0"/>
              <a:t>esponsive </a:t>
            </a:r>
            <a:r>
              <a:rPr lang="en-US" altLang="en-IN" sz="2800" dirty="0"/>
              <a:t>Design – Works smoothly on mobile, tablet, and desktop devices.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Clean Navigation – Easy-to-use menu for quick access to sections like About, Projects, and Contact</a:t>
            </a:r>
            <a:r>
              <a:rPr lang="en-US" altLang="en-IN" sz="2800" dirty="0" smtClean="0"/>
              <a:t>.</a:t>
            </a:r>
            <a:endParaRPr lang="en-IN" altLang="en-IN" sz="2800" dirty="0" smtClean="0"/>
          </a:p>
          <a:p>
            <a:endParaRPr lang="en-IN" sz="2800" dirty="0"/>
          </a:p>
          <a:p>
            <a:r>
              <a:rPr lang="en-US" altLang="en-IN" sz="2800" dirty="0"/>
              <a:t>Interactive UI – Buttons and links with hover effects for a modern look.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Smooth Scrolling – Seamless transition between sections when clicking navigation links.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Clickable Links – Projects link to live demos or code </a:t>
            </a:r>
            <a:r>
              <a:rPr lang="en-US" altLang="en-IN" sz="2800" dirty="0" smtClean="0"/>
              <a:t>repositories.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573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Noto Sans Lao UI</vt:lpstr>
      <vt:lpstr>Noto Serif Lao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26</cp:revision>
  <dcterms:created xsi:type="dcterms:W3CDTF">2024-03-29T15:07:22Z</dcterms:created>
  <dcterms:modified xsi:type="dcterms:W3CDTF">2025-09-08T13:26:49Z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