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4279261-418E-426E-80D0-F52F60E38A7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66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479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83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68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87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118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79261-418E-426E-80D0-F52F60E38A7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611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79261-418E-426E-80D0-F52F60E38A7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40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18156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1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870AFF-F187-4FA6-908E-CD59BF8D9170}" type="datetimeFigureOut">
              <a:rPr lang="en-US" smtClean="0"/>
              <a:t>4/2/2024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603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870AFF-F187-4FA6-908E-CD59BF8D9170}" type="datetimeFigureOut">
              <a:rPr lang="en-US" smtClean="0"/>
              <a:t>4/2/2024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279261-418E-426E-80D0-F52F60E38A7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944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rgbClr val="FF0000"/>
                </a:solidFill>
                <a:latin typeface="Arial" panose="020B0604020202020204" pitchFamily="34" charset="0"/>
                <a:cs typeface="Arial" panose="020B0604020202020204" pitchFamily="34" charset="0"/>
              </a:rPr>
              <a:t>CAPSTON PROJECT</a:t>
            </a:r>
            <a:br>
              <a:rPr lang="en-US" b="1" dirty="0">
                <a:solidFill>
                  <a:srgbClr val="FF0000"/>
                </a:solidFill>
                <a:latin typeface="Arial" panose="020B0604020202020204" pitchFamily="34" charset="0"/>
                <a:cs typeface="Arial" panose="020B0604020202020204" pitchFamily="34" charset="0"/>
              </a:rPr>
            </a:br>
            <a:br>
              <a:rPr lang="en-US" b="1" dirty="0">
                <a:solidFill>
                  <a:srgbClr val="FF0000"/>
                </a:solidFill>
                <a:latin typeface="Arial" panose="020B0604020202020204" pitchFamily="34" charset="0"/>
                <a:cs typeface="Arial" panose="020B0604020202020204" pitchFamily="34" charset="0"/>
              </a:rPr>
            </a:br>
            <a:r>
              <a:rPr lang="en-US" b="1" dirty="0">
                <a:solidFill>
                  <a:srgbClr val="FF0000"/>
                </a:solidFill>
                <a:latin typeface="Arial" panose="020B0604020202020204" pitchFamily="34" charset="0"/>
                <a:cs typeface="Arial" panose="020B0604020202020204" pitchFamily="34"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lnSpcReduction="1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manoj</a:t>
            </a:r>
            <a:r>
              <a:rPr lang="en-US" dirty="0">
                <a:solidFill>
                  <a:schemeClr val="accent5"/>
                </a:solidFill>
              </a:rPr>
              <a:t> </a:t>
            </a:r>
            <a:r>
              <a:rPr lang="en-US" dirty="0" err="1">
                <a:solidFill>
                  <a:schemeClr val="accent5"/>
                </a:solidFill>
              </a:rPr>
              <a:t>kumar.j</a:t>
            </a:r>
            <a:r>
              <a:rPr lang="en-US" dirty="0">
                <a:solidFill>
                  <a:schemeClr val="accent5"/>
                </a:solidFill>
              </a:rPr>
              <a:t>(510421114019)</a:t>
            </a:r>
          </a:p>
          <a:p>
            <a:r>
              <a:rPr lang="en-US" dirty="0">
                <a:solidFill>
                  <a:schemeClr val="accent5"/>
                </a:solidFill>
              </a:rPr>
              <a:t>                                                                                   ARUNAI ENGINEERING COLLEGE </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2013622" y="2016125"/>
            <a:ext cx="8479080" cy="3449638"/>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fontScale="85000" lnSpcReduction="10000"/>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55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normAutofit fontScale="92500" lnSpcReduction="20000"/>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25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85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550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55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285</TotalTime>
  <Words>1336</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Söhne</vt:lpstr>
      <vt:lpstr>Gallery</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Manoj Kumar</cp:lastModifiedBy>
  <cp:revision>2</cp:revision>
  <dcterms:created xsi:type="dcterms:W3CDTF">2024-03-31T06:22:37Z</dcterms:created>
  <dcterms:modified xsi:type="dcterms:W3CDTF">2024-04-02T06:09:44Z</dcterms:modified>
</cp:coreProperties>
</file>