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7B2"/>
    <a:srgbClr val="EDCE11"/>
    <a:srgbClr val="F7A107"/>
    <a:srgbClr val="F77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Varma D" userId="c4f3d573c11bc6d5" providerId="LiveId" clId="{868EB582-641D-48B8-91F4-3559E6ED9480}"/>
    <pc:docChg chg="modSld">
      <pc:chgData name="Rajeev Varma D" userId="c4f3d573c11bc6d5" providerId="LiveId" clId="{868EB582-641D-48B8-91F4-3559E6ED9480}" dt="2023-08-26T09:43:55.330" v="11" actId="14826"/>
      <pc:docMkLst>
        <pc:docMk/>
      </pc:docMkLst>
      <pc:sldChg chg="modSp">
        <pc:chgData name="Rajeev Varma D" userId="c4f3d573c11bc6d5" providerId="LiveId" clId="{868EB582-641D-48B8-91F4-3559E6ED9480}" dt="2023-08-26T09:43:55.330" v="11" actId="14826"/>
        <pc:sldMkLst>
          <pc:docMk/>
          <pc:sldMk cId="173594712" sldId="259"/>
        </pc:sldMkLst>
        <pc:picChg chg="mod">
          <ac:chgData name="Rajeev Varma D" userId="c4f3d573c11bc6d5" providerId="LiveId" clId="{868EB582-641D-48B8-91F4-3559E6ED9480}" dt="2023-08-26T09:43:55.330" v="11" actId="14826"/>
          <ac:picMkLst>
            <pc:docMk/>
            <pc:sldMk cId="173594712" sldId="259"/>
            <ac:picMk id="21" creationId="{C8906F9B-56DE-3F47-4E36-22B8B1D1FB7B}"/>
          </ac:picMkLst>
        </pc:picChg>
      </pc:sldChg>
      <pc:sldChg chg="modSp mod">
        <pc:chgData name="Rajeev Varma D" userId="c4f3d573c11bc6d5" providerId="LiveId" clId="{868EB582-641D-48B8-91F4-3559E6ED9480}" dt="2023-08-26T09:39:33.885" v="8" actId="14826"/>
        <pc:sldMkLst>
          <pc:docMk/>
          <pc:sldMk cId="3335164392" sldId="260"/>
        </pc:sldMkLst>
        <pc:spChg chg="mod">
          <ac:chgData name="Rajeev Varma D" userId="c4f3d573c11bc6d5" providerId="LiveId" clId="{868EB582-641D-48B8-91F4-3559E6ED9480}" dt="2023-08-26T09:29:07.643" v="6" actId="207"/>
          <ac:spMkLst>
            <pc:docMk/>
            <pc:sldMk cId="3335164392" sldId="260"/>
            <ac:spMk id="2" creationId="{1A142D3A-A27D-D8B8-EBCD-ED7905F7B94A}"/>
          </ac:spMkLst>
        </pc:spChg>
        <pc:picChg chg="mod">
          <ac:chgData name="Rajeev Varma D" userId="c4f3d573c11bc6d5" providerId="LiveId" clId="{868EB582-641D-48B8-91F4-3559E6ED9480}" dt="2023-08-26T09:39:33.885" v="8" actId="14826"/>
          <ac:picMkLst>
            <pc:docMk/>
            <pc:sldMk cId="3335164392" sldId="260"/>
            <ac:picMk id="5" creationId="{B560F3D1-A235-379E-BFF8-C661544D6BDA}"/>
          </ac:picMkLst>
        </pc:picChg>
      </pc:sldChg>
      <pc:sldChg chg="modSp mod">
        <pc:chgData name="Rajeev Varma D" userId="c4f3d573c11bc6d5" providerId="LiveId" clId="{868EB582-641D-48B8-91F4-3559E6ED9480}" dt="2023-08-26T09:28:49.336" v="5" actId="207"/>
        <pc:sldMkLst>
          <pc:docMk/>
          <pc:sldMk cId="3678756704" sldId="261"/>
        </pc:sldMkLst>
        <pc:spChg chg="mod">
          <ac:chgData name="Rajeev Varma D" userId="c4f3d573c11bc6d5" providerId="LiveId" clId="{868EB582-641D-48B8-91F4-3559E6ED9480}" dt="2023-08-26T09:28:49.336" v="5" actId="207"/>
          <ac:spMkLst>
            <pc:docMk/>
            <pc:sldMk cId="3678756704" sldId="261"/>
            <ac:spMk id="2" creationId="{266CE24A-8B2F-5C66-1090-B82E7D8695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7C7-66D9-9197-5C66-10B7013F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F978-00C6-7C7F-66FA-F98087262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8034-AF36-A756-CF7E-A170CFC6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E482-8BFA-DD16-DB1E-BCF37731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51C8-0009-E2BA-F8B8-132BE85B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825-67A4-B1EB-46DA-513542B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A4B21-3D0A-0E8A-7B98-7BABBF54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DBFA-3357-4F7B-C29E-A329337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09F7-A7BD-C1D0-0E0F-208492B2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C895-74E7-2B48-3F87-09A3189F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47302-3FC1-1A61-9417-1EC176234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081C-1D4B-9D09-D506-3D5E03AC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3D0C-8D71-D2D4-721B-934B6044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4541-2C76-BC5A-1D8B-2134DB00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395B-60C9-BBB3-5274-1B40A9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5FB0-E551-58ED-7A5C-82B86400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1E05-E01B-D5E4-B2B4-3782CE4D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94E3-4868-083C-C60D-C7E874FF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CCC8-40A0-D9C9-DF0E-81FFF87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B536-FB27-B985-A293-D9C69FF4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C33-6F56-1822-7DD0-E598F97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6C5A-A24A-EA97-2C06-1A979BAB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BA3A-7D7F-ED1A-BA77-B9D7CF2E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3A89-E7A2-E81F-E984-04A9E68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211E-C74D-2B50-A371-C98DA2E0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F8E-1AD3-E07A-996A-E7C533AB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4CB8-8CE1-F2AF-8C7F-714B1FA24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0CA6-3B82-B7F4-D694-F756180A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7AFD-EC3D-04E0-9567-D1FE05FB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45F2-E923-3A18-AAFB-908FB056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233D-FE23-B711-564E-AF0A4541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A391-0E63-AE2B-0FE4-E5CED05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9CB5-7F72-2666-E1FD-2861EA74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ACCA-2B11-1B3B-B4C0-9C6B74C9E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86BA-50C2-E740-3F87-1F310979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D578-A079-BB78-D895-A62AADE55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9A13-EBDE-0389-F250-05B0DA9A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40D3-7AC2-DFEC-9808-B4532186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2730B-3B10-D740-A427-4E4FDA5A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7537-FCAE-C561-5422-84C8CF20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7BC9-E512-0D02-A56A-9FFB4F3B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01C40-E3CC-4897-06AE-BE9E0169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84A0-9918-8965-9E29-CB3B1C56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92AC6-F993-29D0-2F77-F6FBA56F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42DF5-E835-E0D8-E97D-105211C5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5AB6-6894-9D29-CF70-DA827E6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F4D3-6BB0-F6F7-709D-4CB9A39D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2E25-60BA-222D-98B1-0A2CB8A0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D4FB-3195-37E1-769A-1AC84B5D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468-2437-F3A6-0AC4-5A6D1C42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432-2BAC-A54F-B543-9374B48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0EAE-1395-2549-FBDE-D2EC3DEC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2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B243-16E8-F39E-5169-B0452FD2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FD0DE-BC6F-9087-E7DB-48FF2E57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F47C5-E827-DB7A-C4FE-0228DE27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B055-B850-28CC-84C2-72F3CE65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10277-3E77-9187-F6CA-519ADFA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627-AD94-AA89-F6E6-DDBEA5F3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933A9-4554-33E5-73BF-947380A6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1656-E72F-B9B1-931F-3F1E1DF2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1DA9-E6EC-BB1B-CD82-5AD6AC5B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95DB-B549-4873-AB31-05173EBC5C4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4CEC-ADB5-F4B7-437B-AE13299F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2B6F-664A-F561-FD61-9411D8D42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2CCB8-6C39-2C8A-222B-D7936AA29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3C13D-78AF-C190-8881-68AF0365E387}"/>
              </a:ext>
            </a:extLst>
          </p:cNvPr>
          <p:cNvSpPr txBox="1"/>
          <p:nvPr/>
        </p:nvSpPr>
        <p:spPr>
          <a:xfrm>
            <a:off x="877078" y="2875002"/>
            <a:ext cx="5803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Cooper Black" panose="0208090404030B020404" pitchFamily="18" charset="0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234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0F8F-3739-0D59-8B3A-994AEC0E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C51-DED5-C775-E29B-980466B1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&amp; Beverages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316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3B41-EF62-F140-682C-9D48361D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FD96-7942-C66D-9B44-DB5A2548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94532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real-time data project is designed to ensure data accuracy and reliability by using a combination of Excel, Tableau, MySQL, and Power BI.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aim to provide actionable insights through continuous monitoring and key performance indicators (KPIs).</a:t>
            </a:r>
            <a:endParaRPr lang="en-IN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We used Excel for data pre-processing and validation, Tableau for interactive dashboards, MySQL for robust data storage, and Power BI for effective data visualization.</a:t>
            </a:r>
            <a:endParaRPr lang="en-IN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Through these tools, we try to identify the key findings and KPIs critical in assessing data correctness, helping us maintain data accuracy and make more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11731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049C-33FB-EC13-78E4-D1AD67A6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B08E-8F74-EB5D-5E2A-5D7B0C3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72129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IN" dirty="0"/>
              <a:t>Region Wise Sales </a:t>
            </a:r>
          </a:p>
          <a:p>
            <a:r>
              <a:rPr lang="en-IN" dirty="0"/>
              <a:t>Meal Wise Sales</a:t>
            </a:r>
          </a:p>
          <a:p>
            <a:r>
              <a:rPr lang="en-IN" dirty="0"/>
              <a:t>Top 5 Store Wise Sales</a:t>
            </a:r>
          </a:p>
          <a:p>
            <a:r>
              <a:rPr lang="en-IN" dirty="0"/>
              <a:t>Manager Wise Sales </a:t>
            </a:r>
          </a:p>
          <a:p>
            <a:r>
              <a:rPr lang="en-IN" dirty="0"/>
              <a:t> MTD, QTD &amp; YTD Wise Sales</a:t>
            </a:r>
          </a:p>
          <a:p>
            <a:r>
              <a:rPr lang="en-IN" dirty="0"/>
              <a:t>Sales Growth</a:t>
            </a:r>
          </a:p>
          <a:p>
            <a:r>
              <a:rPr lang="en-IN" dirty="0"/>
              <a:t>Sales Comparison</a:t>
            </a:r>
          </a:p>
          <a:p>
            <a:r>
              <a:rPr lang="en-IN" dirty="0"/>
              <a:t>Total Sales</a:t>
            </a:r>
          </a:p>
          <a:p>
            <a:r>
              <a:rPr lang="en-IN" dirty="0"/>
              <a:t>Sales vs Budget</a:t>
            </a:r>
          </a:p>
        </p:txBody>
      </p:sp>
    </p:spTree>
    <p:extLst>
      <p:ext uri="{BB962C8B-B14F-4D97-AF65-F5344CB8AC3E}">
        <p14:creationId xmlns:p14="http://schemas.microsoft.com/office/powerpoint/2010/main" val="271725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0249-CC34-90C8-31B6-F30E99AF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519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Excel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8906F9B-56DE-3F47-4E36-22B8B1D1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9878"/>
            <a:ext cx="12192000" cy="6438122"/>
          </a:xfrm>
        </p:spPr>
      </p:pic>
    </p:spTree>
    <p:extLst>
      <p:ext uri="{BB962C8B-B14F-4D97-AF65-F5344CB8AC3E}">
        <p14:creationId xmlns:p14="http://schemas.microsoft.com/office/powerpoint/2010/main" val="17359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D3A-A27D-D8B8-EBCD-ED7905F7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091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F3D1-A235-379E-BFF8-C661544D6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531"/>
            <a:ext cx="12191999" cy="6373213"/>
          </a:xfrm>
        </p:spPr>
      </p:pic>
    </p:spTree>
    <p:extLst>
      <p:ext uri="{BB962C8B-B14F-4D97-AF65-F5344CB8AC3E}">
        <p14:creationId xmlns:p14="http://schemas.microsoft.com/office/powerpoint/2010/main" val="333516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24A-8B2F-5C66-1090-B82E7D86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82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BF3DD-8719-2436-3841-5D1A0F57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32"/>
            <a:ext cx="12192000" cy="6391468"/>
          </a:xfrm>
        </p:spPr>
      </p:pic>
    </p:spTree>
    <p:extLst>
      <p:ext uri="{BB962C8B-B14F-4D97-AF65-F5344CB8AC3E}">
        <p14:creationId xmlns:p14="http://schemas.microsoft.com/office/powerpoint/2010/main" val="367875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3B3-0C89-BD2E-A540-BEF6D778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D02A-2218-0756-A2D1-94BD0919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515600" cy="507585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Provided analytical support to Food &amp; Beverage module, maintaining database and conducting analysis as required.</a:t>
            </a:r>
          </a:p>
          <a:p>
            <a:r>
              <a:rPr lang="en-US" sz="2400" dirty="0"/>
              <a:t>Maintained large data set and using various professional statistical tools i.e., Power Bi(Dax functions), Tableau, Advance Excel, My SQL to collect, analyze, and interpret the data.</a:t>
            </a:r>
          </a:p>
          <a:p>
            <a:r>
              <a:rPr lang="en-US" sz="2400" dirty="0"/>
              <a:t>Identified and reported the data issues, conducted weekly reports. </a:t>
            </a:r>
          </a:p>
          <a:p>
            <a:r>
              <a:rPr lang="en-US" sz="2400" dirty="0"/>
              <a:t>We could see that there is drastic downfall of 48% of Total Sales in 2018 as compared to Total Sales of 2017</a:t>
            </a:r>
          </a:p>
          <a:p>
            <a:r>
              <a:rPr lang="en-US" sz="2400" dirty="0"/>
              <a:t>Worked on the development of Dashboards in order to stabilize the business and maximize the efficiency. </a:t>
            </a:r>
          </a:p>
          <a:p>
            <a:r>
              <a:rPr lang="en-US" sz="2400" dirty="0"/>
              <a:t>This analysis provided valuable insights of the company’s financial performance.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3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A5EF39-99FF-75D7-1353-BAF138E1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236" y="597159"/>
            <a:ext cx="8854751" cy="5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Cooper Black</vt:lpstr>
      <vt:lpstr>Times New Roman</vt:lpstr>
      <vt:lpstr>Office Theme</vt:lpstr>
      <vt:lpstr>PowerPoint Presentation</vt:lpstr>
      <vt:lpstr>Title</vt:lpstr>
      <vt:lpstr>SUMMARY</vt:lpstr>
      <vt:lpstr>KPI  List</vt:lpstr>
      <vt:lpstr>Excel</vt:lpstr>
      <vt:lpstr>Tableau</vt:lpstr>
      <vt:lpstr>Power BI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Varma D</dc:creator>
  <cp:lastModifiedBy>Manoj Kumar</cp:lastModifiedBy>
  <cp:revision>6</cp:revision>
  <dcterms:created xsi:type="dcterms:W3CDTF">2023-08-26T08:35:34Z</dcterms:created>
  <dcterms:modified xsi:type="dcterms:W3CDTF">2023-10-02T09:31:19Z</dcterms:modified>
</cp:coreProperties>
</file>