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A</a:t>
            </a:r>
            <a:r>
              <a:rPr sz="2400" lang="en-US"/>
              <a:t>.</a:t>
            </a:r>
            <a:r>
              <a:rPr sz="2400" lang="en-US"/>
              <a:t>M</a:t>
            </a:r>
            <a:r>
              <a:rPr sz="2400" lang="en-US"/>
              <a:t>A</a:t>
            </a:r>
            <a:r>
              <a:rPr sz="2400" lang="en-US"/>
              <a:t>N</a:t>
            </a:r>
            <a:r>
              <a:rPr sz="2400" lang="en-US"/>
              <a:t>O</a:t>
            </a:r>
            <a:r>
              <a:rPr sz="2400" lang="en-US"/>
              <a:t>J</a:t>
            </a:r>
            <a:r>
              <a:rPr sz="2400" lang="en-US"/>
              <a:t>K</a:t>
            </a:r>
            <a:r>
              <a:rPr sz="2400" lang="en-US"/>
              <a:t>U</a:t>
            </a:r>
            <a:r>
              <a:rPr sz="2400" lang="en-US"/>
              <a:t>M</a:t>
            </a:r>
            <a:r>
              <a:rPr sz="2400" lang="en-US"/>
              <a:t>A</a:t>
            </a:r>
            <a:r>
              <a:rPr sz="2400" lang="en-US"/>
              <a:t>R</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2</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Pacha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r>
              <a:rPr dirty="0" sz="2400" lang="en-US"/>
              <a:t>Kanchipuram </a:t>
            </a:r>
            <a:r>
              <a:rPr dirty="0" sz="2400" lang="en-US"/>
              <a:t>_</a:t>
            </a:r>
            <a:r>
              <a:rPr dirty="0" sz="2400" lang="en-US"/>
              <a:t>6</a:t>
            </a:r>
            <a:r>
              <a:rPr dirty="0" sz="2400" lang="en-US"/>
              <a:t>3</a:t>
            </a:r>
            <a:r>
              <a:rPr dirty="0" sz="2400" lang="en-US"/>
              <a:t>1</a:t>
            </a:r>
            <a:r>
              <a:rPr dirty="0" sz="2400" lang="en-US"/>
              <a:t>5</a:t>
            </a:r>
            <a:r>
              <a:rPr dirty="0" sz="2400" lang="en-US"/>
              <a:t>0</a:t>
            </a:r>
            <a:r>
              <a:rPr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2024-08-30T07:33:30Z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0a9b1e644f1940a486fe7e73f28378a5</vt:lpwstr>
  </property>
</Properties>
</file>