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2" r:id="rId8"/>
    <p:sldId id="263" r:id="rId9"/>
    <p:sldId id="264" r:id="rId10"/>
    <p:sldId id="265" r:id="rId11"/>
    <p:sldId id="280" r:id="rId12"/>
    <p:sldId id="268" r:id="rId13"/>
    <p:sldId id="273" r:id="rId14"/>
    <p:sldId id="272" r:id="rId15"/>
    <p:sldId id="271" r:id="rId16"/>
    <p:sldId id="270" r:id="rId17"/>
    <p:sldId id="269" r:id="rId18"/>
    <p:sldId id="274" r:id="rId19"/>
    <p:sldId id="278" r:id="rId20"/>
    <p:sldId id="276" r:id="rId21"/>
    <p:sldId id="279" r:id="rId22"/>
    <p:sldId id="281"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A7805-4B31-986D-2C03-B2516F1DC025}" v="173" dt="2023-04-26T16:16:36.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B382BA-54BF-4E22-8E02-7057CE89A9A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BE148C5-D8C2-4B72-8D31-792AFE63CCEA}">
      <dgm:prSet/>
      <dgm:spPr/>
      <dgm:t>
        <a:bodyPr/>
        <a:lstStyle/>
        <a:p>
          <a:r>
            <a:rPr lang="en-US"/>
            <a:t>Manoj Kumar Ravindranath</a:t>
          </a:r>
        </a:p>
      </dgm:t>
    </dgm:pt>
    <dgm:pt modelId="{315D0F50-D1FF-467F-8F74-A5903E8D5EAD}" type="parTrans" cxnId="{7C22D610-39EB-420E-BB61-FE16B3B1763B}">
      <dgm:prSet/>
      <dgm:spPr/>
      <dgm:t>
        <a:bodyPr/>
        <a:lstStyle/>
        <a:p>
          <a:endParaRPr lang="en-US"/>
        </a:p>
      </dgm:t>
    </dgm:pt>
    <dgm:pt modelId="{EA636C38-755F-4BC8-97B1-B892A635767C}" type="sibTrans" cxnId="{7C22D610-39EB-420E-BB61-FE16B3B1763B}">
      <dgm:prSet/>
      <dgm:spPr/>
      <dgm:t>
        <a:bodyPr/>
        <a:lstStyle/>
        <a:p>
          <a:endParaRPr lang="en-US"/>
        </a:p>
      </dgm:t>
    </dgm:pt>
    <dgm:pt modelId="{061CFBBF-5AAE-4ABB-9A92-ACBF540024F8}">
      <dgm:prSet/>
      <dgm:spPr/>
      <dgm:t>
        <a:bodyPr/>
        <a:lstStyle/>
        <a:p>
          <a:r>
            <a:rPr lang="en-US"/>
            <a:t>Sai Sowmith Komakula</a:t>
          </a:r>
        </a:p>
      </dgm:t>
    </dgm:pt>
    <dgm:pt modelId="{906DC2BC-21E6-4720-8526-C9313B3DB127}" type="parTrans" cxnId="{F168FA3E-77EF-4D14-9DA4-3DCCA77428BC}">
      <dgm:prSet/>
      <dgm:spPr/>
      <dgm:t>
        <a:bodyPr/>
        <a:lstStyle/>
        <a:p>
          <a:endParaRPr lang="en-US"/>
        </a:p>
      </dgm:t>
    </dgm:pt>
    <dgm:pt modelId="{41BAD07B-2C84-4D07-A4E8-C344EDD64C80}" type="sibTrans" cxnId="{F168FA3E-77EF-4D14-9DA4-3DCCA77428BC}">
      <dgm:prSet/>
      <dgm:spPr/>
      <dgm:t>
        <a:bodyPr/>
        <a:lstStyle/>
        <a:p>
          <a:endParaRPr lang="en-US"/>
        </a:p>
      </dgm:t>
    </dgm:pt>
    <dgm:pt modelId="{259AFD83-FF27-414C-8275-C7F915EE90CF}">
      <dgm:prSet/>
      <dgm:spPr/>
      <dgm:t>
        <a:bodyPr/>
        <a:lstStyle/>
        <a:p>
          <a:r>
            <a:rPr lang="en-US"/>
            <a:t>Srilekhya Byreddi</a:t>
          </a:r>
        </a:p>
      </dgm:t>
    </dgm:pt>
    <dgm:pt modelId="{DBE07D3A-957C-4526-BFF2-7DAAA380844E}" type="parTrans" cxnId="{7CFDCB43-D1E7-425C-AD7D-1E6CE55E680F}">
      <dgm:prSet/>
      <dgm:spPr/>
      <dgm:t>
        <a:bodyPr/>
        <a:lstStyle/>
        <a:p>
          <a:endParaRPr lang="en-US"/>
        </a:p>
      </dgm:t>
    </dgm:pt>
    <dgm:pt modelId="{C80A70A8-36CC-41C4-9844-85DF9344A8C3}" type="sibTrans" cxnId="{7CFDCB43-D1E7-425C-AD7D-1E6CE55E680F}">
      <dgm:prSet/>
      <dgm:spPr/>
      <dgm:t>
        <a:bodyPr/>
        <a:lstStyle/>
        <a:p>
          <a:endParaRPr lang="en-US"/>
        </a:p>
      </dgm:t>
    </dgm:pt>
    <dgm:pt modelId="{71466AC9-049C-49BA-A37F-98D84701684F}">
      <dgm:prSet/>
      <dgm:spPr/>
      <dgm:t>
        <a:bodyPr/>
        <a:lstStyle/>
        <a:p>
          <a:r>
            <a:rPr lang="en-US"/>
            <a:t>Elda Maria Thomas</a:t>
          </a:r>
        </a:p>
      </dgm:t>
    </dgm:pt>
    <dgm:pt modelId="{39C291BA-8A42-4904-9AA9-FDB18DBBFEFD}" type="parTrans" cxnId="{A9AC84D8-3283-45DE-BE16-F362FD1BC836}">
      <dgm:prSet/>
      <dgm:spPr/>
      <dgm:t>
        <a:bodyPr/>
        <a:lstStyle/>
        <a:p>
          <a:endParaRPr lang="en-US"/>
        </a:p>
      </dgm:t>
    </dgm:pt>
    <dgm:pt modelId="{75AB2F83-910D-4DE7-B406-57C3A7E72415}" type="sibTrans" cxnId="{A9AC84D8-3283-45DE-BE16-F362FD1BC836}">
      <dgm:prSet/>
      <dgm:spPr/>
      <dgm:t>
        <a:bodyPr/>
        <a:lstStyle/>
        <a:p>
          <a:endParaRPr lang="en-US"/>
        </a:p>
      </dgm:t>
    </dgm:pt>
    <dgm:pt modelId="{240751BF-A73B-4F31-A766-5205B97A1087}">
      <dgm:prSet/>
      <dgm:spPr/>
      <dgm:t>
        <a:bodyPr/>
        <a:lstStyle/>
        <a:p>
          <a:r>
            <a:rPr lang="en-US"/>
            <a:t>Sreenatha Reddy Ramireddy</a:t>
          </a:r>
        </a:p>
      </dgm:t>
    </dgm:pt>
    <dgm:pt modelId="{2EF31028-93E3-4D66-9932-DF62ABDF066A}" type="parTrans" cxnId="{CC8DBFB3-3D97-4CF6-BCAD-B71409E5DC63}">
      <dgm:prSet/>
      <dgm:spPr/>
      <dgm:t>
        <a:bodyPr/>
        <a:lstStyle/>
        <a:p>
          <a:endParaRPr lang="en-US"/>
        </a:p>
      </dgm:t>
    </dgm:pt>
    <dgm:pt modelId="{0EB25EFC-1A1B-4825-BD86-18727061A6DE}" type="sibTrans" cxnId="{CC8DBFB3-3D97-4CF6-BCAD-B71409E5DC63}">
      <dgm:prSet/>
      <dgm:spPr/>
      <dgm:t>
        <a:bodyPr/>
        <a:lstStyle/>
        <a:p>
          <a:endParaRPr lang="en-US"/>
        </a:p>
      </dgm:t>
    </dgm:pt>
    <dgm:pt modelId="{A675C382-217E-4BF3-A18F-24D06052B00C}" type="pres">
      <dgm:prSet presAssocID="{4DB382BA-54BF-4E22-8E02-7057CE89A9A3}" presName="linear" presStyleCnt="0">
        <dgm:presLayoutVars>
          <dgm:dir/>
          <dgm:animLvl val="lvl"/>
          <dgm:resizeHandles val="exact"/>
        </dgm:presLayoutVars>
      </dgm:prSet>
      <dgm:spPr/>
    </dgm:pt>
    <dgm:pt modelId="{AC959591-1F4E-400F-BCF0-BF27560CFCB8}" type="pres">
      <dgm:prSet presAssocID="{0BE148C5-D8C2-4B72-8D31-792AFE63CCEA}" presName="parentLin" presStyleCnt="0"/>
      <dgm:spPr/>
    </dgm:pt>
    <dgm:pt modelId="{EB6786BF-457B-4518-A3F3-6F8480F81D0D}" type="pres">
      <dgm:prSet presAssocID="{0BE148C5-D8C2-4B72-8D31-792AFE63CCEA}" presName="parentLeftMargin" presStyleLbl="node1" presStyleIdx="0" presStyleCnt="5"/>
      <dgm:spPr/>
    </dgm:pt>
    <dgm:pt modelId="{F6C74E42-771C-4976-9BCD-B5D307007897}" type="pres">
      <dgm:prSet presAssocID="{0BE148C5-D8C2-4B72-8D31-792AFE63CCEA}" presName="parentText" presStyleLbl="node1" presStyleIdx="0" presStyleCnt="5">
        <dgm:presLayoutVars>
          <dgm:chMax val="0"/>
          <dgm:bulletEnabled val="1"/>
        </dgm:presLayoutVars>
      </dgm:prSet>
      <dgm:spPr/>
    </dgm:pt>
    <dgm:pt modelId="{7E1F9809-68B8-40B7-8827-5CAF93FE094C}" type="pres">
      <dgm:prSet presAssocID="{0BE148C5-D8C2-4B72-8D31-792AFE63CCEA}" presName="negativeSpace" presStyleCnt="0"/>
      <dgm:spPr/>
    </dgm:pt>
    <dgm:pt modelId="{A4FF7167-C99C-45E9-B9DE-DF125675DEE6}" type="pres">
      <dgm:prSet presAssocID="{0BE148C5-D8C2-4B72-8D31-792AFE63CCEA}" presName="childText" presStyleLbl="conFgAcc1" presStyleIdx="0" presStyleCnt="5">
        <dgm:presLayoutVars>
          <dgm:bulletEnabled val="1"/>
        </dgm:presLayoutVars>
      </dgm:prSet>
      <dgm:spPr/>
    </dgm:pt>
    <dgm:pt modelId="{024ACE9F-8D76-4411-9760-826AFAB55012}" type="pres">
      <dgm:prSet presAssocID="{EA636C38-755F-4BC8-97B1-B892A635767C}" presName="spaceBetweenRectangles" presStyleCnt="0"/>
      <dgm:spPr/>
    </dgm:pt>
    <dgm:pt modelId="{FE565D60-9197-42AE-9F39-4EB0FD9376F7}" type="pres">
      <dgm:prSet presAssocID="{061CFBBF-5AAE-4ABB-9A92-ACBF540024F8}" presName="parentLin" presStyleCnt="0"/>
      <dgm:spPr/>
    </dgm:pt>
    <dgm:pt modelId="{98701E07-96A0-4736-AE7F-E47748A01C7F}" type="pres">
      <dgm:prSet presAssocID="{061CFBBF-5AAE-4ABB-9A92-ACBF540024F8}" presName="parentLeftMargin" presStyleLbl="node1" presStyleIdx="0" presStyleCnt="5"/>
      <dgm:spPr/>
    </dgm:pt>
    <dgm:pt modelId="{18B8E866-578C-453D-82AA-41CDD39B183D}" type="pres">
      <dgm:prSet presAssocID="{061CFBBF-5AAE-4ABB-9A92-ACBF540024F8}" presName="parentText" presStyleLbl="node1" presStyleIdx="1" presStyleCnt="5">
        <dgm:presLayoutVars>
          <dgm:chMax val="0"/>
          <dgm:bulletEnabled val="1"/>
        </dgm:presLayoutVars>
      </dgm:prSet>
      <dgm:spPr/>
    </dgm:pt>
    <dgm:pt modelId="{4545B915-B3A5-4053-8D29-ABD7AD74DF21}" type="pres">
      <dgm:prSet presAssocID="{061CFBBF-5AAE-4ABB-9A92-ACBF540024F8}" presName="negativeSpace" presStyleCnt="0"/>
      <dgm:spPr/>
    </dgm:pt>
    <dgm:pt modelId="{C1167A9F-0A77-4535-87E4-80737D29FD22}" type="pres">
      <dgm:prSet presAssocID="{061CFBBF-5AAE-4ABB-9A92-ACBF540024F8}" presName="childText" presStyleLbl="conFgAcc1" presStyleIdx="1" presStyleCnt="5">
        <dgm:presLayoutVars>
          <dgm:bulletEnabled val="1"/>
        </dgm:presLayoutVars>
      </dgm:prSet>
      <dgm:spPr/>
    </dgm:pt>
    <dgm:pt modelId="{9DFFDC33-42CE-4286-9CE9-D3CBC7DA1627}" type="pres">
      <dgm:prSet presAssocID="{41BAD07B-2C84-4D07-A4E8-C344EDD64C80}" presName="spaceBetweenRectangles" presStyleCnt="0"/>
      <dgm:spPr/>
    </dgm:pt>
    <dgm:pt modelId="{99A71B7A-861C-4DF7-871D-B3DE462651EC}" type="pres">
      <dgm:prSet presAssocID="{259AFD83-FF27-414C-8275-C7F915EE90CF}" presName="parentLin" presStyleCnt="0"/>
      <dgm:spPr/>
    </dgm:pt>
    <dgm:pt modelId="{632F4A76-ED39-4775-A4C7-437CEAD49E74}" type="pres">
      <dgm:prSet presAssocID="{259AFD83-FF27-414C-8275-C7F915EE90CF}" presName="parentLeftMargin" presStyleLbl="node1" presStyleIdx="1" presStyleCnt="5"/>
      <dgm:spPr/>
    </dgm:pt>
    <dgm:pt modelId="{FB6BFB68-180B-4920-A4B9-7530CD2DE316}" type="pres">
      <dgm:prSet presAssocID="{259AFD83-FF27-414C-8275-C7F915EE90CF}" presName="parentText" presStyleLbl="node1" presStyleIdx="2" presStyleCnt="5">
        <dgm:presLayoutVars>
          <dgm:chMax val="0"/>
          <dgm:bulletEnabled val="1"/>
        </dgm:presLayoutVars>
      </dgm:prSet>
      <dgm:spPr/>
    </dgm:pt>
    <dgm:pt modelId="{69DC8A02-6463-4744-BE47-1B825261C949}" type="pres">
      <dgm:prSet presAssocID="{259AFD83-FF27-414C-8275-C7F915EE90CF}" presName="negativeSpace" presStyleCnt="0"/>
      <dgm:spPr/>
    </dgm:pt>
    <dgm:pt modelId="{CCF0769A-0AC7-49F5-95FC-8FC52B3536E7}" type="pres">
      <dgm:prSet presAssocID="{259AFD83-FF27-414C-8275-C7F915EE90CF}" presName="childText" presStyleLbl="conFgAcc1" presStyleIdx="2" presStyleCnt="5">
        <dgm:presLayoutVars>
          <dgm:bulletEnabled val="1"/>
        </dgm:presLayoutVars>
      </dgm:prSet>
      <dgm:spPr/>
    </dgm:pt>
    <dgm:pt modelId="{17BE71CC-A5D5-4AA6-BE36-7A7C3D87D7BC}" type="pres">
      <dgm:prSet presAssocID="{C80A70A8-36CC-41C4-9844-85DF9344A8C3}" presName="spaceBetweenRectangles" presStyleCnt="0"/>
      <dgm:spPr/>
    </dgm:pt>
    <dgm:pt modelId="{3D6EB609-520D-481E-9B64-F4F99E28CD74}" type="pres">
      <dgm:prSet presAssocID="{71466AC9-049C-49BA-A37F-98D84701684F}" presName="parentLin" presStyleCnt="0"/>
      <dgm:spPr/>
    </dgm:pt>
    <dgm:pt modelId="{1C707E7F-078B-4F5D-9D3C-ED55ACCC73EE}" type="pres">
      <dgm:prSet presAssocID="{71466AC9-049C-49BA-A37F-98D84701684F}" presName="parentLeftMargin" presStyleLbl="node1" presStyleIdx="2" presStyleCnt="5"/>
      <dgm:spPr/>
    </dgm:pt>
    <dgm:pt modelId="{A9EA455C-FB14-4745-B254-439BC8613282}" type="pres">
      <dgm:prSet presAssocID="{71466AC9-049C-49BA-A37F-98D84701684F}" presName="parentText" presStyleLbl="node1" presStyleIdx="3" presStyleCnt="5">
        <dgm:presLayoutVars>
          <dgm:chMax val="0"/>
          <dgm:bulletEnabled val="1"/>
        </dgm:presLayoutVars>
      </dgm:prSet>
      <dgm:spPr/>
    </dgm:pt>
    <dgm:pt modelId="{2C3BE484-9FE9-4F0B-B3D8-DC311704D568}" type="pres">
      <dgm:prSet presAssocID="{71466AC9-049C-49BA-A37F-98D84701684F}" presName="negativeSpace" presStyleCnt="0"/>
      <dgm:spPr/>
    </dgm:pt>
    <dgm:pt modelId="{B554EC42-9D36-4E6D-987F-BCF99F78E279}" type="pres">
      <dgm:prSet presAssocID="{71466AC9-049C-49BA-A37F-98D84701684F}" presName="childText" presStyleLbl="conFgAcc1" presStyleIdx="3" presStyleCnt="5">
        <dgm:presLayoutVars>
          <dgm:bulletEnabled val="1"/>
        </dgm:presLayoutVars>
      </dgm:prSet>
      <dgm:spPr/>
    </dgm:pt>
    <dgm:pt modelId="{483BE4EB-1375-4DBE-AE6F-CF085AF981EE}" type="pres">
      <dgm:prSet presAssocID="{75AB2F83-910D-4DE7-B406-57C3A7E72415}" presName="spaceBetweenRectangles" presStyleCnt="0"/>
      <dgm:spPr/>
    </dgm:pt>
    <dgm:pt modelId="{9B97B923-06B1-406E-84AC-D5B48817C607}" type="pres">
      <dgm:prSet presAssocID="{240751BF-A73B-4F31-A766-5205B97A1087}" presName="parentLin" presStyleCnt="0"/>
      <dgm:spPr/>
    </dgm:pt>
    <dgm:pt modelId="{D4A2AC5E-D892-44C5-9E72-1A56541248AB}" type="pres">
      <dgm:prSet presAssocID="{240751BF-A73B-4F31-A766-5205B97A1087}" presName="parentLeftMargin" presStyleLbl="node1" presStyleIdx="3" presStyleCnt="5"/>
      <dgm:spPr/>
    </dgm:pt>
    <dgm:pt modelId="{7A1872DA-BCFF-4962-B530-B4955CECCDDC}" type="pres">
      <dgm:prSet presAssocID="{240751BF-A73B-4F31-A766-5205B97A1087}" presName="parentText" presStyleLbl="node1" presStyleIdx="4" presStyleCnt="5">
        <dgm:presLayoutVars>
          <dgm:chMax val="0"/>
          <dgm:bulletEnabled val="1"/>
        </dgm:presLayoutVars>
      </dgm:prSet>
      <dgm:spPr/>
    </dgm:pt>
    <dgm:pt modelId="{72FFA6F0-BEA6-4F7A-B48E-94CE74845C47}" type="pres">
      <dgm:prSet presAssocID="{240751BF-A73B-4F31-A766-5205B97A1087}" presName="negativeSpace" presStyleCnt="0"/>
      <dgm:spPr/>
    </dgm:pt>
    <dgm:pt modelId="{F9F85B6F-DC01-4D8B-9364-BD91DB69D5D4}" type="pres">
      <dgm:prSet presAssocID="{240751BF-A73B-4F31-A766-5205B97A1087}" presName="childText" presStyleLbl="conFgAcc1" presStyleIdx="4" presStyleCnt="5">
        <dgm:presLayoutVars>
          <dgm:bulletEnabled val="1"/>
        </dgm:presLayoutVars>
      </dgm:prSet>
      <dgm:spPr/>
    </dgm:pt>
  </dgm:ptLst>
  <dgm:cxnLst>
    <dgm:cxn modelId="{3E1A4203-7135-4EE0-9393-7A96203CDCDD}" type="presOf" srcId="{061CFBBF-5AAE-4ABB-9A92-ACBF540024F8}" destId="{18B8E866-578C-453D-82AA-41CDD39B183D}" srcOrd="1" destOrd="0" presId="urn:microsoft.com/office/officeart/2005/8/layout/list1"/>
    <dgm:cxn modelId="{7C22D610-39EB-420E-BB61-FE16B3B1763B}" srcId="{4DB382BA-54BF-4E22-8E02-7057CE89A9A3}" destId="{0BE148C5-D8C2-4B72-8D31-792AFE63CCEA}" srcOrd="0" destOrd="0" parTransId="{315D0F50-D1FF-467F-8F74-A5903E8D5EAD}" sibTransId="{EA636C38-755F-4BC8-97B1-B892A635767C}"/>
    <dgm:cxn modelId="{B0AFBE1A-6BA2-4A1A-8937-A4EF94631D34}" type="presOf" srcId="{240751BF-A73B-4F31-A766-5205B97A1087}" destId="{D4A2AC5E-D892-44C5-9E72-1A56541248AB}" srcOrd="0" destOrd="0" presId="urn:microsoft.com/office/officeart/2005/8/layout/list1"/>
    <dgm:cxn modelId="{EE7A7D39-7F48-43FC-AAEC-71D638FF2333}" type="presOf" srcId="{259AFD83-FF27-414C-8275-C7F915EE90CF}" destId="{FB6BFB68-180B-4920-A4B9-7530CD2DE316}" srcOrd="1" destOrd="0" presId="urn:microsoft.com/office/officeart/2005/8/layout/list1"/>
    <dgm:cxn modelId="{C087EE3B-4C79-4377-9682-55AB211C3FBC}" type="presOf" srcId="{71466AC9-049C-49BA-A37F-98D84701684F}" destId="{A9EA455C-FB14-4745-B254-439BC8613282}" srcOrd="1" destOrd="0" presId="urn:microsoft.com/office/officeart/2005/8/layout/list1"/>
    <dgm:cxn modelId="{A6A7B03D-9566-499F-B71F-B6355620C626}" type="presOf" srcId="{0BE148C5-D8C2-4B72-8D31-792AFE63CCEA}" destId="{F6C74E42-771C-4976-9BCD-B5D307007897}" srcOrd="1" destOrd="0" presId="urn:microsoft.com/office/officeart/2005/8/layout/list1"/>
    <dgm:cxn modelId="{F168FA3E-77EF-4D14-9DA4-3DCCA77428BC}" srcId="{4DB382BA-54BF-4E22-8E02-7057CE89A9A3}" destId="{061CFBBF-5AAE-4ABB-9A92-ACBF540024F8}" srcOrd="1" destOrd="0" parTransId="{906DC2BC-21E6-4720-8526-C9313B3DB127}" sibTransId="{41BAD07B-2C84-4D07-A4E8-C344EDD64C80}"/>
    <dgm:cxn modelId="{7CFDCB43-D1E7-425C-AD7D-1E6CE55E680F}" srcId="{4DB382BA-54BF-4E22-8E02-7057CE89A9A3}" destId="{259AFD83-FF27-414C-8275-C7F915EE90CF}" srcOrd="2" destOrd="0" parTransId="{DBE07D3A-957C-4526-BFF2-7DAAA380844E}" sibTransId="{C80A70A8-36CC-41C4-9844-85DF9344A8C3}"/>
    <dgm:cxn modelId="{4741E169-606C-419E-A20F-7740B941DE64}" type="presOf" srcId="{259AFD83-FF27-414C-8275-C7F915EE90CF}" destId="{632F4A76-ED39-4775-A4C7-437CEAD49E74}" srcOrd="0" destOrd="0" presId="urn:microsoft.com/office/officeart/2005/8/layout/list1"/>
    <dgm:cxn modelId="{A17CF671-7C6E-43C4-86C4-B4738D708A36}" type="presOf" srcId="{71466AC9-049C-49BA-A37F-98D84701684F}" destId="{1C707E7F-078B-4F5D-9D3C-ED55ACCC73EE}" srcOrd="0" destOrd="0" presId="urn:microsoft.com/office/officeart/2005/8/layout/list1"/>
    <dgm:cxn modelId="{4BBC2377-7D95-4035-808A-45E0183A24AC}" type="presOf" srcId="{0BE148C5-D8C2-4B72-8D31-792AFE63CCEA}" destId="{EB6786BF-457B-4518-A3F3-6F8480F81D0D}" srcOrd="0" destOrd="0" presId="urn:microsoft.com/office/officeart/2005/8/layout/list1"/>
    <dgm:cxn modelId="{6C033977-0613-4195-B6F1-9FB64610746D}" type="presOf" srcId="{4DB382BA-54BF-4E22-8E02-7057CE89A9A3}" destId="{A675C382-217E-4BF3-A18F-24D06052B00C}" srcOrd="0" destOrd="0" presId="urn:microsoft.com/office/officeart/2005/8/layout/list1"/>
    <dgm:cxn modelId="{D01556A6-B079-4D6B-BDE9-44691EE8073F}" type="presOf" srcId="{061CFBBF-5AAE-4ABB-9A92-ACBF540024F8}" destId="{98701E07-96A0-4736-AE7F-E47748A01C7F}" srcOrd="0" destOrd="0" presId="urn:microsoft.com/office/officeart/2005/8/layout/list1"/>
    <dgm:cxn modelId="{CC8DBFB3-3D97-4CF6-BCAD-B71409E5DC63}" srcId="{4DB382BA-54BF-4E22-8E02-7057CE89A9A3}" destId="{240751BF-A73B-4F31-A766-5205B97A1087}" srcOrd="4" destOrd="0" parTransId="{2EF31028-93E3-4D66-9932-DF62ABDF066A}" sibTransId="{0EB25EFC-1A1B-4825-BD86-18727061A6DE}"/>
    <dgm:cxn modelId="{A9AC84D8-3283-45DE-BE16-F362FD1BC836}" srcId="{4DB382BA-54BF-4E22-8E02-7057CE89A9A3}" destId="{71466AC9-049C-49BA-A37F-98D84701684F}" srcOrd="3" destOrd="0" parTransId="{39C291BA-8A42-4904-9AA9-FDB18DBBFEFD}" sibTransId="{75AB2F83-910D-4DE7-B406-57C3A7E72415}"/>
    <dgm:cxn modelId="{07F4BCDB-41CA-41A1-B74D-0F0F03752715}" type="presOf" srcId="{240751BF-A73B-4F31-A766-5205B97A1087}" destId="{7A1872DA-BCFF-4962-B530-B4955CECCDDC}" srcOrd="1" destOrd="0" presId="urn:microsoft.com/office/officeart/2005/8/layout/list1"/>
    <dgm:cxn modelId="{91E7AB18-B3B0-4640-A344-61974ABB80E9}" type="presParOf" srcId="{A675C382-217E-4BF3-A18F-24D06052B00C}" destId="{AC959591-1F4E-400F-BCF0-BF27560CFCB8}" srcOrd="0" destOrd="0" presId="urn:microsoft.com/office/officeart/2005/8/layout/list1"/>
    <dgm:cxn modelId="{4CB3F7F9-3FC0-4E61-B356-0F1B1C1775D2}" type="presParOf" srcId="{AC959591-1F4E-400F-BCF0-BF27560CFCB8}" destId="{EB6786BF-457B-4518-A3F3-6F8480F81D0D}" srcOrd="0" destOrd="0" presId="urn:microsoft.com/office/officeart/2005/8/layout/list1"/>
    <dgm:cxn modelId="{8CBE8F93-4E04-4553-90C0-CA0CCAED2D16}" type="presParOf" srcId="{AC959591-1F4E-400F-BCF0-BF27560CFCB8}" destId="{F6C74E42-771C-4976-9BCD-B5D307007897}" srcOrd="1" destOrd="0" presId="urn:microsoft.com/office/officeart/2005/8/layout/list1"/>
    <dgm:cxn modelId="{CFB6E3DA-8090-4AEF-98DA-68B77A8356EE}" type="presParOf" srcId="{A675C382-217E-4BF3-A18F-24D06052B00C}" destId="{7E1F9809-68B8-40B7-8827-5CAF93FE094C}" srcOrd="1" destOrd="0" presId="urn:microsoft.com/office/officeart/2005/8/layout/list1"/>
    <dgm:cxn modelId="{23182F9C-CB42-4ADB-B857-7B0EDA25DC2C}" type="presParOf" srcId="{A675C382-217E-4BF3-A18F-24D06052B00C}" destId="{A4FF7167-C99C-45E9-B9DE-DF125675DEE6}" srcOrd="2" destOrd="0" presId="urn:microsoft.com/office/officeart/2005/8/layout/list1"/>
    <dgm:cxn modelId="{8D243B4A-BB17-4808-8B14-6BF1E1B57F14}" type="presParOf" srcId="{A675C382-217E-4BF3-A18F-24D06052B00C}" destId="{024ACE9F-8D76-4411-9760-826AFAB55012}" srcOrd="3" destOrd="0" presId="urn:microsoft.com/office/officeart/2005/8/layout/list1"/>
    <dgm:cxn modelId="{5DA701D7-37BD-47D6-AC7F-BC9E67CF5218}" type="presParOf" srcId="{A675C382-217E-4BF3-A18F-24D06052B00C}" destId="{FE565D60-9197-42AE-9F39-4EB0FD9376F7}" srcOrd="4" destOrd="0" presId="urn:microsoft.com/office/officeart/2005/8/layout/list1"/>
    <dgm:cxn modelId="{835F7E52-60C1-43D1-9859-FC5D6A92707F}" type="presParOf" srcId="{FE565D60-9197-42AE-9F39-4EB0FD9376F7}" destId="{98701E07-96A0-4736-AE7F-E47748A01C7F}" srcOrd="0" destOrd="0" presId="urn:microsoft.com/office/officeart/2005/8/layout/list1"/>
    <dgm:cxn modelId="{AE83ACA3-545E-4997-9DED-F4A841B0C777}" type="presParOf" srcId="{FE565D60-9197-42AE-9F39-4EB0FD9376F7}" destId="{18B8E866-578C-453D-82AA-41CDD39B183D}" srcOrd="1" destOrd="0" presId="urn:microsoft.com/office/officeart/2005/8/layout/list1"/>
    <dgm:cxn modelId="{573D5E26-98A4-4586-941A-8487F05548E5}" type="presParOf" srcId="{A675C382-217E-4BF3-A18F-24D06052B00C}" destId="{4545B915-B3A5-4053-8D29-ABD7AD74DF21}" srcOrd="5" destOrd="0" presId="urn:microsoft.com/office/officeart/2005/8/layout/list1"/>
    <dgm:cxn modelId="{6D0C7288-04FE-48BB-959B-1D0E207EEE5B}" type="presParOf" srcId="{A675C382-217E-4BF3-A18F-24D06052B00C}" destId="{C1167A9F-0A77-4535-87E4-80737D29FD22}" srcOrd="6" destOrd="0" presId="urn:microsoft.com/office/officeart/2005/8/layout/list1"/>
    <dgm:cxn modelId="{5F516223-60C6-4300-AA8A-BFB1C00A4F08}" type="presParOf" srcId="{A675C382-217E-4BF3-A18F-24D06052B00C}" destId="{9DFFDC33-42CE-4286-9CE9-D3CBC7DA1627}" srcOrd="7" destOrd="0" presId="urn:microsoft.com/office/officeart/2005/8/layout/list1"/>
    <dgm:cxn modelId="{5BBAFFBF-8384-4266-9D0A-C988AC208FA3}" type="presParOf" srcId="{A675C382-217E-4BF3-A18F-24D06052B00C}" destId="{99A71B7A-861C-4DF7-871D-B3DE462651EC}" srcOrd="8" destOrd="0" presId="urn:microsoft.com/office/officeart/2005/8/layout/list1"/>
    <dgm:cxn modelId="{983CA68C-9F3C-44A9-A53D-FE534E82E960}" type="presParOf" srcId="{99A71B7A-861C-4DF7-871D-B3DE462651EC}" destId="{632F4A76-ED39-4775-A4C7-437CEAD49E74}" srcOrd="0" destOrd="0" presId="urn:microsoft.com/office/officeart/2005/8/layout/list1"/>
    <dgm:cxn modelId="{80C9C560-31D6-4150-B9E6-4D3500E1D867}" type="presParOf" srcId="{99A71B7A-861C-4DF7-871D-B3DE462651EC}" destId="{FB6BFB68-180B-4920-A4B9-7530CD2DE316}" srcOrd="1" destOrd="0" presId="urn:microsoft.com/office/officeart/2005/8/layout/list1"/>
    <dgm:cxn modelId="{85B97BFB-C04D-47E6-A684-E1720A997DB9}" type="presParOf" srcId="{A675C382-217E-4BF3-A18F-24D06052B00C}" destId="{69DC8A02-6463-4744-BE47-1B825261C949}" srcOrd="9" destOrd="0" presId="urn:microsoft.com/office/officeart/2005/8/layout/list1"/>
    <dgm:cxn modelId="{C39C1841-9080-47A0-9D5E-C4F133EEBA39}" type="presParOf" srcId="{A675C382-217E-4BF3-A18F-24D06052B00C}" destId="{CCF0769A-0AC7-49F5-95FC-8FC52B3536E7}" srcOrd="10" destOrd="0" presId="urn:microsoft.com/office/officeart/2005/8/layout/list1"/>
    <dgm:cxn modelId="{B0CAD400-918E-4832-A1E5-6F6EC9B01FC4}" type="presParOf" srcId="{A675C382-217E-4BF3-A18F-24D06052B00C}" destId="{17BE71CC-A5D5-4AA6-BE36-7A7C3D87D7BC}" srcOrd="11" destOrd="0" presId="urn:microsoft.com/office/officeart/2005/8/layout/list1"/>
    <dgm:cxn modelId="{5A3F491A-978D-4FCB-B430-B75487EDE56B}" type="presParOf" srcId="{A675C382-217E-4BF3-A18F-24D06052B00C}" destId="{3D6EB609-520D-481E-9B64-F4F99E28CD74}" srcOrd="12" destOrd="0" presId="urn:microsoft.com/office/officeart/2005/8/layout/list1"/>
    <dgm:cxn modelId="{8ABC8E65-C292-4F3A-971C-E8F4C14A2002}" type="presParOf" srcId="{3D6EB609-520D-481E-9B64-F4F99E28CD74}" destId="{1C707E7F-078B-4F5D-9D3C-ED55ACCC73EE}" srcOrd="0" destOrd="0" presId="urn:microsoft.com/office/officeart/2005/8/layout/list1"/>
    <dgm:cxn modelId="{8428DB4B-1772-4450-B93A-629BE3521AB2}" type="presParOf" srcId="{3D6EB609-520D-481E-9B64-F4F99E28CD74}" destId="{A9EA455C-FB14-4745-B254-439BC8613282}" srcOrd="1" destOrd="0" presId="urn:microsoft.com/office/officeart/2005/8/layout/list1"/>
    <dgm:cxn modelId="{AB15818E-124B-4DDB-81FD-B32A94EDFDC6}" type="presParOf" srcId="{A675C382-217E-4BF3-A18F-24D06052B00C}" destId="{2C3BE484-9FE9-4F0B-B3D8-DC311704D568}" srcOrd="13" destOrd="0" presId="urn:microsoft.com/office/officeart/2005/8/layout/list1"/>
    <dgm:cxn modelId="{B525409C-9DFA-4DDB-A9FB-36661AB35BE6}" type="presParOf" srcId="{A675C382-217E-4BF3-A18F-24D06052B00C}" destId="{B554EC42-9D36-4E6D-987F-BCF99F78E279}" srcOrd="14" destOrd="0" presId="urn:microsoft.com/office/officeart/2005/8/layout/list1"/>
    <dgm:cxn modelId="{5C97D68D-591E-4FE1-9E79-4B0AB462B7EF}" type="presParOf" srcId="{A675C382-217E-4BF3-A18F-24D06052B00C}" destId="{483BE4EB-1375-4DBE-AE6F-CF085AF981EE}" srcOrd="15" destOrd="0" presId="urn:microsoft.com/office/officeart/2005/8/layout/list1"/>
    <dgm:cxn modelId="{38FBDD39-615C-4505-9579-E731571BBBBA}" type="presParOf" srcId="{A675C382-217E-4BF3-A18F-24D06052B00C}" destId="{9B97B923-06B1-406E-84AC-D5B48817C607}" srcOrd="16" destOrd="0" presId="urn:microsoft.com/office/officeart/2005/8/layout/list1"/>
    <dgm:cxn modelId="{ED67A59A-B877-4168-9764-D065A89210DD}" type="presParOf" srcId="{9B97B923-06B1-406E-84AC-D5B48817C607}" destId="{D4A2AC5E-D892-44C5-9E72-1A56541248AB}" srcOrd="0" destOrd="0" presId="urn:microsoft.com/office/officeart/2005/8/layout/list1"/>
    <dgm:cxn modelId="{ADF90F46-347B-409C-B12C-F5AB402AE307}" type="presParOf" srcId="{9B97B923-06B1-406E-84AC-D5B48817C607}" destId="{7A1872DA-BCFF-4962-B530-B4955CECCDDC}" srcOrd="1" destOrd="0" presId="urn:microsoft.com/office/officeart/2005/8/layout/list1"/>
    <dgm:cxn modelId="{71870102-931F-49E6-B577-F4D67E22B836}" type="presParOf" srcId="{A675C382-217E-4BF3-A18F-24D06052B00C}" destId="{72FFA6F0-BEA6-4F7A-B48E-94CE74845C47}" srcOrd="17" destOrd="0" presId="urn:microsoft.com/office/officeart/2005/8/layout/list1"/>
    <dgm:cxn modelId="{E3A9F8A1-42D0-47C4-9B5C-B94AC2CCC8CD}" type="presParOf" srcId="{A675C382-217E-4BF3-A18F-24D06052B00C}" destId="{F9F85B6F-DC01-4D8B-9364-BD91DB69D5D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A6AB18-18DA-4D9D-8C46-BF7611C96E5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DF7E169-C59B-48C2-BEF0-FAAA12AAC586}">
      <dgm:prSet/>
      <dgm:spPr/>
      <dgm:t>
        <a:bodyPr/>
        <a:lstStyle/>
        <a:p>
          <a:r>
            <a:rPr lang="en-US" dirty="0"/>
            <a:t>About The Company</a:t>
          </a:r>
        </a:p>
      </dgm:t>
    </dgm:pt>
    <dgm:pt modelId="{97E32F0F-E026-42AC-8C59-BE54E7A446F6}" type="parTrans" cxnId="{821D754F-96C9-42A4-9EAF-8A504D8AB3E3}">
      <dgm:prSet/>
      <dgm:spPr/>
      <dgm:t>
        <a:bodyPr/>
        <a:lstStyle/>
        <a:p>
          <a:endParaRPr lang="en-US"/>
        </a:p>
      </dgm:t>
    </dgm:pt>
    <dgm:pt modelId="{E4685B5E-4622-4C8D-8456-2A9157E6E86D}" type="sibTrans" cxnId="{821D754F-96C9-42A4-9EAF-8A504D8AB3E3}">
      <dgm:prSet/>
      <dgm:spPr/>
      <dgm:t>
        <a:bodyPr/>
        <a:lstStyle/>
        <a:p>
          <a:endParaRPr lang="en-US"/>
        </a:p>
      </dgm:t>
    </dgm:pt>
    <dgm:pt modelId="{C3AE5E2F-10D3-412E-AE43-43CED7C491AD}">
      <dgm:prSet/>
      <dgm:spPr/>
      <dgm:t>
        <a:bodyPr/>
        <a:lstStyle/>
        <a:p>
          <a:r>
            <a:rPr lang="en-US" dirty="0"/>
            <a:t>Patent Filing</a:t>
          </a:r>
        </a:p>
      </dgm:t>
    </dgm:pt>
    <dgm:pt modelId="{C12E7CE9-4822-45DF-84EB-77A851751692}" type="parTrans" cxnId="{14FBE06F-CAED-4553-806F-CBAFE91CC04A}">
      <dgm:prSet/>
      <dgm:spPr/>
      <dgm:t>
        <a:bodyPr/>
        <a:lstStyle/>
        <a:p>
          <a:endParaRPr lang="en-US"/>
        </a:p>
      </dgm:t>
    </dgm:pt>
    <dgm:pt modelId="{0EEB3D80-35DA-4C94-9D94-6FA1594403F5}" type="sibTrans" cxnId="{14FBE06F-CAED-4553-806F-CBAFE91CC04A}">
      <dgm:prSet/>
      <dgm:spPr/>
      <dgm:t>
        <a:bodyPr/>
        <a:lstStyle/>
        <a:p>
          <a:endParaRPr lang="en-US"/>
        </a:p>
      </dgm:t>
    </dgm:pt>
    <dgm:pt modelId="{BD481138-9C57-4F7B-A6BC-79B13BF27882}">
      <dgm:prSet/>
      <dgm:spPr/>
      <dgm:t>
        <a:bodyPr/>
        <a:lstStyle/>
        <a:p>
          <a:r>
            <a:rPr lang="en-US" dirty="0"/>
            <a:t>Patent Filing Process Flow</a:t>
          </a:r>
        </a:p>
      </dgm:t>
    </dgm:pt>
    <dgm:pt modelId="{96B858E9-A46B-4601-9FC9-B68BF3C03FEE}" type="parTrans" cxnId="{11E56141-1A84-4E9C-BE12-6A5F8AFFD2F5}">
      <dgm:prSet/>
      <dgm:spPr/>
      <dgm:t>
        <a:bodyPr/>
        <a:lstStyle/>
        <a:p>
          <a:endParaRPr lang="en-US"/>
        </a:p>
      </dgm:t>
    </dgm:pt>
    <dgm:pt modelId="{EFC9DB4F-A94C-4073-B0D6-A45189650E9F}" type="sibTrans" cxnId="{11E56141-1A84-4E9C-BE12-6A5F8AFFD2F5}">
      <dgm:prSet/>
      <dgm:spPr/>
      <dgm:t>
        <a:bodyPr/>
        <a:lstStyle/>
        <a:p>
          <a:endParaRPr lang="en-US"/>
        </a:p>
      </dgm:t>
    </dgm:pt>
    <dgm:pt modelId="{1D6FB05E-8FFB-4A94-8CC4-2C4EA58D871A}">
      <dgm:prSet/>
      <dgm:spPr/>
      <dgm:t>
        <a:bodyPr/>
        <a:lstStyle/>
        <a:p>
          <a:r>
            <a:rPr lang="en-US"/>
            <a:t>Business Problem</a:t>
          </a:r>
        </a:p>
      </dgm:t>
    </dgm:pt>
    <dgm:pt modelId="{33437DC2-344B-41C4-8BC6-DC9DEB98CBAA}" type="parTrans" cxnId="{AA283355-C83B-44AC-9925-57FE24B8B338}">
      <dgm:prSet/>
      <dgm:spPr/>
      <dgm:t>
        <a:bodyPr/>
        <a:lstStyle/>
        <a:p>
          <a:endParaRPr lang="en-US"/>
        </a:p>
      </dgm:t>
    </dgm:pt>
    <dgm:pt modelId="{EE3B08DD-1BF5-4EEA-BC81-2AAB0553B62E}" type="sibTrans" cxnId="{AA283355-C83B-44AC-9925-57FE24B8B338}">
      <dgm:prSet/>
      <dgm:spPr/>
      <dgm:t>
        <a:bodyPr/>
        <a:lstStyle/>
        <a:p>
          <a:endParaRPr lang="en-US"/>
        </a:p>
      </dgm:t>
    </dgm:pt>
    <dgm:pt modelId="{9642D854-6EEB-4F51-B716-DE3E2B31239F}">
      <dgm:prSet/>
      <dgm:spPr/>
      <dgm:t>
        <a:bodyPr/>
        <a:lstStyle/>
        <a:p>
          <a:r>
            <a:rPr lang="en-US"/>
            <a:t>Business Objective</a:t>
          </a:r>
        </a:p>
      </dgm:t>
    </dgm:pt>
    <dgm:pt modelId="{AE378D1A-C235-4C95-AC26-6C3433B957C6}" type="parTrans" cxnId="{5687BEE3-F12B-481B-9038-1225428E0D58}">
      <dgm:prSet/>
      <dgm:spPr/>
      <dgm:t>
        <a:bodyPr/>
        <a:lstStyle/>
        <a:p>
          <a:endParaRPr lang="en-US"/>
        </a:p>
      </dgm:t>
    </dgm:pt>
    <dgm:pt modelId="{A2B98D07-C9DF-4F80-A89E-51D0888EEE53}" type="sibTrans" cxnId="{5687BEE3-F12B-481B-9038-1225428E0D58}">
      <dgm:prSet/>
      <dgm:spPr/>
      <dgm:t>
        <a:bodyPr/>
        <a:lstStyle/>
        <a:p>
          <a:endParaRPr lang="en-US"/>
        </a:p>
      </dgm:t>
    </dgm:pt>
    <dgm:pt modelId="{8014EFC6-03F9-4783-B96A-C7DDD180E71D}">
      <dgm:prSet/>
      <dgm:spPr/>
      <dgm:t>
        <a:bodyPr/>
        <a:lstStyle/>
        <a:p>
          <a:r>
            <a:rPr lang="en-US"/>
            <a:t>Existing Model</a:t>
          </a:r>
        </a:p>
      </dgm:t>
    </dgm:pt>
    <dgm:pt modelId="{2957644C-1BB8-4F29-9FC3-5B194A35E9EF}" type="parTrans" cxnId="{59B9383D-0DA9-4223-9833-4416B35A478E}">
      <dgm:prSet/>
      <dgm:spPr/>
      <dgm:t>
        <a:bodyPr/>
        <a:lstStyle/>
        <a:p>
          <a:endParaRPr lang="en-US"/>
        </a:p>
      </dgm:t>
    </dgm:pt>
    <dgm:pt modelId="{950FEA17-260A-483B-A3DA-A88F3BE490AF}" type="sibTrans" cxnId="{59B9383D-0DA9-4223-9833-4416B35A478E}">
      <dgm:prSet/>
      <dgm:spPr/>
      <dgm:t>
        <a:bodyPr/>
        <a:lstStyle/>
        <a:p>
          <a:endParaRPr lang="en-US"/>
        </a:p>
      </dgm:t>
    </dgm:pt>
    <dgm:pt modelId="{6893DEB6-B73C-48AD-95DA-DCAAA7404452}">
      <dgm:prSet/>
      <dgm:spPr/>
      <dgm:t>
        <a:bodyPr/>
        <a:lstStyle/>
        <a:p>
          <a:r>
            <a:rPr lang="en-US"/>
            <a:t>Dataset</a:t>
          </a:r>
        </a:p>
      </dgm:t>
    </dgm:pt>
    <dgm:pt modelId="{FF7D3E3C-A93C-46C0-93C5-0E4E16F9F336}" type="parTrans" cxnId="{BE0B66EF-8DE0-4C9D-85E1-9EAA46562BAA}">
      <dgm:prSet/>
      <dgm:spPr/>
      <dgm:t>
        <a:bodyPr/>
        <a:lstStyle/>
        <a:p>
          <a:endParaRPr lang="en-US"/>
        </a:p>
      </dgm:t>
    </dgm:pt>
    <dgm:pt modelId="{E6997303-F558-4680-AA4F-9EB797A0A131}" type="sibTrans" cxnId="{BE0B66EF-8DE0-4C9D-85E1-9EAA46562BAA}">
      <dgm:prSet/>
      <dgm:spPr/>
      <dgm:t>
        <a:bodyPr/>
        <a:lstStyle/>
        <a:p>
          <a:endParaRPr lang="en-US"/>
        </a:p>
      </dgm:t>
    </dgm:pt>
    <dgm:pt modelId="{4B6B4DFF-FCDA-46C2-836E-409926CD6E7C}">
      <dgm:prSet/>
      <dgm:spPr/>
      <dgm:t>
        <a:bodyPr/>
        <a:lstStyle/>
        <a:p>
          <a:r>
            <a:rPr lang="en-US"/>
            <a:t>Feature Description</a:t>
          </a:r>
        </a:p>
      </dgm:t>
    </dgm:pt>
    <dgm:pt modelId="{B1EA41A2-DD9A-4326-AD48-2A9D6896D3E0}" type="parTrans" cxnId="{98EC5AED-48F9-4040-BB1F-C3A730BFAC35}">
      <dgm:prSet/>
      <dgm:spPr/>
      <dgm:t>
        <a:bodyPr/>
        <a:lstStyle/>
        <a:p>
          <a:endParaRPr lang="en-US"/>
        </a:p>
      </dgm:t>
    </dgm:pt>
    <dgm:pt modelId="{944E0D33-A06E-4216-A02D-5B51E98411AE}" type="sibTrans" cxnId="{98EC5AED-48F9-4040-BB1F-C3A730BFAC35}">
      <dgm:prSet/>
      <dgm:spPr/>
      <dgm:t>
        <a:bodyPr/>
        <a:lstStyle/>
        <a:p>
          <a:endParaRPr lang="en-US"/>
        </a:p>
      </dgm:t>
    </dgm:pt>
    <dgm:pt modelId="{5096F6D3-A20B-4797-A3A7-72B550C2DF7C}">
      <dgm:prSet/>
      <dgm:spPr/>
      <dgm:t>
        <a:bodyPr/>
        <a:lstStyle/>
        <a:p>
          <a:r>
            <a:rPr lang="en-US"/>
            <a:t>Understanding The Data</a:t>
          </a:r>
        </a:p>
      </dgm:t>
    </dgm:pt>
    <dgm:pt modelId="{57F48D96-1E78-4B6C-94B3-AEE0C9F3279D}" type="parTrans" cxnId="{97D4CCD5-1605-4388-860F-8CDB36EE74D4}">
      <dgm:prSet/>
      <dgm:spPr/>
      <dgm:t>
        <a:bodyPr/>
        <a:lstStyle/>
        <a:p>
          <a:endParaRPr lang="en-US"/>
        </a:p>
      </dgm:t>
    </dgm:pt>
    <dgm:pt modelId="{14E256EF-F64A-47DB-B2A1-A084B6F0A15F}" type="sibTrans" cxnId="{97D4CCD5-1605-4388-860F-8CDB36EE74D4}">
      <dgm:prSet/>
      <dgm:spPr/>
      <dgm:t>
        <a:bodyPr/>
        <a:lstStyle/>
        <a:p>
          <a:endParaRPr lang="en-US"/>
        </a:p>
      </dgm:t>
    </dgm:pt>
    <dgm:pt modelId="{C5C4E4B0-5AB6-4B23-89AE-F4F129C6D630}">
      <dgm:prSet/>
      <dgm:spPr/>
      <dgm:t>
        <a:bodyPr/>
        <a:lstStyle/>
        <a:p>
          <a:r>
            <a:rPr lang="en-US"/>
            <a:t>Correlation Matrix</a:t>
          </a:r>
        </a:p>
      </dgm:t>
    </dgm:pt>
    <dgm:pt modelId="{758FB753-63C0-46A3-B6E9-53897346AFD2}" type="parTrans" cxnId="{1A4A5B7C-AB11-4F54-8EB4-6477DA05C8FE}">
      <dgm:prSet/>
      <dgm:spPr/>
      <dgm:t>
        <a:bodyPr/>
        <a:lstStyle/>
        <a:p>
          <a:endParaRPr lang="en-US"/>
        </a:p>
      </dgm:t>
    </dgm:pt>
    <dgm:pt modelId="{EFEC4D6A-0ACF-44F3-99BF-2EA0E4A03590}" type="sibTrans" cxnId="{1A4A5B7C-AB11-4F54-8EB4-6477DA05C8FE}">
      <dgm:prSet/>
      <dgm:spPr/>
      <dgm:t>
        <a:bodyPr/>
        <a:lstStyle/>
        <a:p>
          <a:endParaRPr lang="en-US"/>
        </a:p>
      </dgm:t>
    </dgm:pt>
    <dgm:pt modelId="{EAA856D0-5C07-4AD2-B840-D840E8489310}">
      <dgm:prSet/>
      <dgm:spPr/>
      <dgm:t>
        <a:bodyPr/>
        <a:lstStyle/>
        <a:p>
          <a:r>
            <a:rPr lang="en-US"/>
            <a:t>Hypothesis</a:t>
          </a:r>
        </a:p>
      </dgm:t>
    </dgm:pt>
    <dgm:pt modelId="{83705F6D-0691-4662-B468-DA2786239A1A}" type="parTrans" cxnId="{2484EC4A-0F19-450B-8F15-1D2410EB8856}">
      <dgm:prSet/>
      <dgm:spPr/>
      <dgm:t>
        <a:bodyPr/>
        <a:lstStyle/>
        <a:p>
          <a:endParaRPr lang="en-US"/>
        </a:p>
      </dgm:t>
    </dgm:pt>
    <dgm:pt modelId="{BAE32CB4-C467-4199-ACD0-0BE6DA9F7438}" type="sibTrans" cxnId="{2484EC4A-0F19-450B-8F15-1D2410EB8856}">
      <dgm:prSet/>
      <dgm:spPr/>
      <dgm:t>
        <a:bodyPr/>
        <a:lstStyle/>
        <a:p>
          <a:endParaRPr lang="en-US"/>
        </a:p>
      </dgm:t>
    </dgm:pt>
    <dgm:pt modelId="{5AED0EB4-7931-49BF-B735-8EFBF4EC4A40}">
      <dgm:prSet/>
      <dgm:spPr/>
      <dgm:t>
        <a:bodyPr/>
        <a:lstStyle/>
        <a:p>
          <a:r>
            <a:rPr lang="en-CA"/>
            <a:t>Mathematical Model</a:t>
          </a:r>
          <a:endParaRPr lang="en-US"/>
        </a:p>
      </dgm:t>
    </dgm:pt>
    <dgm:pt modelId="{3C499EAF-E4CE-469C-A3C7-6F551B44AD72}" type="parTrans" cxnId="{4D36709B-4A04-49B1-9EB2-760F0BF37507}">
      <dgm:prSet/>
      <dgm:spPr/>
      <dgm:t>
        <a:bodyPr/>
        <a:lstStyle/>
        <a:p>
          <a:endParaRPr lang="en-US"/>
        </a:p>
      </dgm:t>
    </dgm:pt>
    <dgm:pt modelId="{2B722C57-1F42-45A1-98D3-785EDF980CEE}" type="sibTrans" cxnId="{4D36709B-4A04-49B1-9EB2-760F0BF37507}">
      <dgm:prSet/>
      <dgm:spPr/>
      <dgm:t>
        <a:bodyPr/>
        <a:lstStyle/>
        <a:p>
          <a:endParaRPr lang="en-US"/>
        </a:p>
      </dgm:t>
    </dgm:pt>
    <dgm:pt modelId="{DA7FFA0D-8877-4300-A773-8275BF646BCB}">
      <dgm:prSet/>
      <dgm:spPr/>
      <dgm:t>
        <a:bodyPr/>
        <a:lstStyle/>
        <a:p>
          <a:r>
            <a:rPr lang="en-US"/>
            <a:t>Deep Learning Model</a:t>
          </a:r>
        </a:p>
      </dgm:t>
    </dgm:pt>
    <dgm:pt modelId="{DBC0C021-188C-4AB8-B340-E0576EDFA9F6}" type="parTrans" cxnId="{F815D31A-13C1-4F9F-AF88-8313824A5733}">
      <dgm:prSet/>
      <dgm:spPr/>
      <dgm:t>
        <a:bodyPr/>
        <a:lstStyle/>
        <a:p>
          <a:endParaRPr lang="en-US"/>
        </a:p>
      </dgm:t>
    </dgm:pt>
    <dgm:pt modelId="{508624A7-D1AE-4A4E-AA7D-33EB1479C872}" type="sibTrans" cxnId="{F815D31A-13C1-4F9F-AF88-8313824A5733}">
      <dgm:prSet/>
      <dgm:spPr/>
      <dgm:t>
        <a:bodyPr/>
        <a:lstStyle/>
        <a:p>
          <a:endParaRPr lang="en-US"/>
        </a:p>
      </dgm:t>
    </dgm:pt>
    <dgm:pt modelId="{14DBD313-7AFB-4E17-99F7-AD185E75CE19}">
      <dgm:prSet/>
      <dgm:spPr/>
      <dgm:t>
        <a:bodyPr/>
        <a:lstStyle/>
        <a:p>
          <a:r>
            <a:rPr lang="en-CA" dirty="0"/>
            <a:t>Conclusion</a:t>
          </a:r>
          <a:endParaRPr lang="en-US" dirty="0"/>
        </a:p>
      </dgm:t>
    </dgm:pt>
    <dgm:pt modelId="{2E085A93-742D-44CB-A815-BB9BDB039C7B}" type="parTrans" cxnId="{39ED36AD-EA89-4D5C-9B48-62331C32ECA5}">
      <dgm:prSet/>
      <dgm:spPr/>
      <dgm:t>
        <a:bodyPr/>
        <a:lstStyle/>
        <a:p>
          <a:endParaRPr lang="en-US"/>
        </a:p>
      </dgm:t>
    </dgm:pt>
    <dgm:pt modelId="{6F924351-7321-42DB-8A3C-CCDB6C555F3B}" type="sibTrans" cxnId="{39ED36AD-EA89-4D5C-9B48-62331C32ECA5}">
      <dgm:prSet/>
      <dgm:spPr/>
      <dgm:t>
        <a:bodyPr/>
        <a:lstStyle/>
        <a:p>
          <a:endParaRPr lang="en-US"/>
        </a:p>
      </dgm:t>
    </dgm:pt>
    <dgm:pt modelId="{21EF3C75-0A82-4DBF-A869-29AD231771A2}" type="pres">
      <dgm:prSet presAssocID="{A5A6AB18-18DA-4D9D-8C46-BF7611C96E5C}" presName="vert0" presStyleCnt="0">
        <dgm:presLayoutVars>
          <dgm:dir/>
          <dgm:animOne val="branch"/>
          <dgm:animLvl val="lvl"/>
        </dgm:presLayoutVars>
      </dgm:prSet>
      <dgm:spPr/>
    </dgm:pt>
    <dgm:pt modelId="{02603399-FE98-4F2B-8E72-D17323D63255}" type="pres">
      <dgm:prSet presAssocID="{CDF7E169-C59B-48C2-BEF0-FAAA12AAC586}" presName="thickLine" presStyleLbl="alignNode1" presStyleIdx="0" presStyleCnt="14"/>
      <dgm:spPr/>
    </dgm:pt>
    <dgm:pt modelId="{9A397228-28B9-4CDF-A5F6-7F55B79CC1C5}" type="pres">
      <dgm:prSet presAssocID="{CDF7E169-C59B-48C2-BEF0-FAAA12AAC586}" presName="horz1" presStyleCnt="0"/>
      <dgm:spPr/>
    </dgm:pt>
    <dgm:pt modelId="{58C2372B-17B4-4781-9563-349A1563C122}" type="pres">
      <dgm:prSet presAssocID="{CDF7E169-C59B-48C2-BEF0-FAAA12AAC586}" presName="tx1" presStyleLbl="revTx" presStyleIdx="0" presStyleCnt="14"/>
      <dgm:spPr/>
    </dgm:pt>
    <dgm:pt modelId="{B7F3CF01-0FD5-446B-9DF7-9BC389336610}" type="pres">
      <dgm:prSet presAssocID="{CDF7E169-C59B-48C2-BEF0-FAAA12AAC586}" presName="vert1" presStyleCnt="0"/>
      <dgm:spPr/>
    </dgm:pt>
    <dgm:pt modelId="{92AA644C-C367-4CB9-A10A-4FB7D2C037CE}" type="pres">
      <dgm:prSet presAssocID="{C3AE5E2F-10D3-412E-AE43-43CED7C491AD}" presName="thickLine" presStyleLbl="alignNode1" presStyleIdx="1" presStyleCnt="14"/>
      <dgm:spPr/>
    </dgm:pt>
    <dgm:pt modelId="{45B033A9-CFBB-4F17-AEDC-74CD4BC55419}" type="pres">
      <dgm:prSet presAssocID="{C3AE5E2F-10D3-412E-AE43-43CED7C491AD}" presName="horz1" presStyleCnt="0"/>
      <dgm:spPr/>
    </dgm:pt>
    <dgm:pt modelId="{3F308A2D-ECEE-4861-84B8-E9D07F6732AA}" type="pres">
      <dgm:prSet presAssocID="{C3AE5E2F-10D3-412E-AE43-43CED7C491AD}" presName="tx1" presStyleLbl="revTx" presStyleIdx="1" presStyleCnt="14"/>
      <dgm:spPr/>
    </dgm:pt>
    <dgm:pt modelId="{A5E4B939-CF19-4C72-8AB4-8B8D11B5A185}" type="pres">
      <dgm:prSet presAssocID="{C3AE5E2F-10D3-412E-AE43-43CED7C491AD}" presName="vert1" presStyleCnt="0"/>
      <dgm:spPr/>
    </dgm:pt>
    <dgm:pt modelId="{B3BF6A1D-49F4-46F6-B65C-3407B6A7B009}" type="pres">
      <dgm:prSet presAssocID="{BD481138-9C57-4F7B-A6BC-79B13BF27882}" presName="thickLine" presStyleLbl="alignNode1" presStyleIdx="2" presStyleCnt="14"/>
      <dgm:spPr/>
    </dgm:pt>
    <dgm:pt modelId="{C06CFD9D-A691-4EDE-8F48-44999905B543}" type="pres">
      <dgm:prSet presAssocID="{BD481138-9C57-4F7B-A6BC-79B13BF27882}" presName="horz1" presStyleCnt="0"/>
      <dgm:spPr/>
    </dgm:pt>
    <dgm:pt modelId="{98037033-5643-46CC-9FD2-FDC25F7A2B05}" type="pres">
      <dgm:prSet presAssocID="{BD481138-9C57-4F7B-A6BC-79B13BF27882}" presName="tx1" presStyleLbl="revTx" presStyleIdx="2" presStyleCnt="14"/>
      <dgm:spPr/>
    </dgm:pt>
    <dgm:pt modelId="{6E2D5135-D317-4BF7-BAA0-7AA82B3B0429}" type="pres">
      <dgm:prSet presAssocID="{BD481138-9C57-4F7B-A6BC-79B13BF27882}" presName="vert1" presStyleCnt="0"/>
      <dgm:spPr/>
    </dgm:pt>
    <dgm:pt modelId="{5110F44C-7DF4-486A-B33A-061CF57FFAF1}" type="pres">
      <dgm:prSet presAssocID="{1D6FB05E-8FFB-4A94-8CC4-2C4EA58D871A}" presName="thickLine" presStyleLbl="alignNode1" presStyleIdx="3" presStyleCnt="14"/>
      <dgm:spPr/>
    </dgm:pt>
    <dgm:pt modelId="{9497D2D1-8722-4AB0-9B1E-B450D1BE35D6}" type="pres">
      <dgm:prSet presAssocID="{1D6FB05E-8FFB-4A94-8CC4-2C4EA58D871A}" presName="horz1" presStyleCnt="0"/>
      <dgm:spPr/>
    </dgm:pt>
    <dgm:pt modelId="{A3D27991-D9A1-482B-A427-C4064EF13966}" type="pres">
      <dgm:prSet presAssocID="{1D6FB05E-8FFB-4A94-8CC4-2C4EA58D871A}" presName="tx1" presStyleLbl="revTx" presStyleIdx="3" presStyleCnt="14"/>
      <dgm:spPr/>
    </dgm:pt>
    <dgm:pt modelId="{F474E58F-26FD-4291-AC2A-61C135A17FB0}" type="pres">
      <dgm:prSet presAssocID="{1D6FB05E-8FFB-4A94-8CC4-2C4EA58D871A}" presName="vert1" presStyleCnt="0"/>
      <dgm:spPr/>
    </dgm:pt>
    <dgm:pt modelId="{773F4860-F35C-4F18-9E27-1176FDF2DD49}" type="pres">
      <dgm:prSet presAssocID="{9642D854-6EEB-4F51-B716-DE3E2B31239F}" presName="thickLine" presStyleLbl="alignNode1" presStyleIdx="4" presStyleCnt="14"/>
      <dgm:spPr/>
    </dgm:pt>
    <dgm:pt modelId="{8142CF7D-05C8-4115-B278-266CBF639E84}" type="pres">
      <dgm:prSet presAssocID="{9642D854-6EEB-4F51-B716-DE3E2B31239F}" presName="horz1" presStyleCnt="0"/>
      <dgm:spPr/>
    </dgm:pt>
    <dgm:pt modelId="{7E89BDCD-66F4-47C6-BFC9-1AE7846DEB25}" type="pres">
      <dgm:prSet presAssocID="{9642D854-6EEB-4F51-B716-DE3E2B31239F}" presName="tx1" presStyleLbl="revTx" presStyleIdx="4" presStyleCnt="14"/>
      <dgm:spPr/>
    </dgm:pt>
    <dgm:pt modelId="{B105F1BE-0079-4A6C-82F2-2175ED655CE2}" type="pres">
      <dgm:prSet presAssocID="{9642D854-6EEB-4F51-B716-DE3E2B31239F}" presName="vert1" presStyleCnt="0"/>
      <dgm:spPr/>
    </dgm:pt>
    <dgm:pt modelId="{38318266-3F33-4D41-899C-3B1BD4285982}" type="pres">
      <dgm:prSet presAssocID="{8014EFC6-03F9-4783-B96A-C7DDD180E71D}" presName="thickLine" presStyleLbl="alignNode1" presStyleIdx="5" presStyleCnt="14"/>
      <dgm:spPr/>
    </dgm:pt>
    <dgm:pt modelId="{A8B7B837-EF70-4CD6-97B7-A90A063983B3}" type="pres">
      <dgm:prSet presAssocID="{8014EFC6-03F9-4783-B96A-C7DDD180E71D}" presName="horz1" presStyleCnt="0"/>
      <dgm:spPr/>
    </dgm:pt>
    <dgm:pt modelId="{035F6F9B-0FF7-49B0-BC8D-97B5972381BF}" type="pres">
      <dgm:prSet presAssocID="{8014EFC6-03F9-4783-B96A-C7DDD180E71D}" presName="tx1" presStyleLbl="revTx" presStyleIdx="5" presStyleCnt="14"/>
      <dgm:spPr/>
    </dgm:pt>
    <dgm:pt modelId="{70DD1DF5-CA11-4769-B4D1-0E58A7722480}" type="pres">
      <dgm:prSet presAssocID="{8014EFC6-03F9-4783-B96A-C7DDD180E71D}" presName="vert1" presStyleCnt="0"/>
      <dgm:spPr/>
    </dgm:pt>
    <dgm:pt modelId="{C2C0895C-159C-404F-AE1D-0FF50A7FE256}" type="pres">
      <dgm:prSet presAssocID="{6893DEB6-B73C-48AD-95DA-DCAAA7404452}" presName="thickLine" presStyleLbl="alignNode1" presStyleIdx="6" presStyleCnt="14"/>
      <dgm:spPr/>
    </dgm:pt>
    <dgm:pt modelId="{DBBECAAA-DC43-4227-8C95-7B121362D930}" type="pres">
      <dgm:prSet presAssocID="{6893DEB6-B73C-48AD-95DA-DCAAA7404452}" presName="horz1" presStyleCnt="0"/>
      <dgm:spPr/>
    </dgm:pt>
    <dgm:pt modelId="{81503F80-8FFB-4A58-BE84-1CCC252A41E0}" type="pres">
      <dgm:prSet presAssocID="{6893DEB6-B73C-48AD-95DA-DCAAA7404452}" presName="tx1" presStyleLbl="revTx" presStyleIdx="6" presStyleCnt="14"/>
      <dgm:spPr/>
    </dgm:pt>
    <dgm:pt modelId="{5E07F001-57CE-4A11-8587-9E403A7A9EE8}" type="pres">
      <dgm:prSet presAssocID="{6893DEB6-B73C-48AD-95DA-DCAAA7404452}" presName="vert1" presStyleCnt="0"/>
      <dgm:spPr/>
    </dgm:pt>
    <dgm:pt modelId="{CAC57F04-1AD7-451F-995D-5D3F1070EF72}" type="pres">
      <dgm:prSet presAssocID="{4B6B4DFF-FCDA-46C2-836E-409926CD6E7C}" presName="thickLine" presStyleLbl="alignNode1" presStyleIdx="7" presStyleCnt="14"/>
      <dgm:spPr/>
    </dgm:pt>
    <dgm:pt modelId="{C10A59CA-CDD0-4A6A-A832-BCF32C5524FC}" type="pres">
      <dgm:prSet presAssocID="{4B6B4DFF-FCDA-46C2-836E-409926CD6E7C}" presName="horz1" presStyleCnt="0"/>
      <dgm:spPr/>
    </dgm:pt>
    <dgm:pt modelId="{B740A27E-D58B-4C0D-983B-EF5D34D05E08}" type="pres">
      <dgm:prSet presAssocID="{4B6B4DFF-FCDA-46C2-836E-409926CD6E7C}" presName="tx1" presStyleLbl="revTx" presStyleIdx="7" presStyleCnt="14"/>
      <dgm:spPr/>
    </dgm:pt>
    <dgm:pt modelId="{5B051A93-F153-42E6-9EAE-3107DB144D69}" type="pres">
      <dgm:prSet presAssocID="{4B6B4DFF-FCDA-46C2-836E-409926CD6E7C}" presName="vert1" presStyleCnt="0"/>
      <dgm:spPr/>
    </dgm:pt>
    <dgm:pt modelId="{871831F6-BC2B-4BF2-AA1E-E3D82287E05E}" type="pres">
      <dgm:prSet presAssocID="{5096F6D3-A20B-4797-A3A7-72B550C2DF7C}" presName="thickLine" presStyleLbl="alignNode1" presStyleIdx="8" presStyleCnt="14"/>
      <dgm:spPr/>
    </dgm:pt>
    <dgm:pt modelId="{61B23809-CCFD-4493-A838-4377571FB0B7}" type="pres">
      <dgm:prSet presAssocID="{5096F6D3-A20B-4797-A3A7-72B550C2DF7C}" presName="horz1" presStyleCnt="0"/>
      <dgm:spPr/>
    </dgm:pt>
    <dgm:pt modelId="{FC4101E4-06D1-44DA-8BA9-2CB9DD6B62D4}" type="pres">
      <dgm:prSet presAssocID="{5096F6D3-A20B-4797-A3A7-72B550C2DF7C}" presName="tx1" presStyleLbl="revTx" presStyleIdx="8" presStyleCnt="14"/>
      <dgm:spPr/>
    </dgm:pt>
    <dgm:pt modelId="{A2CAE94E-1A02-44FB-B351-524AF32FB63E}" type="pres">
      <dgm:prSet presAssocID="{5096F6D3-A20B-4797-A3A7-72B550C2DF7C}" presName="vert1" presStyleCnt="0"/>
      <dgm:spPr/>
    </dgm:pt>
    <dgm:pt modelId="{7984E3BE-BFBA-41DA-90F7-46E5B13AB7F5}" type="pres">
      <dgm:prSet presAssocID="{C5C4E4B0-5AB6-4B23-89AE-F4F129C6D630}" presName="thickLine" presStyleLbl="alignNode1" presStyleIdx="9" presStyleCnt="14"/>
      <dgm:spPr/>
    </dgm:pt>
    <dgm:pt modelId="{C34FDA0D-FA38-4C6A-B905-E183E48257B2}" type="pres">
      <dgm:prSet presAssocID="{C5C4E4B0-5AB6-4B23-89AE-F4F129C6D630}" presName="horz1" presStyleCnt="0"/>
      <dgm:spPr/>
    </dgm:pt>
    <dgm:pt modelId="{24AA6149-7CCF-479B-8C71-A687937E3EF0}" type="pres">
      <dgm:prSet presAssocID="{C5C4E4B0-5AB6-4B23-89AE-F4F129C6D630}" presName="tx1" presStyleLbl="revTx" presStyleIdx="9" presStyleCnt="14"/>
      <dgm:spPr/>
    </dgm:pt>
    <dgm:pt modelId="{E68FAB6A-70CC-4F5E-80F9-594B7CD1DAC2}" type="pres">
      <dgm:prSet presAssocID="{C5C4E4B0-5AB6-4B23-89AE-F4F129C6D630}" presName="vert1" presStyleCnt="0"/>
      <dgm:spPr/>
    </dgm:pt>
    <dgm:pt modelId="{FDD92A3F-0B19-4B93-B954-298B9E2B248E}" type="pres">
      <dgm:prSet presAssocID="{EAA856D0-5C07-4AD2-B840-D840E8489310}" presName="thickLine" presStyleLbl="alignNode1" presStyleIdx="10" presStyleCnt="14"/>
      <dgm:spPr/>
    </dgm:pt>
    <dgm:pt modelId="{D62FBFB4-9CC6-4936-A0F1-1DD4351EE311}" type="pres">
      <dgm:prSet presAssocID="{EAA856D0-5C07-4AD2-B840-D840E8489310}" presName="horz1" presStyleCnt="0"/>
      <dgm:spPr/>
    </dgm:pt>
    <dgm:pt modelId="{9F27566C-39CC-411B-A598-523C2E5DF3B6}" type="pres">
      <dgm:prSet presAssocID="{EAA856D0-5C07-4AD2-B840-D840E8489310}" presName="tx1" presStyleLbl="revTx" presStyleIdx="10" presStyleCnt="14"/>
      <dgm:spPr/>
    </dgm:pt>
    <dgm:pt modelId="{02772449-3B10-412E-83F6-79429F39FCE1}" type="pres">
      <dgm:prSet presAssocID="{EAA856D0-5C07-4AD2-B840-D840E8489310}" presName="vert1" presStyleCnt="0"/>
      <dgm:spPr/>
    </dgm:pt>
    <dgm:pt modelId="{20C25835-7BAB-48B4-94BD-9A00117DCD2C}" type="pres">
      <dgm:prSet presAssocID="{5AED0EB4-7931-49BF-B735-8EFBF4EC4A40}" presName="thickLine" presStyleLbl="alignNode1" presStyleIdx="11" presStyleCnt="14"/>
      <dgm:spPr/>
    </dgm:pt>
    <dgm:pt modelId="{2B984A16-59B2-403C-8609-2CD391611B93}" type="pres">
      <dgm:prSet presAssocID="{5AED0EB4-7931-49BF-B735-8EFBF4EC4A40}" presName="horz1" presStyleCnt="0"/>
      <dgm:spPr/>
    </dgm:pt>
    <dgm:pt modelId="{313D3D8D-A950-4A7A-8746-44CFEA59DD54}" type="pres">
      <dgm:prSet presAssocID="{5AED0EB4-7931-49BF-B735-8EFBF4EC4A40}" presName="tx1" presStyleLbl="revTx" presStyleIdx="11" presStyleCnt="14"/>
      <dgm:spPr/>
    </dgm:pt>
    <dgm:pt modelId="{17D42AB9-5910-400C-8A13-9EB59086F002}" type="pres">
      <dgm:prSet presAssocID="{5AED0EB4-7931-49BF-B735-8EFBF4EC4A40}" presName="vert1" presStyleCnt="0"/>
      <dgm:spPr/>
    </dgm:pt>
    <dgm:pt modelId="{2C0B1A1F-628A-4032-9446-CEA3700E7E49}" type="pres">
      <dgm:prSet presAssocID="{DA7FFA0D-8877-4300-A773-8275BF646BCB}" presName="thickLine" presStyleLbl="alignNode1" presStyleIdx="12" presStyleCnt="14"/>
      <dgm:spPr/>
    </dgm:pt>
    <dgm:pt modelId="{4CF40C6A-FFD5-4251-A9DD-09262D03430C}" type="pres">
      <dgm:prSet presAssocID="{DA7FFA0D-8877-4300-A773-8275BF646BCB}" presName="horz1" presStyleCnt="0"/>
      <dgm:spPr/>
    </dgm:pt>
    <dgm:pt modelId="{575C2326-2302-4A6F-8D45-D5BF84ADA55C}" type="pres">
      <dgm:prSet presAssocID="{DA7FFA0D-8877-4300-A773-8275BF646BCB}" presName="tx1" presStyleLbl="revTx" presStyleIdx="12" presStyleCnt="14"/>
      <dgm:spPr/>
    </dgm:pt>
    <dgm:pt modelId="{0723A7E2-1FEE-4B22-8642-FAF140580F6A}" type="pres">
      <dgm:prSet presAssocID="{DA7FFA0D-8877-4300-A773-8275BF646BCB}" presName="vert1" presStyleCnt="0"/>
      <dgm:spPr/>
    </dgm:pt>
    <dgm:pt modelId="{2BCE01AC-233B-4633-966B-9C70B5FBA03E}" type="pres">
      <dgm:prSet presAssocID="{14DBD313-7AFB-4E17-99F7-AD185E75CE19}" presName="thickLine" presStyleLbl="alignNode1" presStyleIdx="13" presStyleCnt="14"/>
      <dgm:spPr/>
    </dgm:pt>
    <dgm:pt modelId="{3869F64C-8E93-42EA-B9B6-2D333AC52C5C}" type="pres">
      <dgm:prSet presAssocID="{14DBD313-7AFB-4E17-99F7-AD185E75CE19}" presName="horz1" presStyleCnt="0"/>
      <dgm:spPr/>
    </dgm:pt>
    <dgm:pt modelId="{09FF48EC-7A60-4480-8F8B-E71476DD4A05}" type="pres">
      <dgm:prSet presAssocID="{14DBD313-7AFB-4E17-99F7-AD185E75CE19}" presName="tx1" presStyleLbl="revTx" presStyleIdx="13" presStyleCnt="14"/>
      <dgm:spPr/>
    </dgm:pt>
    <dgm:pt modelId="{7E421764-6F2B-48DF-B197-EC7F2B75538E}" type="pres">
      <dgm:prSet presAssocID="{14DBD313-7AFB-4E17-99F7-AD185E75CE19}" presName="vert1" presStyleCnt="0"/>
      <dgm:spPr/>
    </dgm:pt>
  </dgm:ptLst>
  <dgm:cxnLst>
    <dgm:cxn modelId="{F815D31A-13C1-4F9F-AF88-8313824A5733}" srcId="{A5A6AB18-18DA-4D9D-8C46-BF7611C96E5C}" destId="{DA7FFA0D-8877-4300-A773-8275BF646BCB}" srcOrd="12" destOrd="0" parTransId="{DBC0C021-188C-4AB8-B340-E0576EDFA9F6}" sibTransId="{508624A7-D1AE-4A4E-AA7D-33EB1479C872}"/>
    <dgm:cxn modelId="{4E967B27-8BB8-4705-88EC-DD18F24FAEDD}" type="presOf" srcId="{C3AE5E2F-10D3-412E-AE43-43CED7C491AD}" destId="{3F308A2D-ECEE-4861-84B8-E9D07F6732AA}" srcOrd="0" destOrd="0" presId="urn:microsoft.com/office/officeart/2008/layout/LinedList"/>
    <dgm:cxn modelId="{8B2EE02A-9FCE-4AC5-A303-40EC63112E59}" type="presOf" srcId="{A5A6AB18-18DA-4D9D-8C46-BF7611C96E5C}" destId="{21EF3C75-0A82-4DBF-A869-29AD231771A2}" srcOrd="0" destOrd="0" presId="urn:microsoft.com/office/officeart/2008/layout/LinedList"/>
    <dgm:cxn modelId="{A7165D2E-7DD3-4BC1-838A-0C6BD20F2C85}" type="presOf" srcId="{5AED0EB4-7931-49BF-B735-8EFBF4EC4A40}" destId="{313D3D8D-A950-4A7A-8746-44CFEA59DD54}" srcOrd="0" destOrd="0" presId="urn:microsoft.com/office/officeart/2008/layout/LinedList"/>
    <dgm:cxn modelId="{13A00136-5C93-423D-AB11-2BC4ADA8C607}" type="presOf" srcId="{8014EFC6-03F9-4783-B96A-C7DDD180E71D}" destId="{035F6F9B-0FF7-49B0-BC8D-97B5972381BF}" srcOrd="0" destOrd="0" presId="urn:microsoft.com/office/officeart/2008/layout/LinedList"/>
    <dgm:cxn modelId="{59B9383D-0DA9-4223-9833-4416B35A478E}" srcId="{A5A6AB18-18DA-4D9D-8C46-BF7611C96E5C}" destId="{8014EFC6-03F9-4783-B96A-C7DDD180E71D}" srcOrd="5" destOrd="0" parTransId="{2957644C-1BB8-4F29-9FC3-5B194A35E9EF}" sibTransId="{950FEA17-260A-483B-A3DA-A88F3BE490AF}"/>
    <dgm:cxn modelId="{11E56141-1A84-4E9C-BE12-6A5F8AFFD2F5}" srcId="{A5A6AB18-18DA-4D9D-8C46-BF7611C96E5C}" destId="{BD481138-9C57-4F7B-A6BC-79B13BF27882}" srcOrd="2" destOrd="0" parTransId="{96B858E9-A46B-4601-9FC9-B68BF3C03FEE}" sibTransId="{EFC9DB4F-A94C-4073-B0D6-A45189650E9F}"/>
    <dgm:cxn modelId="{2A42414A-8CF8-4E9A-94D2-745359DD905A}" type="presOf" srcId="{4B6B4DFF-FCDA-46C2-836E-409926CD6E7C}" destId="{B740A27E-D58B-4C0D-983B-EF5D34D05E08}" srcOrd="0" destOrd="0" presId="urn:microsoft.com/office/officeart/2008/layout/LinedList"/>
    <dgm:cxn modelId="{2484EC4A-0F19-450B-8F15-1D2410EB8856}" srcId="{A5A6AB18-18DA-4D9D-8C46-BF7611C96E5C}" destId="{EAA856D0-5C07-4AD2-B840-D840E8489310}" srcOrd="10" destOrd="0" parTransId="{83705F6D-0691-4662-B468-DA2786239A1A}" sibTransId="{BAE32CB4-C467-4199-ACD0-0BE6DA9F7438}"/>
    <dgm:cxn modelId="{821D754F-96C9-42A4-9EAF-8A504D8AB3E3}" srcId="{A5A6AB18-18DA-4D9D-8C46-BF7611C96E5C}" destId="{CDF7E169-C59B-48C2-BEF0-FAAA12AAC586}" srcOrd="0" destOrd="0" parTransId="{97E32F0F-E026-42AC-8C59-BE54E7A446F6}" sibTransId="{E4685B5E-4622-4C8D-8456-2A9157E6E86D}"/>
    <dgm:cxn modelId="{14FBE06F-CAED-4553-806F-CBAFE91CC04A}" srcId="{A5A6AB18-18DA-4D9D-8C46-BF7611C96E5C}" destId="{C3AE5E2F-10D3-412E-AE43-43CED7C491AD}" srcOrd="1" destOrd="0" parTransId="{C12E7CE9-4822-45DF-84EB-77A851751692}" sibTransId="{0EEB3D80-35DA-4C94-9D94-6FA1594403F5}"/>
    <dgm:cxn modelId="{AA283355-C83B-44AC-9925-57FE24B8B338}" srcId="{A5A6AB18-18DA-4D9D-8C46-BF7611C96E5C}" destId="{1D6FB05E-8FFB-4A94-8CC4-2C4EA58D871A}" srcOrd="3" destOrd="0" parTransId="{33437DC2-344B-41C4-8BC6-DC9DEB98CBAA}" sibTransId="{EE3B08DD-1BF5-4EEA-BC81-2AAB0553B62E}"/>
    <dgm:cxn modelId="{F20D5D75-6E40-403A-A54A-C89F58A1F84E}" type="presOf" srcId="{14DBD313-7AFB-4E17-99F7-AD185E75CE19}" destId="{09FF48EC-7A60-4480-8F8B-E71476DD4A05}" srcOrd="0" destOrd="0" presId="urn:microsoft.com/office/officeart/2008/layout/LinedList"/>
    <dgm:cxn modelId="{1A4A5B7C-AB11-4F54-8EB4-6477DA05C8FE}" srcId="{A5A6AB18-18DA-4D9D-8C46-BF7611C96E5C}" destId="{C5C4E4B0-5AB6-4B23-89AE-F4F129C6D630}" srcOrd="9" destOrd="0" parTransId="{758FB753-63C0-46A3-B6E9-53897346AFD2}" sibTransId="{EFEC4D6A-0ACF-44F3-99BF-2EA0E4A03590}"/>
    <dgm:cxn modelId="{88619F80-2BB4-4303-8AC4-FA9FF334DA54}" type="presOf" srcId="{CDF7E169-C59B-48C2-BEF0-FAAA12AAC586}" destId="{58C2372B-17B4-4781-9563-349A1563C122}" srcOrd="0" destOrd="0" presId="urn:microsoft.com/office/officeart/2008/layout/LinedList"/>
    <dgm:cxn modelId="{3B7C6593-1643-48B9-BE64-AA9CAC5E6C17}" type="presOf" srcId="{9642D854-6EEB-4F51-B716-DE3E2B31239F}" destId="{7E89BDCD-66F4-47C6-BFC9-1AE7846DEB25}" srcOrd="0" destOrd="0" presId="urn:microsoft.com/office/officeart/2008/layout/LinedList"/>
    <dgm:cxn modelId="{4D36709B-4A04-49B1-9EB2-760F0BF37507}" srcId="{A5A6AB18-18DA-4D9D-8C46-BF7611C96E5C}" destId="{5AED0EB4-7931-49BF-B735-8EFBF4EC4A40}" srcOrd="11" destOrd="0" parTransId="{3C499EAF-E4CE-469C-A3C7-6F551B44AD72}" sibTransId="{2B722C57-1F42-45A1-98D3-785EDF980CEE}"/>
    <dgm:cxn modelId="{EDE083A4-2373-42B9-952F-DB05E4DA363B}" type="presOf" srcId="{1D6FB05E-8FFB-4A94-8CC4-2C4EA58D871A}" destId="{A3D27991-D9A1-482B-A427-C4064EF13966}" srcOrd="0" destOrd="0" presId="urn:microsoft.com/office/officeart/2008/layout/LinedList"/>
    <dgm:cxn modelId="{EBD99CA4-C378-4C9D-8669-41394D663A11}" type="presOf" srcId="{C5C4E4B0-5AB6-4B23-89AE-F4F129C6D630}" destId="{24AA6149-7CCF-479B-8C71-A687937E3EF0}" srcOrd="0" destOrd="0" presId="urn:microsoft.com/office/officeart/2008/layout/LinedList"/>
    <dgm:cxn modelId="{23DF77A7-EEA0-4A58-842B-5867132A5E36}" type="presOf" srcId="{BD481138-9C57-4F7B-A6BC-79B13BF27882}" destId="{98037033-5643-46CC-9FD2-FDC25F7A2B05}" srcOrd="0" destOrd="0" presId="urn:microsoft.com/office/officeart/2008/layout/LinedList"/>
    <dgm:cxn modelId="{39ED36AD-EA89-4D5C-9B48-62331C32ECA5}" srcId="{A5A6AB18-18DA-4D9D-8C46-BF7611C96E5C}" destId="{14DBD313-7AFB-4E17-99F7-AD185E75CE19}" srcOrd="13" destOrd="0" parTransId="{2E085A93-742D-44CB-A815-BB9BDB039C7B}" sibTransId="{6F924351-7321-42DB-8A3C-CCDB6C555F3B}"/>
    <dgm:cxn modelId="{C17720B5-6A34-4376-8D91-605C7CE1623E}" type="presOf" srcId="{5096F6D3-A20B-4797-A3A7-72B550C2DF7C}" destId="{FC4101E4-06D1-44DA-8BA9-2CB9DD6B62D4}" srcOrd="0" destOrd="0" presId="urn:microsoft.com/office/officeart/2008/layout/LinedList"/>
    <dgm:cxn modelId="{5DDDA4C8-F5AA-4731-A851-33BBDF570926}" type="presOf" srcId="{EAA856D0-5C07-4AD2-B840-D840E8489310}" destId="{9F27566C-39CC-411B-A598-523C2E5DF3B6}" srcOrd="0" destOrd="0" presId="urn:microsoft.com/office/officeart/2008/layout/LinedList"/>
    <dgm:cxn modelId="{5FE316CC-B2D9-42A4-864E-0780089BE0CE}" type="presOf" srcId="{DA7FFA0D-8877-4300-A773-8275BF646BCB}" destId="{575C2326-2302-4A6F-8D45-D5BF84ADA55C}" srcOrd="0" destOrd="0" presId="urn:microsoft.com/office/officeart/2008/layout/LinedList"/>
    <dgm:cxn modelId="{97D4CCD5-1605-4388-860F-8CDB36EE74D4}" srcId="{A5A6AB18-18DA-4D9D-8C46-BF7611C96E5C}" destId="{5096F6D3-A20B-4797-A3A7-72B550C2DF7C}" srcOrd="8" destOrd="0" parTransId="{57F48D96-1E78-4B6C-94B3-AEE0C9F3279D}" sibTransId="{14E256EF-F64A-47DB-B2A1-A084B6F0A15F}"/>
    <dgm:cxn modelId="{5687BEE3-F12B-481B-9038-1225428E0D58}" srcId="{A5A6AB18-18DA-4D9D-8C46-BF7611C96E5C}" destId="{9642D854-6EEB-4F51-B716-DE3E2B31239F}" srcOrd="4" destOrd="0" parTransId="{AE378D1A-C235-4C95-AC26-6C3433B957C6}" sibTransId="{A2B98D07-C9DF-4F80-A89E-51D0888EEE53}"/>
    <dgm:cxn modelId="{98EC5AED-48F9-4040-BB1F-C3A730BFAC35}" srcId="{A5A6AB18-18DA-4D9D-8C46-BF7611C96E5C}" destId="{4B6B4DFF-FCDA-46C2-836E-409926CD6E7C}" srcOrd="7" destOrd="0" parTransId="{B1EA41A2-DD9A-4326-AD48-2A9D6896D3E0}" sibTransId="{944E0D33-A06E-4216-A02D-5B51E98411AE}"/>
    <dgm:cxn modelId="{BE0B66EF-8DE0-4C9D-85E1-9EAA46562BAA}" srcId="{A5A6AB18-18DA-4D9D-8C46-BF7611C96E5C}" destId="{6893DEB6-B73C-48AD-95DA-DCAAA7404452}" srcOrd="6" destOrd="0" parTransId="{FF7D3E3C-A93C-46C0-93C5-0E4E16F9F336}" sibTransId="{E6997303-F558-4680-AA4F-9EB797A0A131}"/>
    <dgm:cxn modelId="{96A906FB-B2F0-40C3-A98A-97C6DF0EDB63}" type="presOf" srcId="{6893DEB6-B73C-48AD-95DA-DCAAA7404452}" destId="{81503F80-8FFB-4A58-BE84-1CCC252A41E0}" srcOrd="0" destOrd="0" presId="urn:microsoft.com/office/officeart/2008/layout/LinedList"/>
    <dgm:cxn modelId="{8E9E871F-5462-49BA-B351-C18A058DF8CE}" type="presParOf" srcId="{21EF3C75-0A82-4DBF-A869-29AD231771A2}" destId="{02603399-FE98-4F2B-8E72-D17323D63255}" srcOrd="0" destOrd="0" presId="urn:microsoft.com/office/officeart/2008/layout/LinedList"/>
    <dgm:cxn modelId="{899C0082-A1D7-4753-A58C-720C180D948D}" type="presParOf" srcId="{21EF3C75-0A82-4DBF-A869-29AD231771A2}" destId="{9A397228-28B9-4CDF-A5F6-7F55B79CC1C5}" srcOrd="1" destOrd="0" presId="urn:microsoft.com/office/officeart/2008/layout/LinedList"/>
    <dgm:cxn modelId="{73066823-AAEA-493F-889B-3526195DA00E}" type="presParOf" srcId="{9A397228-28B9-4CDF-A5F6-7F55B79CC1C5}" destId="{58C2372B-17B4-4781-9563-349A1563C122}" srcOrd="0" destOrd="0" presId="urn:microsoft.com/office/officeart/2008/layout/LinedList"/>
    <dgm:cxn modelId="{2C9024D2-F4DB-4DDC-8860-3DC067FF00E9}" type="presParOf" srcId="{9A397228-28B9-4CDF-A5F6-7F55B79CC1C5}" destId="{B7F3CF01-0FD5-446B-9DF7-9BC389336610}" srcOrd="1" destOrd="0" presId="urn:microsoft.com/office/officeart/2008/layout/LinedList"/>
    <dgm:cxn modelId="{4C5967F4-D518-490B-993C-A07BFBF981F3}" type="presParOf" srcId="{21EF3C75-0A82-4DBF-A869-29AD231771A2}" destId="{92AA644C-C367-4CB9-A10A-4FB7D2C037CE}" srcOrd="2" destOrd="0" presId="urn:microsoft.com/office/officeart/2008/layout/LinedList"/>
    <dgm:cxn modelId="{2339C451-1224-49A7-B884-A28D56757656}" type="presParOf" srcId="{21EF3C75-0A82-4DBF-A869-29AD231771A2}" destId="{45B033A9-CFBB-4F17-AEDC-74CD4BC55419}" srcOrd="3" destOrd="0" presId="urn:microsoft.com/office/officeart/2008/layout/LinedList"/>
    <dgm:cxn modelId="{DBEBC49C-3231-4668-8B33-AC600A8E7A43}" type="presParOf" srcId="{45B033A9-CFBB-4F17-AEDC-74CD4BC55419}" destId="{3F308A2D-ECEE-4861-84B8-E9D07F6732AA}" srcOrd="0" destOrd="0" presId="urn:microsoft.com/office/officeart/2008/layout/LinedList"/>
    <dgm:cxn modelId="{BA3825EC-78B5-4CA0-B1C8-54B573FC9784}" type="presParOf" srcId="{45B033A9-CFBB-4F17-AEDC-74CD4BC55419}" destId="{A5E4B939-CF19-4C72-8AB4-8B8D11B5A185}" srcOrd="1" destOrd="0" presId="urn:microsoft.com/office/officeart/2008/layout/LinedList"/>
    <dgm:cxn modelId="{43CFF859-0178-4253-A606-DDA38B4B617C}" type="presParOf" srcId="{21EF3C75-0A82-4DBF-A869-29AD231771A2}" destId="{B3BF6A1D-49F4-46F6-B65C-3407B6A7B009}" srcOrd="4" destOrd="0" presId="urn:microsoft.com/office/officeart/2008/layout/LinedList"/>
    <dgm:cxn modelId="{C11955A6-EDB3-4C7C-9509-A68743343218}" type="presParOf" srcId="{21EF3C75-0A82-4DBF-A869-29AD231771A2}" destId="{C06CFD9D-A691-4EDE-8F48-44999905B543}" srcOrd="5" destOrd="0" presId="urn:microsoft.com/office/officeart/2008/layout/LinedList"/>
    <dgm:cxn modelId="{FF2EF674-6501-453F-9455-A58816B42464}" type="presParOf" srcId="{C06CFD9D-A691-4EDE-8F48-44999905B543}" destId="{98037033-5643-46CC-9FD2-FDC25F7A2B05}" srcOrd="0" destOrd="0" presId="urn:microsoft.com/office/officeart/2008/layout/LinedList"/>
    <dgm:cxn modelId="{90377BCF-B45F-435F-8CB1-968C1EBC7BD9}" type="presParOf" srcId="{C06CFD9D-A691-4EDE-8F48-44999905B543}" destId="{6E2D5135-D317-4BF7-BAA0-7AA82B3B0429}" srcOrd="1" destOrd="0" presId="urn:microsoft.com/office/officeart/2008/layout/LinedList"/>
    <dgm:cxn modelId="{4FDF5DE8-7D71-4769-BB03-BD18C6D57360}" type="presParOf" srcId="{21EF3C75-0A82-4DBF-A869-29AD231771A2}" destId="{5110F44C-7DF4-486A-B33A-061CF57FFAF1}" srcOrd="6" destOrd="0" presId="urn:microsoft.com/office/officeart/2008/layout/LinedList"/>
    <dgm:cxn modelId="{E3C8DA23-60AA-4817-95A4-C1889236C429}" type="presParOf" srcId="{21EF3C75-0A82-4DBF-A869-29AD231771A2}" destId="{9497D2D1-8722-4AB0-9B1E-B450D1BE35D6}" srcOrd="7" destOrd="0" presId="urn:microsoft.com/office/officeart/2008/layout/LinedList"/>
    <dgm:cxn modelId="{E6195BE1-C0B7-46E5-84E0-AC79E82A234B}" type="presParOf" srcId="{9497D2D1-8722-4AB0-9B1E-B450D1BE35D6}" destId="{A3D27991-D9A1-482B-A427-C4064EF13966}" srcOrd="0" destOrd="0" presId="urn:microsoft.com/office/officeart/2008/layout/LinedList"/>
    <dgm:cxn modelId="{42D2DA2B-657E-41D8-986E-D129B31CDA10}" type="presParOf" srcId="{9497D2D1-8722-4AB0-9B1E-B450D1BE35D6}" destId="{F474E58F-26FD-4291-AC2A-61C135A17FB0}" srcOrd="1" destOrd="0" presId="urn:microsoft.com/office/officeart/2008/layout/LinedList"/>
    <dgm:cxn modelId="{9AFA3D61-D750-4D6C-826C-4849DC19C16D}" type="presParOf" srcId="{21EF3C75-0A82-4DBF-A869-29AD231771A2}" destId="{773F4860-F35C-4F18-9E27-1176FDF2DD49}" srcOrd="8" destOrd="0" presId="urn:microsoft.com/office/officeart/2008/layout/LinedList"/>
    <dgm:cxn modelId="{4015B14B-11B4-4049-A2CC-3306D98D0DC9}" type="presParOf" srcId="{21EF3C75-0A82-4DBF-A869-29AD231771A2}" destId="{8142CF7D-05C8-4115-B278-266CBF639E84}" srcOrd="9" destOrd="0" presId="urn:microsoft.com/office/officeart/2008/layout/LinedList"/>
    <dgm:cxn modelId="{2E67FFBE-8830-4AE3-9589-9EF61D8E6ECC}" type="presParOf" srcId="{8142CF7D-05C8-4115-B278-266CBF639E84}" destId="{7E89BDCD-66F4-47C6-BFC9-1AE7846DEB25}" srcOrd="0" destOrd="0" presId="urn:microsoft.com/office/officeart/2008/layout/LinedList"/>
    <dgm:cxn modelId="{B52A1F07-F2E6-4B19-8719-ECF685AF94C8}" type="presParOf" srcId="{8142CF7D-05C8-4115-B278-266CBF639E84}" destId="{B105F1BE-0079-4A6C-82F2-2175ED655CE2}" srcOrd="1" destOrd="0" presId="urn:microsoft.com/office/officeart/2008/layout/LinedList"/>
    <dgm:cxn modelId="{C5AEE0E2-B7D3-4EE1-9166-4C9974C2EA2F}" type="presParOf" srcId="{21EF3C75-0A82-4DBF-A869-29AD231771A2}" destId="{38318266-3F33-4D41-899C-3B1BD4285982}" srcOrd="10" destOrd="0" presId="urn:microsoft.com/office/officeart/2008/layout/LinedList"/>
    <dgm:cxn modelId="{77867D7B-85C2-4FEF-97C1-743BDA53CB72}" type="presParOf" srcId="{21EF3C75-0A82-4DBF-A869-29AD231771A2}" destId="{A8B7B837-EF70-4CD6-97B7-A90A063983B3}" srcOrd="11" destOrd="0" presId="urn:microsoft.com/office/officeart/2008/layout/LinedList"/>
    <dgm:cxn modelId="{4AEEB1BB-6D9D-4B8D-8C84-1543C119A479}" type="presParOf" srcId="{A8B7B837-EF70-4CD6-97B7-A90A063983B3}" destId="{035F6F9B-0FF7-49B0-BC8D-97B5972381BF}" srcOrd="0" destOrd="0" presId="urn:microsoft.com/office/officeart/2008/layout/LinedList"/>
    <dgm:cxn modelId="{2854B4D7-72C6-45D0-A2EA-6384BBB95D4B}" type="presParOf" srcId="{A8B7B837-EF70-4CD6-97B7-A90A063983B3}" destId="{70DD1DF5-CA11-4769-B4D1-0E58A7722480}" srcOrd="1" destOrd="0" presId="urn:microsoft.com/office/officeart/2008/layout/LinedList"/>
    <dgm:cxn modelId="{001BD04B-42EF-4F9D-846E-C4E083F4A409}" type="presParOf" srcId="{21EF3C75-0A82-4DBF-A869-29AD231771A2}" destId="{C2C0895C-159C-404F-AE1D-0FF50A7FE256}" srcOrd="12" destOrd="0" presId="urn:microsoft.com/office/officeart/2008/layout/LinedList"/>
    <dgm:cxn modelId="{72D3C1FB-3846-4580-9CEF-77F829C6C6DF}" type="presParOf" srcId="{21EF3C75-0A82-4DBF-A869-29AD231771A2}" destId="{DBBECAAA-DC43-4227-8C95-7B121362D930}" srcOrd="13" destOrd="0" presId="urn:microsoft.com/office/officeart/2008/layout/LinedList"/>
    <dgm:cxn modelId="{1E6420D3-ECBB-4C74-B652-99B27F06D2D4}" type="presParOf" srcId="{DBBECAAA-DC43-4227-8C95-7B121362D930}" destId="{81503F80-8FFB-4A58-BE84-1CCC252A41E0}" srcOrd="0" destOrd="0" presId="urn:microsoft.com/office/officeart/2008/layout/LinedList"/>
    <dgm:cxn modelId="{34D42085-106F-4BC3-ADB5-26B720ACEFE5}" type="presParOf" srcId="{DBBECAAA-DC43-4227-8C95-7B121362D930}" destId="{5E07F001-57CE-4A11-8587-9E403A7A9EE8}" srcOrd="1" destOrd="0" presId="urn:microsoft.com/office/officeart/2008/layout/LinedList"/>
    <dgm:cxn modelId="{F13328FF-968C-401D-94DC-5F002028149D}" type="presParOf" srcId="{21EF3C75-0A82-4DBF-A869-29AD231771A2}" destId="{CAC57F04-1AD7-451F-995D-5D3F1070EF72}" srcOrd="14" destOrd="0" presId="urn:microsoft.com/office/officeart/2008/layout/LinedList"/>
    <dgm:cxn modelId="{5FA54058-3E3E-4CFD-AE4B-71AB2EE760A2}" type="presParOf" srcId="{21EF3C75-0A82-4DBF-A869-29AD231771A2}" destId="{C10A59CA-CDD0-4A6A-A832-BCF32C5524FC}" srcOrd="15" destOrd="0" presId="urn:microsoft.com/office/officeart/2008/layout/LinedList"/>
    <dgm:cxn modelId="{84B45000-1C76-42A8-95C1-D9D64232906F}" type="presParOf" srcId="{C10A59CA-CDD0-4A6A-A832-BCF32C5524FC}" destId="{B740A27E-D58B-4C0D-983B-EF5D34D05E08}" srcOrd="0" destOrd="0" presId="urn:microsoft.com/office/officeart/2008/layout/LinedList"/>
    <dgm:cxn modelId="{94E6E0B0-1BEC-48EA-AF82-A2E1A7186322}" type="presParOf" srcId="{C10A59CA-CDD0-4A6A-A832-BCF32C5524FC}" destId="{5B051A93-F153-42E6-9EAE-3107DB144D69}" srcOrd="1" destOrd="0" presId="urn:microsoft.com/office/officeart/2008/layout/LinedList"/>
    <dgm:cxn modelId="{9C7995D9-EFF9-42EC-AC97-9895E94473FA}" type="presParOf" srcId="{21EF3C75-0A82-4DBF-A869-29AD231771A2}" destId="{871831F6-BC2B-4BF2-AA1E-E3D82287E05E}" srcOrd="16" destOrd="0" presId="urn:microsoft.com/office/officeart/2008/layout/LinedList"/>
    <dgm:cxn modelId="{B7916D1C-A6A8-4366-A030-4CC4B8183E94}" type="presParOf" srcId="{21EF3C75-0A82-4DBF-A869-29AD231771A2}" destId="{61B23809-CCFD-4493-A838-4377571FB0B7}" srcOrd="17" destOrd="0" presId="urn:microsoft.com/office/officeart/2008/layout/LinedList"/>
    <dgm:cxn modelId="{A398DF90-AD07-4419-9059-CA5010A13316}" type="presParOf" srcId="{61B23809-CCFD-4493-A838-4377571FB0B7}" destId="{FC4101E4-06D1-44DA-8BA9-2CB9DD6B62D4}" srcOrd="0" destOrd="0" presId="urn:microsoft.com/office/officeart/2008/layout/LinedList"/>
    <dgm:cxn modelId="{29A41D20-2135-4FCD-B0F2-8809449C1341}" type="presParOf" srcId="{61B23809-CCFD-4493-A838-4377571FB0B7}" destId="{A2CAE94E-1A02-44FB-B351-524AF32FB63E}" srcOrd="1" destOrd="0" presId="urn:microsoft.com/office/officeart/2008/layout/LinedList"/>
    <dgm:cxn modelId="{4BD0E1B6-C94A-49DE-A0EE-166E0578C694}" type="presParOf" srcId="{21EF3C75-0A82-4DBF-A869-29AD231771A2}" destId="{7984E3BE-BFBA-41DA-90F7-46E5B13AB7F5}" srcOrd="18" destOrd="0" presId="urn:microsoft.com/office/officeart/2008/layout/LinedList"/>
    <dgm:cxn modelId="{70C20C08-C8C2-4BA7-A72D-E3B0793CCF97}" type="presParOf" srcId="{21EF3C75-0A82-4DBF-A869-29AD231771A2}" destId="{C34FDA0D-FA38-4C6A-B905-E183E48257B2}" srcOrd="19" destOrd="0" presId="urn:microsoft.com/office/officeart/2008/layout/LinedList"/>
    <dgm:cxn modelId="{33607950-E36B-4182-A38E-262AB025BBDA}" type="presParOf" srcId="{C34FDA0D-FA38-4C6A-B905-E183E48257B2}" destId="{24AA6149-7CCF-479B-8C71-A687937E3EF0}" srcOrd="0" destOrd="0" presId="urn:microsoft.com/office/officeart/2008/layout/LinedList"/>
    <dgm:cxn modelId="{25A9BE86-E39B-4A7E-B783-0EED0DB22994}" type="presParOf" srcId="{C34FDA0D-FA38-4C6A-B905-E183E48257B2}" destId="{E68FAB6A-70CC-4F5E-80F9-594B7CD1DAC2}" srcOrd="1" destOrd="0" presId="urn:microsoft.com/office/officeart/2008/layout/LinedList"/>
    <dgm:cxn modelId="{4F8ADCDA-97F6-4238-9E8A-DCCF15E8AB0A}" type="presParOf" srcId="{21EF3C75-0A82-4DBF-A869-29AD231771A2}" destId="{FDD92A3F-0B19-4B93-B954-298B9E2B248E}" srcOrd="20" destOrd="0" presId="urn:microsoft.com/office/officeart/2008/layout/LinedList"/>
    <dgm:cxn modelId="{7372EADB-675A-4C9D-9FDB-A654DD769C02}" type="presParOf" srcId="{21EF3C75-0A82-4DBF-A869-29AD231771A2}" destId="{D62FBFB4-9CC6-4936-A0F1-1DD4351EE311}" srcOrd="21" destOrd="0" presId="urn:microsoft.com/office/officeart/2008/layout/LinedList"/>
    <dgm:cxn modelId="{35A62619-B506-4818-A4EC-B96ACB6BA09B}" type="presParOf" srcId="{D62FBFB4-9CC6-4936-A0F1-1DD4351EE311}" destId="{9F27566C-39CC-411B-A598-523C2E5DF3B6}" srcOrd="0" destOrd="0" presId="urn:microsoft.com/office/officeart/2008/layout/LinedList"/>
    <dgm:cxn modelId="{DDFCFA0F-E0AE-4948-A020-C055C7982948}" type="presParOf" srcId="{D62FBFB4-9CC6-4936-A0F1-1DD4351EE311}" destId="{02772449-3B10-412E-83F6-79429F39FCE1}" srcOrd="1" destOrd="0" presId="urn:microsoft.com/office/officeart/2008/layout/LinedList"/>
    <dgm:cxn modelId="{EB2CC53B-11D6-40EF-8677-8B0121C186C1}" type="presParOf" srcId="{21EF3C75-0A82-4DBF-A869-29AD231771A2}" destId="{20C25835-7BAB-48B4-94BD-9A00117DCD2C}" srcOrd="22" destOrd="0" presId="urn:microsoft.com/office/officeart/2008/layout/LinedList"/>
    <dgm:cxn modelId="{E60670F0-2FFD-4D63-8214-AC314AAB7C21}" type="presParOf" srcId="{21EF3C75-0A82-4DBF-A869-29AD231771A2}" destId="{2B984A16-59B2-403C-8609-2CD391611B93}" srcOrd="23" destOrd="0" presId="urn:microsoft.com/office/officeart/2008/layout/LinedList"/>
    <dgm:cxn modelId="{A42FD07B-C4F3-4E7E-B164-6A060264F9EF}" type="presParOf" srcId="{2B984A16-59B2-403C-8609-2CD391611B93}" destId="{313D3D8D-A950-4A7A-8746-44CFEA59DD54}" srcOrd="0" destOrd="0" presId="urn:microsoft.com/office/officeart/2008/layout/LinedList"/>
    <dgm:cxn modelId="{279E8B3A-AE87-4530-B530-2CA988FADC6A}" type="presParOf" srcId="{2B984A16-59B2-403C-8609-2CD391611B93}" destId="{17D42AB9-5910-400C-8A13-9EB59086F002}" srcOrd="1" destOrd="0" presId="urn:microsoft.com/office/officeart/2008/layout/LinedList"/>
    <dgm:cxn modelId="{E27246B5-2F32-4250-98E4-416BF36D6417}" type="presParOf" srcId="{21EF3C75-0A82-4DBF-A869-29AD231771A2}" destId="{2C0B1A1F-628A-4032-9446-CEA3700E7E49}" srcOrd="24" destOrd="0" presId="urn:microsoft.com/office/officeart/2008/layout/LinedList"/>
    <dgm:cxn modelId="{04077D97-3F0B-43D0-8AE4-8F4A9223C04B}" type="presParOf" srcId="{21EF3C75-0A82-4DBF-A869-29AD231771A2}" destId="{4CF40C6A-FFD5-4251-A9DD-09262D03430C}" srcOrd="25" destOrd="0" presId="urn:microsoft.com/office/officeart/2008/layout/LinedList"/>
    <dgm:cxn modelId="{9F249CCF-47FD-4F65-A491-8CCCDE23BA7F}" type="presParOf" srcId="{4CF40C6A-FFD5-4251-A9DD-09262D03430C}" destId="{575C2326-2302-4A6F-8D45-D5BF84ADA55C}" srcOrd="0" destOrd="0" presId="urn:microsoft.com/office/officeart/2008/layout/LinedList"/>
    <dgm:cxn modelId="{0A8467BC-4110-4227-8DB4-C0E61E2CF51D}" type="presParOf" srcId="{4CF40C6A-FFD5-4251-A9DD-09262D03430C}" destId="{0723A7E2-1FEE-4B22-8642-FAF140580F6A}" srcOrd="1" destOrd="0" presId="urn:microsoft.com/office/officeart/2008/layout/LinedList"/>
    <dgm:cxn modelId="{E77284B1-99C4-469B-A476-0F3D3C00B9CB}" type="presParOf" srcId="{21EF3C75-0A82-4DBF-A869-29AD231771A2}" destId="{2BCE01AC-233B-4633-966B-9C70B5FBA03E}" srcOrd="26" destOrd="0" presId="urn:microsoft.com/office/officeart/2008/layout/LinedList"/>
    <dgm:cxn modelId="{BD270D55-B4FB-4294-8712-F2A7B4CAC15F}" type="presParOf" srcId="{21EF3C75-0A82-4DBF-A869-29AD231771A2}" destId="{3869F64C-8E93-42EA-B9B6-2D333AC52C5C}" srcOrd="27" destOrd="0" presId="urn:microsoft.com/office/officeart/2008/layout/LinedList"/>
    <dgm:cxn modelId="{7E70ADE5-4E8F-4758-82C1-1A9AAB877DA7}" type="presParOf" srcId="{3869F64C-8E93-42EA-B9B6-2D333AC52C5C}" destId="{09FF48EC-7A60-4480-8F8B-E71476DD4A05}" srcOrd="0" destOrd="0" presId="urn:microsoft.com/office/officeart/2008/layout/LinedList"/>
    <dgm:cxn modelId="{1F67E65A-D125-44CF-B905-3FE3291AC46E}" type="presParOf" srcId="{3869F64C-8E93-42EA-B9B6-2D333AC52C5C}" destId="{7E421764-6F2B-48DF-B197-EC7F2B7553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B6525E-B65B-4F3E-8C19-3B55EBC2311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D9D70837-3647-4982-96D3-5322F787FA9A}">
      <dgm:prSet/>
      <dgm:spPr/>
      <dgm:t>
        <a:bodyPr/>
        <a:lstStyle/>
        <a:p>
          <a:pPr>
            <a:defRPr b="1"/>
          </a:pPr>
          <a:r>
            <a:rPr lang="en-US"/>
            <a:t>'Title’</a:t>
          </a:r>
        </a:p>
      </dgm:t>
    </dgm:pt>
    <dgm:pt modelId="{7E544734-A775-420B-8100-90C58E8A8FD1}" type="parTrans" cxnId="{22860448-DF04-4DB9-897B-72B6F32D61AD}">
      <dgm:prSet/>
      <dgm:spPr/>
      <dgm:t>
        <a:bodyPr/>
        <a:lstStyle/>
        <a:p>
          <a:endParaRPr lang="en-US"/>
        </a:p>
      </dgm:t>
    </dgm:pt>
    <dgm:pt modelId="{67BF2D74-E286-41B4-AC13-5E2164E0CD0A}" type="sibTrans" cxnId="{22860448-DF04-4DB9-897B-72B6F32D61AD}">
      <dgm:prSet/>
      <dgm:spPr/>
      <dgm:t>
        <a:bodyPr/>
        <a:lstStyle/>
        <a:p>
          <a:endParaRPr lang="en-US"/>
        </a:p>
      </dgm:t>
    </dgm:pt>
    <dgm:pt modelId="{4BE5FB4C-AF55-456E-B163-7BA4C02E9F97}">
      <dgm:prSet/>
      <dgm:spPr/>
      <dgm:t>
        <a:bodyPr/>
        <a:lstStyle/>
        <a:p>
          <a:r>
            <a:rPr lang="en-US" dirty="0"/>
            <a:t>H0: There is no significant difference in the number of forward citations received by patents with titles containing fewer than 10 words and those containing 10 or more words</a:t>
          </a:r>
        </a:p>
      </dgm:t>
    </dgm:pt>
    <dgm:pt modelId="{48E5ED87-B017-474A-A5F8-13AD596261E6}" type="parTrans" cxnId="{C77E5B6E-DCC6-4FDA-AEAE-9EF58DF266F6}">
      <dgm:prSet/>
      <dgm:spPr/>
      <dgm:t>
        <a:bodyPr/>
        <a:lstStyle/>
        <a:p>
          <a:endParaRPr lang="en-US"/>
        </a:p>
      </dgm:t>
    </dgm:pt>
    <dgm:pt modelId="{1A9BD23D-46F0-4BEF-BB98-33ED3002E082}" type="sibTrans" cxnId="{C77E5B6E-DCC6-4FDA-AEAE-9EF58DF266F6}">
      <dgm:prSet/>
      <dgm:spPr/>
      <dgm:t>
        <a:bodyPr/>
        <a:lstStyle/>
        <a:p>
          <a:endParaRPr lang="en-US"/>
        </a:p>
      </dgm:t>
    </dgm:pt>
    <dgm:pt modelId="{B22F0BA6-32F0-4567-B957-2AA720C95425}">
      <dgm:prSet/>
      <dgm:spPr/>
      <dgm:t>
        <a:bodyPr/>
        <a:lstStyle/>
        <a:p>
          <a:r>
            <a:rPr lang="en-US" dirty="0"/>
            <a:t>HA: Patents with titles containing fewer than 10 words receive more forward citations than those with titles containing 10 or more words.</a:t>
          </a:r>
        </a:p>
      </dgm:t>
    </dgm:pt>
    <dgm:pt modelId="{FB19936E-CBED-4A12-BE52-51982A14344B}" type="parTrans" cxnId="{8A3DACF2-135A-44F5-9C14-84EA8F0990E2}">
      <dgm:prSet/>
      <dgm:spPr/>
      <dgm:t>
        <a:bodyPr/>
        <a:lstStyle/>
        <a:p>
          <a:endParaRPr lang="en-US"/>
        </a:p>
      </dgm:t>
    </dgm:pt>
    <dgm:pt modelId="{8F0DB062-188A-4CB5-B738-8E64717A758D}" type="sibTrans" cxnId="{8A3DACF2-135A-44F5-9C14-84EA8F0990E2}">
      <dgm:prSet/>
      <dgm:spPr/>
      <dgm:t>
        <a:bodyPr/>
        <a:lstStyle/>
        <a:p>
          <a:endParaRPr lang="en-US"/>
        </a:p>
      </dgm:t>
    </dgm:pt>
    <dgm:pt modelId="{4C7301A6-B79C-4966-AC60-7428751085F8}">
      <dgm:prSet/>
      <dgm:spPr/>
      <dgm:t>
        <a:bodyPr/>
        <a:lstStyle/>
        <a:p>
          <a:pPr>
            <a:defRPr b="1"/>
          </a:pPr>
          <a:r>
            <a:rPr lang="en-US"/>
            <a:t>'Claims Count’:</a:t>
          </a:r>
        </a:p>
      </dgm:t>
    </dgm:pt>
    <dgm:pt modelId="{0D6C7923-1E84-459C-8BE1-0D7105758C4B}" type="parTrans" cxnId="{2D87334E-F5B8-46F6-99ED-4F2A60364FC0}">
      <dgm:prSet/>
      <dgm:spPr/>
      <dgm:t>
        <a:bodyPr/>
        <a:lstStyle/>
        <a:p>
          <a:endParaRPr lang="en-US"/>
        </a:p>
      </dgm:t>
    </dgm:pt>
    <dgm:pt modelId="{77C9A118-B6A2-4C91-AB18-8E3318D23A52}" type="sibTrans" cxnId="{2D87334E-F5B8-46F6-99ED-4F2A60364FC0}">
      <dgm:prSet/>
      <dgm:spPr/>
      <dgm:t>
        <a:bodyPr/>
        <a:lstStyle/>
        <a:p>
          <a:endParaRPr lang="en-US"/>
        </a:p>
      </dgm:t>
    </dgm:pt>
    <dgm:pt modelId="{5C5537B7-C713-4809-8536-5D709F044B72}">
      <dgm:prSet/>
      <dgm:spPr/>
      <dgm:t>
        <a:bodyPr/>
        <a:lstStyle/>
        <a:p>
          <a:r>
            <a:rPr lang="en-US"/>
            <a:t>H0: There is no significant difference in the mean duration of patents with claims count less than or equal to 10 and patents with claims count greater than 10.</a:t>
          </a:r>
        </a:p>
      </dgm:t>
    </dgm:pt>
    <dgm:pt modelId="{F553D96F-5F3F-4117-8892-027DF79188F0}" type="parTrans" cxnId="{CFE87788-6A03-41AE-91C6-BE4DA1C44CAC}">
      <dgm:prSet/>
      <dgm:spPr/>
      <dgm:t>
        <a:bodyPr/>
        <a:lstStyle/>
        <a:p>
          <a:endParaRPr lang="en-US"/>
        </a:p>
      </dgm:t>
    </dgm:pt>
    <dgm:pt modelId="{30461264-FC18-4677-B5F9-3F09BB85DA3B}" type="sibTrans" cxnId="{CFE87788-6A03-41AE-91C6-BE4DA1C44CAC}">
      <dgm:prSet/>
      <dgm:spPr/>
      <dgm:t>
        <a:bodyPr/>
        <a:lstStyle/>
        <a:p>
          <a:endParaRPr lang="en-US"/>
        </a:p>
      </dgm:t>
    </dgm:pt>
    <dgm:pt modelId="{7FECA2C4-4975-4A9A-A8AD-1ED88BB13528}">
      <dgm:prSet/>
      <dgm:spPr/>
      <dgm:t>
        <a:bodyPr/>
        <a:lstStyle/>
        <a:p>
          <a:r>
            <a:rPr lang="en-US"/>
            <a:t>HA: Patents with claims count less than or equal to 10 have a significantly shorter duration than patents with claims count greater than 10.</a:t>
          </a:r>
        </a:p>
      </dgm:t>
    </dgm:pt>
    <dgm:pt modelId="{B7ED90E1-2178-4758-898A-905B9687B819}" type="parTrans" cxnId="{AD3DD631-BDC6-4E29-A547-3E418AA21FAF}">
      <dgm:prSet/>
      <dgm:spPr/>
      <dgm:t>
        <a:bodyPr/>
        <a:lstStyle/>
        <a:p>
          <a:endParaRPr lang="en-US"/>
        </a:p>
      </dgm:t>
    </dgm:pt>
    <dgm:pt modelId="{770AA855-C1F7-4B5C-AF22-53D01B7E8C2F}" type="sibTrans" cxnId="{AD3DD631-BDC6-4E29-A547-3E418AA21FAF}">
      <dgm:prSet/>
      <dgm:spPr/>
      <dgm:t>
        <a:bodyPr/>
        <a:lstStyle/>
        <a:p>
          <a:endParaRPr lang="en-US"/>
        </a:p>
      </dgm:t>
    </dgm:pt>
    <dgm:pt modelId="{F2FD0A8C-5AEA-421B-B1F9-91169F022EBF}">
      <dgm:prSet/>
      <dgm:spPr/>
      <dgm:t>
        <a:bodyPr/>
        <a:lstStyle/>
        <a:p>
          <a:pPr>
            <a:defRPr b="1"/>
          </a:pPr>
          <a:r>
            <a:rPr lang="en-US"/>
            <a:t>'Inventor Count’:</a:t>
          </a:r>
        </a:p>
      </dgm:t>
    </dgm:pt>
    <dgm:pt modelId="{10148E71-E8B2-4054-96BC-1535599305AE}" type="parTrans" cxnId="{6E72B5CB-E9DF-4EE7-B678-AF575E8299D9}">
      <dgm:prSet/>
      <dgm:spPr/>
      <dgm:t>
        <a:bodyPr/>
        <a:lstStyle/>
        <a:p>
          <a:endParaRPr lang="en-US"/>
        </a:p>
      </dgm:t>
    </dgm:pt>
    <dgm:pt modelId="{6C15E9A1-2130-430E-8F8C-C2A5B3C2F472}" type="sibTrans" cxnId="{6E72B5CB-E9DF-4EE7-B678-AF575E8299D9}">
      <dgm:prSet/>
      <dgm:spPr/>
      <dgm:t>
        <a:bodyPr/>
        <a:lstStyle/>
        <a:p>
          <a:endParaRPr lang="en-US"/>
        </a:p>
      </dgm:t>
    </dgm:pt>
    <dgm:pt modelId="{05160CA2-FF7E-4FCF-B074-F691154F8BDC}">
      <dgm:prSet/>
      <dgm:spPr/>
      <dgm:t>
        <a:bodyPr/>
        <a:lstStyle/>
        <a:p>
          <a:r>
            <a:rPr lang="en-US"/>
            <a:t>H0: There is no significant difference in the mean duration of patents with inventor count less than or equal to 3 and patents with inventor count greater than 3.</a:t>
          </a:r>
        </a:p>
      </dgm:t>
    </dgm:pt>
    <dgm:pt modelId="{17C9A308-519A-4CDD-8BE7-71A3E3101715}" type="parTrans" cxnId="{0159F190-55BE-47F8-9FF3-00E436883278}">
      <dgm:prSet/>
      <dgm:spPr/>
      <dgm:t>
        <a:bodyPr/>
        <a:lstStyle/>
        <a:p>
          <a:endParaRPr lang="en-US"/>
        </a:p>
      </dgm:t>
    </dgm:pt>
    <dgm:pt modelId="{05023762-EC11-4C42-A847-DBC5A0D3D8AA}" type="sibTrans" cxnId="{0159F190-55BE-47F8-9FF3-00E436883278}">
      <dgm:prSet/>
      <dgm:spPr/>
      <dgm:t>
        <a:bodyPr/>
        <a:lstStyle/>
        <a:p>
          <a:endParaRPr lang="en-US"/>
        </a:p>
      </dgm:t>
    </dgm:pt>
    <dgm:pt modelId="{F40DB9F2-96B2-4E01-9701-DAD47DFCED94}">
      <dgm:prSet/>
      <dgm:spPr/>
      <dgm:t>
        <a:bodyPr/>
        <a:lstStyle/>
        <a:p>
          <a:r>
            <a:rPr lang="en-US"/>
            <a:t>HA: Patents with inventor count less than or equal to 3 have a significantly shorter duration than patents with inventor count greater than 3.</a:t>
          </a:r>
        </a:p>
      </dgm:t>
    </dgm:pt>
    <dgm:pt modelId="{4B5700CC-A4A5-48C1-A4FE-DD354DA27AFB}" type="parTrans" cxnId="{00759D07-7C5C-47CF-8E9E-12C2800ECD58}">
      <dgm:prSet/>
      <dgm:spPr/>
      <dgm:t>
        <a:bodyPr/>
        <a:lstStyle/>
        <a:p>
          <a:endParaRPr lang="en-US"/>
        </a:p>
      </dgm:t>
    </dgm:pt>
    <dgm:pt modelId="{AF272754-F9FB-43CC-BA86-C3670E8E09C3}" type="sibTrans" cxnId="{00759D07-7C5C-47CF-8E9E-12C2800ECD58}">
      <dgm:prSet/>
      <dgm:spPr/>
      <dgm:t>
        <a:bodyPr/>
        <a:lstStyle/>
        <a:p>
          <a:endParaRPr lang="en-US"/>
        </a:p>
      </dgm:t>
    </dgm:pt>
    <dgm:pt modelId="{CDEF06E1-6640-4241-B391-1A391F83EA6A}">
      <dgm:prSet/>
      <dgm:spPr/>
      <dgm:t>
        <a:bodyPr/>
        <a:lstStyle/>
        <a:p>
          <a:pPr>
            <a:defRPr b="1"/>
          </a:pPr>
          <a:r>
            <a:rPr lang="en-US"/>
            <a:t>'Application Year’:</a:t>
          </a:r>
        </a:p>
      </dgm:t>
    </dgm:pt>
    <dgm:pt modelId="{6B1FF50B-2870-4D61-A527-98F9DE372608}" type="parTrans" cxnId="{AE072A5C-4A63-46E7-92EB-0E4ACFC182D9}">
      <dgm:prSet/>
      <dgm:spPr/>
      <dgm:t>
        <a:bodyPr/>
        <a:lstStyle/>
        <a:p>
          <a:endParaRPr lang="en-US"/>
        </a:p>
      </dgm:t>
    </dgm:pt>
    <dgm:pt modelId="{53452C55-41F1-49A9-9136-F31B0C4695F2}" type="sibTrans" cxnId="{AE072A5C-4A63-46E7-92EB-0E4ACFC182D9}">
      <dgm:prSet/>
      <dgm:spPr/>
      <dgm:t>
        <a:bodyPr/>
        <a:lstStyle/>
        <a:p>
          <a:endParaRPr lang="en-US"/>
        </a:p>
      </dgm:t>
    </dgm:pt>
    <dgm:pt modelId="{C7C336A2-3A62-458A-A6FA-E3D757601B19}">
      <dgm:prSet/>
      <dgm:spPr/>
      <dgm:t>
        <a:bodyPr/>
        <a:lstStyle/>
        <a:p>
          <a:r>
            <a:rPr lang="en-US"/>
            <a:t>H0: There is no significant correlation between the application year and the duration of patents.</a:t>
          </a:r>
        </a:p>
      </dgm:t>
    </dgm:pt>
    <dgm:pt modelId="{F1D10449-63A3-4004-998A-6C80CFAA15EC}" type="parTrans" cxnId="{F1289704-2239-4AE0-A7E4-03CEAEC79B00}">
      <dgm:prSet/>
      <dgm:spPr/>
      <dgm:t>
        <a:bodyPr/>
        <a:lstStyle/>
        <a:p>
          <a:endParaRPr lang="en-US"/>
        </a:p>
      </dgm:t>
    </dgm:pt>
    <dgm:pt modelId="{ACBF1E86-AF26-4E61-A8CE-1FB423509039}" type="sibTrans" cxnId="{F1289704-2239-4AE0-A7E4-03CEAEC79B00}">
      <dgm:prSet/>
      <dgm:spPr/>
      <dgm:t>
        <a:bodyPr/>
        <a:lstStyle/>
        <a:p>
          <a:endParaRPr lang="en-US"/>
        </a:p>
      </dgm:t>
    </dgm:pt>
    <dgm:pt modelId="{EB14BE54-11AF-48A9-AF5E-422E7B1EB9C5}">
      <dgm:prSet/>
      <dgm:spPr/>
      <dgm:t>
        <a:bodyPr/>
        <a:lstStyle/>
        <a:p>
          <a:r>
            <a:rPr lang="en-US"/>
            <a:t>HA: There is a significant positive or negative correlation between the application year and the duration of patents.</a:t>
          </a:r>
        </a:p>
      </dgm:t>
    </dgm:pt>
    <dgm:pt modelId="{91802EDB-8272-4868-9B76-7474A286B3DB}" type="parTrans" cxnId="{001CCEA0-BB4A-4788-A967-27627DB8FA7C}">
      <dgm:prSet/>
      <dgm:spPr/>
      <dgm:t>
        <a:bodyPr/>
        <a:lstStyle/>
        <a:p>
          <a:endParaRPr lang="en-US"/>
        </a:p>
      </dgm:t>
    </dgm:pt>
    <dgm:pt modelId="{C30372DD-7931-49E5-AC39-1D06593BE725}" type="sibTrans" cxnId="{001CCEA0-BB4A-4788-A967-27627DB8FA7C}">
      <dgm:prSet/>
      <dgm:spPr/>
      <dgm:t>
        <a:bodyPr/>
        <a:lstStyle/>
        <a:p>
          <a:endParaRPr lang="en-US"/>
        </a:p>
      </dgm:t>
    </dgm:pt>
    <dgm:pt modelId="{485F8425-EF56-4E38-B4A5-EED5153F92A1}" type="pres">
      <dgm:prSet presAssocID="{C5B6525E-B65B-4F3E-8C19-3B55EBC23111}" presName="root" presStyleCnt="0">
        <dgm:presLayoutVars>
          <dgm:dir/>
          <dgm:resizeHandles val="exact"/>
        </dgm:presLayoutVars>
      </dgm:prSet>
      <dgm:spPr/>
    </dgm:pt>
    <dgm:pt modelId="{D1A8D540-6419-4DF1-945D-7AE494596FA1}" type="pres">
      <dgm:prSet presAssocID="{D9D70837-3647-4982-96D3-5322F787FA9A}" presName="compNode" presStyleCnt="0"/>
      <dgm:spPr/>
    </dgm:pt>
    <dgm:pt modelId="{145766D3-9B0D-4C41-8A97-0D8BB8C1981C}" type="pres">
      <dgm:prSet presAssocID="{D9D70837-3647-4982-96D3-5322F787FA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5F46E7F2-7B07-4C21-B82D-E7B10679F663}" type="pres">
      <dgm:prSet presAssocID="{D9D70837-3647-4982-96D3-5322F787FA9A}" presName="iconSpace" presStyleCnt="0"/>
      <dgm:spPr/>
    </dgm:pt>
    <dgm:pt modelId="{18D6F3D7-5E1F-48BF-B731-81AB9A95D736}" type="pres">
      <dgm:prSet presAssocID="{D9D70837-3647-4982-96D3-5322F787FA9A}" presName="parTx" presStyleLbl="revTx" presStyleIdx="0" presStyleCnt="8">
        <dgm:presLayoutVars>
          <dgm:chMax val="0"/>
          <dgm:chPref val="0"/>
        </dgm:presLayoutVars>
      </dgm:prSet>
      <dgm:spPr/>
    </dgm:pt>
    <dgm:pt modelId="{CC077EF8-9B9A-44D0-A210-29BB37B0492A}" type="pres">
      <dgm:prSet presAssocID="{D9D70837-3647-4982-96D3-5322F787FA9A}" presName="txSpace" presStyleCnt="0"/>
      <dgm:spPr/>
    </dgm:pt>
    <dgm:pt modelId="{7397C74C-ED74-4E10-A8D8-F7580E1F8075}" type="pres">
      <dgm:prSet presAssocID="{D9D70837-3647-4982-96D3-5322F787FA9A}" presName="desTx" presStyleLbl="revTx" presStyleIdx="1" presStyleCnt="8">
        <dgm:presLayoutVars/>
      </dgm:prSet>
      <dgm:spPr/>
    </dgm:pt>
    <dgm:pt modelId="{1B2EB6E5-59D5-4085-A87F-A46127D9697A}" type="pres">
      <dgm:prSet presAssocID="{67BF2D74-E286-41B4-AC13-5E2164E0CD0A}" presName="sibTrans" presStyleCnt="0"/>
      <dgm:spPr/>
    </dgm:pt>
    <dgm:pt modelId="{D2682099-4600-4259-B028-F5D02D35BE04}" type="pres">
      <dgm:prSet presAssocID="{4C7301A6-B79C-4966-AC60-7428751085F8}" presName="compNode" presStyleCnt="0"/>
      <dgm:spPr/>
    </dgm:pt>
    <dgm:pt modelId="{347CF6E6-6516-411B-BA22-F707B4A098B4}" type="pres">
      <dgm:prSet presAssocID="{4C7301A6-B79C-4966-AC60-7428751085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A1089F46-502C-4448-8D88-AFBFA093FF37}" type="pres">
      <dgm:prSet presAssocID="{4C7301A6-B79C-4966-AC60-7428751085F8}" presName="iconSpace" presStyleCnt="0"/>
      <dgm:spPr/>
    </dgm:pt>
    <dgm:pt modelId="{718FD37B-F9B5-455E-955A-9DB620592D92}" type="pres">
      <dgm:prSet presAssocID="{4C7301A6-B79C-4966-AC60-7428751085F8}" presName="parTx" presStyleLbl="revTx" presStyleIdx="2" presStyleCnt="8">
        <dgm:presLayoutVars>
          <dgm:chMax val="0"/>
          <dgm:chPref val="0"/>
        </dgm:presLayoutVars>
      </dgm:prSet>
      <dgm:spPr/>
    </dgm:pt>
    <dgm:pt modelId="{439B59EC-F883-481E-AF6A-37097B67A7EF}" type="pres">
      <dgm:prSet presAssocID="{4C7301A6-B79C-4966-AC60-7428751085F8}" presName="txSpace" presStyleCnt="0"/>
      <dgm:spPr/>
    </dgm:pt>
    <dgm:pt modelId="{DDB98FAA-A558-4027-8236-B296446A0112}" type="pres">
      <dgm:prSet presAssocID="{4C7301A6-B79C-4966-AC60-7428751085F8}" presName="desTx" presStyleLbl="revTx" presStyleIdx="3" presStyleCnt="8">
        <dgm:presLayoutVars/>
      </dgm:prSet>
      <dgm:spPr/>
    </dgm:pt>
    <dgm:pt modelId="{19EE9773-A8F7-4774-AC56-42492A5D6BA2}" type="pres">
      <dgm:prSet presAssocID="{77C9A118-B6A2-4C91-AB18-8E3318D23A52}" presName="sibTrans" presStyleCnt="0"/>
      <dgm:spPr/>
    </dgm:pt>
    <dgm:pt modelId="{B5A97B61-943E-4241-94D4-C4AB5AEB60BD}" type="pres">
      <dgm:prSet presAssocID="{F2FD0A8C-5AEA-421B-B1F9-91169F022EBF}" presName="compNode" presStyleCnt="0"/>
      <dgm:spPr/>
    </dgm:pt>
    <dgm:pt modelId="{1164BFA6-8B05-4092-B770-25E15FF916E6}" type="pres">
      <dgm:prSet presAssocID="{F2FD0A8C-5AEA-421B-B1F9-91169F022E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175138B-CCC8-44A9-B9A3-8876BFF34C16}" type="pres">
      <dgm:prSet presAssocID="{F2FD0A8C-5AEA-421B-B1F9-91169F022EBF}" presName="iconSpace" presStyleCnt="0"/>
      <dgm:spPr/>
    </dgm:pt>
    <dgm:pt modelId="{437B5B88-A48C-4D6E-8F66-66F95675D121}" type="pres">
      <dgm:prSet presAssocID="{F2FD0A8C-5AEA-421B-B1F9-91169F022EBF}" presName="parTx" presStyleLbl="revTx" presStyleIdx="4" presStyleCnt="8">
        <dgm:presLayoutVars>
          <dgm:chMax val="0"/>
          <dgm:chPref val="0"/>
        </dgm:presLayoutVars>
      </dgm:prSet>
      <dgm:spPr/>
    </dgm:pt>
    <dgm:pt modelId="{A001CF4D-3E81-43BF-938B-8B30ACB3016F}" type="pres">
      <dgm:prSet presAssocID="{F2FD0A8C-5AEA-421B-B1F9-91169F022EBF}" presName="txSpace" presStyleCnt="0"/>
      <dgm:spPr/>
    </dgm:pt>
    <dgm:pt modelId="{B323EC83-BA13-4A5C-9070-AA7337A8D577}" type="pres">
      <dgm:prSet presAssocID="{F2FD0A8C-5AEA-421B-B1F9-91169F022EBF}" presName="desTx" presStyleLbl="revTx" presStyleIdx="5" presStyleCnt="8">
        <dgm:presLayoutVars/>
      </dgm:prSet>
      <dgm:spPr/>
    </dgm:pt>
    <dgm:pt modelId="{921614A8-9BC1-476D-9616-78B2BA45A18B}" type="pres">
      <dgm:prSet presAssocID="{6C15E9A1-2130-430E-8F8C-C2A5B3C2F472}" presName="sibTrans" presStyleCnt="0"/>
      <dgm:spPr/>
    </dgm:pt>
    <dgm:pt modelId="{0BBE0309-7007-4403-ABD0-BFD54268E2C7}" type="pres">
      <dgm:prSet presAssocID="{CDEF06E1-6640-4241-B391-1A391F83EA6A}" presName="compNode" presStyleCnt="0"/>
      <dgm:spPr/>
    </dgm:pt>
    <dgm:pt modelId="{8A08FC8A-A7DB-4710-AE06-FF7E77D819D8}" type="pres">
      <dgm:prSet presAssocID="{CDEF06E1-6640-4241-B391-1A391F83EA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AA24F981-EB07-496E-B5C7-8B57D1D1773A}" type="pres">
      <dgm:prSet presAssocID="{CDEF06E1-6640-4241-B391-1A391F83EA6A}" presName="iconSpace" presStyleCnt="0"/>
      <dgm:spPr/>
    </dgm:pt>
    <dgm:pt modelId="{F48EC66E-0DCA-4C52-96D2-C7C4EB189048}" type="pres">
      <dgm:prSet presAssocID="{CDEF06E1-6640-4241-B391-1A391F83EA6A}" presName="parTx" presStyleLbl="revTx" presStyleIdx="6" presStyleCnt="8">
        <dgm:presLayoutVars>
          <dgm:chMax val="0"/>
          <dgm:chPref val="0"/>
        </dgm:presLayoutVars>
      </dgm:prSet>
      <dgm:spPr/>
    </dgm:pt>
    <dgm:pt modelId="{3B1773A7-1D33-453F-A962-895DE0FAB418}" type="pres">
      <dgm:prSet presAssocID="{CDEF06E1-6640-4241-B391-1A391F83EA6A}" presName="txSpace" presStyleCnt="0"/>
      <dgm:spPr/>
    </dgm:pt>
    <dgm:pt modelId="{D5F11B19-E0BA-4B8E-9BC7-0BBAFD5DC911}" type="pres">
      <dgm:prSet presAssocID="{CDEF06E1-6640-4241-B391-1A391F83EA6A}" presName="desTx" presStyleLbl="revTx" presStyleIdx="7" presStyleCnt="8">
        <dgm:presLayoutVars/>
      </dgm:prSet>
      <dgm:spPr/>
    </dgm:pt>
  </dgm:ptLst>
  <dgm:cxnLst>
    <dgm:cxn modelId="{F1289704-2239-4AE0-A7E4-03CEAEC79B00}" srcId="{CDEF06E1-6640-4241-B391-1A391F83EA6A}" destId="{C7C336A2-3A62-458A-A6FA-E3D757601B19}" srcOrd="0" destOrd="0" parTransId="{F1D10449-63A3-4004-998A-6C80CFAA15EC}" sibTransId="{ACBF1E86-AF26-4E61-A8CE-1FB423509039}"/>
    <dgm:cxn modelId="{00759D07-7C5C-47CF-8E9E-12C2800ECD58}" srcId="{F2FD0A8C-5AEA-421B-B1F9-91169F022EBF}" destId="{F40DB9F2-96B2-4E01-9701-DAD47DFCED94}" srcOrd="1" destOrd="0" parTransId="{4B5700CC-A4A5-48C1-A4FE-DD354DA27AFB}" sibTransId="{AF272754-F9FB-43CC-BA86-C3670E8E09C3}"/>
    <dgm:cxn modelId="{471A1A15-47CC-4B27-AFDF-763DEAD15D38}" type="presOf" srcId="{F40DB9F2-96B2-4E01-9701-DAD47DFCED94}" destId="{B323EC83-BA13-4A5C-9070-AA7337A8D577}" srcOrd="0" destOrd="1" presId="urn:microsoft.com/office/officeart/2018/5/layout/CenteredIconLabelDescriptionList"/>
    <dgm:cxn modelId="{396DEC17-7A67-4F41-9BD1-3A0114880A4F}" type="presOf" srcId="{B22F0BA6-32F0-4567-B957-2AA720C95425}" destId="{7397C74C-ED74-4E10-A8D8-F7580E1F8075}" srcOrd="0" destOrd="1" presId="urn:microsoft.com/office/officeart/2018/5/layout/CenteredIconLabelDescriptionList"/>
    <dgm:cxn modelId="{AD3DD631-BDC6-4E29-A547-3E418AA21FAF}" srcId="{4C7301A6-B79C-4966-AC60-7428751085F8}" destId="{7FECA2C4-4975-4A9A-A8AD-1ED88BB13528}" srcOrd="1" destOrd="0" parTransId="{B7ED90E1-2178-4758-898A-905B9687B819}" sibTransId="{770AA855-C1F7-4B5C-AF22-53D01B7E8C2F}"/>
    <dgm:cxn modelId="{5AC2DA34-E356-4114-9D06-5A42110BD741}" type="presOf" srcId="{D9D70837-3647-4982-96D3-5322F787FA9A}" destId="{18D6F3D7-5E1F-48BF-B731-81AB9A95D736}" srcOrd="0" destOrd="0" presId="urn:microsoft.com/office/officeart/2018/5/layout/CenteredIconLabelDescriptionList"/>
    <dgm:cxn modelId="{F2458637-7538-49D0-B829-31DD85FF9425}" type="presOf" srcId="{C5B6525E-B65B-4F3E-8C19-3B55EBC23111}" destId="{485F8425-EF56-4E38-B4A5-EED5153F92A1}" srcOrd="0" destOrd="0" presId="urn:microsoft.com/office/officeart/2018/5/layout/CenteredIconLabelDescriptionList"/>
    <dgm:cxn modelId="{A71E133A-A6BD-49AE-86B5-D0CC7DF95096}" type="presOf" srcId="{4C7301A6-B79C-4966-AC60-7428751085F8}" destId="{718FD37B-F9B5-455E-955A-9DB620592D92}" srcOrd="0" destOrd="0" presId="urn:microsoft.com/office/officeart/2018/5/layout/CenteredIconLabelDescriptionList"/>
    <dgm:cxn modelId="{AE072A5C-4A63-46E7-92EB-0E4ACFC182D9}" srcId="{C5B6525E-B65B-4F3E-8C19-3B55EBC23111}" destId="{CDEF06E1-6640-4241-B391-1A391F83EA6A}" srcOrd="3" destOrd="0" parTransId="{6B1FF50B-2870-4D61-A527-98F9DE372608}" sibTransId="{53452C55-41F1-49A9-9136-F31B0C4695F2}"/>
    <dgm:cxn modelId="{E3741142-C01D-4C5C-9834-C7AE6CECA7DD}" type="presOf" srcId="{05160CA2-FF7E-4FCF-B074-F691154F8BDC}" destId="{B323EC83-BA13-4A5C-9070-AA7337A8D577}" srcOrd="0" destOrd="0" presId="urn:microsoft.com/office/officeart/2018/5/layout/CenteredIconLabelDescriptionList"/>
    <dgm:cxn modelId="{55FA9366-1174-484F-8BF9-1EE97DD82F74}" type="presOf" srcId="{5C5537B7-C713-4809-8536-5D709F044B72}" destId="{DDB98FAA-A558-4027-8236-B296446A0112}" srcOrd="0" destOrd="0" presId="urn:microsoft.com/office/officeart/2018/5/layout/CenteredIconLabelDescriptionList"/>
    <dgm:cxn modelId="{22860448-DF04-4DB9-897B-72B6F32D61AD}" srcId="{C5B6525E-B65B-4F3E-8C19-3B55EBC23111}" destId="{D9D70837-3647-4982-96D3-5322F787FA9A}" srcOrd="0" destOrd="0" parTransId="{7E544734-A775-420B-8100-90C58E8A8FD1}" sibTransId="{67BF2D74-E286-41B4-AC13-5E2164E0CD0A}"/>
    <dgm:cxn modelId="{2D87334E-F5B8-46F6-99ED-4F2A60364FC0}" srcId="{C5B6525E-B65B-4F3E-8C19-3B55EBC23111}" destId="{4C7301A6-B79C-4966-AC60-7428751085F8}" srcOrd="1" destOrd="0" parTransId="{0D6C7923-1E84-459C-8BE1-0D7105758C4B}" sibTransId="{77C9A118-B6A2-4C91-AB18-8E3318D23A52}"/>
    <dgm:cxn modelId="{C77E5B6E-DCC6-4FDA-AEAE-9EF58DF266F6}" srcId="{D9D70837-3647-4982-96D3-5322F787FA9A}" destId="{4BE5FB4C-AF55-456E-B163-7BA4C02E9F97}" srcOrd="0" destOrd="0" parTransId="{48E5ED87-B017-474A-A5F8-13AD596261E6}" sibTransId="{1A9BD23D-46F0-4BEF-BB98-33ED3002E082}"/>
    <dgm:cxn modelId="{689C744E-8E61-4437-A197-C14A23F92366}" type="presOf" srcId="{C7C336A2-3A62-458A-A6FA-E3D757601B19}" destId="{D5F11B19-E0BA-4B8E-9BC7-0BBAFD5DC911}" srcOrd="0" destOrd="0" presId="urn:microsoft.com/office/officeart/2018/5/layout/CenteredIconLabelDescriptionList"/>
    <dgm:cxn modelId="{B961B853-4A83-4A11-BECE-47430C98B6D9}" type="presOf" srcId="{F2FD0A8C-5AEA-421B-B1F9-91169F022EBF}" destId="{437B5B88-A48C-4D6E-8F66-66F95675D121}" srcOrd="0" destOrd="0" presId="urn:microsoft.com/office/officeart/2018/5/layout/CenteredIconLabelDescriptionList"/>
    <dgm:cxn modelId="{7B963657-ADCD-4619-96C6-73A150CCB763}" type="presOf" srcId="{EB14BE54-11AF-48A9-AF5E-422E7B1EB9C5}" destId="{D5F11B19-E0BA-4B8E-9BC7-0BBAFD5DC911}" srcOrd="0" destOrd="1" presId="urn:microsoft.com/office/officeart/2018/5/layout/CenteredIconLabelDescriptionList"/>
    <dgm:cxn modelId="{8F85EC79-82EB-4921-B9CC-C3BF6CEBE2A5}" type="presOf" srcId="{7FECA2C4-4975-4A9A-A8AD-1ED88BB13528}" destId="{DDB98FAA-A558-4027-8236-B296446A0112}" srcOrd="0" destOrd="1" presId="urn:microsoft.com/office/officeart/2018/5/layout/CenteredIconLabelDescriptionList"/>
    <dgm:cxn modelId="{CFE87788-6A03-41AE-91C6-BE4DA1C44CAC}" srcId="{4C7301A6-B79C-4966-AC60-7428751085F8}" destId="{5C5537B7-C713-4809-8536-5D709F044B72}" srcOrd="0" destOrd="0" parTransId="{F553D96F-5F3F-4117-8892-027DF79188F0}" sibTransId="{30461264-FC18-4677-B5F9-3F09BB85DA3B}"/>
    <dgm:cxn modelId="{0159F190-55BE-47F8-9FF3-00E436883278}" srcId="{F2FD0A8C-5AEA-421B-B1F9-91169F022EBF}" destId="{05160CA2-FF7E-4FCF-B074-F691154F8BDC}" srcOrd="0" destOrd="0" parTransId="{17C9A308-519A-4CDD-8BE7-71A3E3101715}" sibTransId="{05023762-EC11-4C42-A847-DBC5A0D3D8AA}"/>
    <dgm:cxn modelId="{001CCEA0-BB4A-4788-A967-27627DB8FA7C}" srcId="{CDEF06E1-6640-4241-B391-1A391F83EA6A}" destId="{EB14BE54-11AF-48A9-AF5E-422E7B1EB9C5}" srcOrd="1" destOrd="0" parTransId="{91802EDB-8272-4868-9B76-7474A286B3DB}" sibTransId="{C30372DD-7931-49E5-AC39-1D06593BE725}"/>
    <dgm:cxn modelId="{C53F99B9-F919-43C6-A90D-88BDB891D6D9}" type="presOf" srcId="{4BE5FB4C-AF55-456E-B163-7BA4C02E9F97}" destId="{7397C74C-ED74-4E10-A8D8-F7580E1F8075}" srcOrd="0" destOrd="0" presId="urn:microsoft.com/office/officeart/2018/5/layout/CenteredIconLabelDescriptionList"/>
    <dgm:cxn modelId="{6E72B5CB-E9DF-4EE7-B678-AF575E8299D9}" srcId="{C5B6525E-B65B-4F3E-8C19-3B55EBC23111}" destId="{F2FD0A8C-5AEA-421B-B1F9-91169F022EBF}" srcOrd="2" destOrd="0" parTransId="{10148E71-E8B2-4054-96BC-1535599305AE}" sibTransId="{6C15E9A1-2130-430E-8F8C-C2A5B3C2F472}"/>
    <dgm:cxn modelId="{387895D7-E9A8-4972-B14D-A6DB6E06E554}" type="presOf" srcId="{CDEF06E1-6640-4241-B391-1A391F83EA6A}" destId="{F48EC66E-0DCA-4C52-96D2-C7C4EB189048}" srcOrd="0" destOrd="0" presId="urn:microsoft.com/office/officeart/2018/5/layout/CenteredIconLabelDescriptionList"/>
    <dgm:cxn modelId="{8A3DACF2-135A-44F5-9C14-84EA8F0990E2}" srcId="{D9D70837-3647-4982-96D3-5322F787FA9A}" destId="{B22F0BA6-32F0-4567-B957-2AA720C95425}" srcOrd="1" destOrd="0" parTransId="{FB19936E-CBED-4A12-BE52-51982A14344B}" sibTransId="{8F0DB062-188A-4CB5-B738-8E64717A758D}"/>
    <dgm:cxn modelId="{79749655-DB4D-4D58-A462-3A5C39E10C42}" type="presParOf" srcId="{485F8425-EF56-4E38-B4A5-EED5153F92A1}" destId="{D1A8D540-6419-4DF1-945D-7AE494596FA1}" srcOrd="0" destOrd="0" presId="urn:microsoft.com/office/officeart/2018/5/layout/CenteredIconLabelDescriptionList"/>
    <dgm:cxn modelId="{D3C321BE-D1BB-4BA3-A185-3764F8DECA68}" type="presParOf" srcId="{D1A8D540-6419-4DF1-945D-7AE494596FA1}" destId="{145766D3-9B0D-4C41-8A97-0D8BB8C1981C}" srcOrd="0" destOrd="0" presId="urn:microsoft.com/office/officeart/2018/5/layout/CenteredIconLabelDescriptionList"/>
    <dgm:cxn modelId="{98A4A4EB-1A2D-4E73-9E25-F4A89B8FC682}" type="presParOf" srcId="{D1A8D540-6419-4DF1-945D-7AE494596FA1}" destId="{5F46E7F2-7B07-4C21-B82D-E7B10679F663}" srcOrd="1" destOrd="0" presId="urn:microsoft.com/office/officeart/2018/5/layout/CenteredIconLabelDescriptionList"/>
    <dgm:cxn modelId="{B8FFDB8C-4BF6-4118-A6D6-BB3A3CAE97A8}" type="presParOf" srcId="{D1A8D540-6419-4DF1-945D-7AE494596FA1}" destId="{18D6F3D7-5E1F-48BF-B731-81AB9A95D736}" srcOrd="2" destOrd="0" presId="urn:microsoft.com/office/officeart/2018/5/layout/CenteredIconLabelDescriptionList"/>
    <dgm:cxn modelId="{77B20916-0996-43BB-AD33-252DAEE32711}" type="presParOf" srcId="{D1A8D540-6419-4DF1-945D-7AE494596FA1}" destId="{CC077EF8-9B9A-44D0-A210-29BB37B0492A}" srcOrd="3" destOrd="0" presId="urn:microsoft.com/office/officeart/2018/5/layout/CenteredIconLabelDescriptionList"/>
    <dgm:cxn modelId="{C2D050BB-160F-40AE-80A8-5E24BD30F14E}" type="presParOf" srcId="{D1A8D540-6419-4DF1-945D-7AE494596FA1}" destId="{7397C74C-ED74-4E10-A8D8-F7580E1F8075}" srcOrd="4" destOrd="0" presId="urn:microsoft.com/office/officeart/2018/5/layout/CenteredIconLabelDescriptionList"/>
    <dgm:cxn modelId="{A3485653-169B-43E7-851E-4BF4B27FEC83}" type="presParOf" srcId="{485F8425-EF56-4E38-B4A5-EED5153F92A1}" destId="{1B2EB6E5-59D5-4085-A87F-A46127D9697A}" srcOrd="1" destOrd="0" presId="urn:microsoft.com/office/officeart/2018/5/layout/CenteredIconLabelDescriptionList"/>
    <dgm:cxn modelId="{3BBF7402-AF27-43C6-BE20-4CC12BB3B46B}" type="presParOf" srcId="{485F8425-EF56-4E38-B4A5-EED5153F92A1}" destId="{D2682099-4600-4259-B028-F5D02D35BE04}" srcOrd="2" destOrd="0" presId="urn:microsoft.com/office/officeart/2018/5/layout/CenteredIconLabelDescriptionList"/>
    <dgm:cxn modelId="{E4B57593-4CB3-4B2D-8937-27A6AEF4CE17}" type="presParOf" srcId="{D2682099-4600-4259-B028-F5D02D35BE04}" destId="{347CF6E6-6516-411B-BA22-F707B4A098B4}" srcOrd="0" destOrd="0" presId="urn:microsoft.com/office/officeart/2018/5/layout/CenteredIconLabelDescriptionList"/>
    <dgm:cxn modelId="{BF2B4132-8CD4-46A1-8C66-E99A5E8E78C3}" type="presParOf" srcId="{D2682099-4600-4259-B028-F5D02D35BE04}" destId="{A1089F46-502C-4448-8D88-AFBFA093FF37}" srcOrd="1" destOrd="0" presId="urn:microsoft.com/office/officeart/2018/5/layout/CenteredIconLabelDescriptionList"/>
    <dgm:cxn modelId="{A5AE685D-79A4-4321-B838-4CA5EFD0CF1B}" type="presParOf" srcId="{D2682099-4600-4259-B028-F5D02D35BE04}" destId="{718FD37B-F9B5-455E-955A-9DB620592D92}" srcOrd="2" destOrd="0" presId="urn:microsoft.com/office/officeart/2018/5/layout/CenteredIconLabelDescriptionList"/>
    <dgm:cxn modelId="{40B8F39D-E3DF-4EED-8A82-33D24CD49CD5}" type="presParOf" srcId="{D2682099-4600-4259-B028-F5D02D35BE04}" destId="{439B59EC-F883-481E-AF6A-37097B67A7EF}" srcOrd="3" destOrd="0" presId="urn:microsoft.com/office/officeart/2018/5/layout/CenteredIconLabelDescriptionList"/>
    <dgm:cxn modelId="{3FE7BA65-B9B8-4193-92AC-D538954B9F84}" type="presParOf" srcId="{D2682099-4600-4259-B028-F5D02D35BE04}" destId="{DDB98FAA-A558-4027-8236-B296446A0112}" srcOrd="4" destOrd="0" presId="urn:microsoft.com/office/officeart/2018/5/layout/CenteredIconLabelDescriptionList"/>
    <dgm:cxn modelId="{6277C841-0358-4888-B389-6725F659AAA6}" type="presParOf" srcId="{485F8425-EF56-4E38-B4A5-EED5153F92A1}" destId="{19EE9773-A8F7-4774-AC56-42492A5D6BA2}" srcOrd="3" destOrd="0" presId="urn:microsoft.com/office/officeart/2018/5/layout/CenteredIconLabelDescriptionList"/>
    <dgm:cxn modelId="{F4DC8572-3575-4FFE-AACA-60B303D7747F}" type="presParOf" srcId="{485F8425-EF56-4E38-B4A5-EED5153F92A1}" destId="{B5A97B61-943E-4241-94D4-C4AB5AEB60BD}" srcOrd="4" destOrd="0" presId="urn:microsoft.com/office/officeart/2018/5/layout/CenteredIconLabelDescriptionList"/>
    <dgm:cxn modelId="{12CC5508-0F62-42E6-9F1D-7554AE6E47A4}" type="presParOf" srcId="{B5A97B61-943E-4241-94D4-C4AB5AEB60BD}" destId="{1164BFA6-8B05-4092-B770-25E15FF916E6}" srcOrd="0" destOrd="0" presId="urn:microsoft.com/office/officeart/2018/5/layout/CenteredIconLabelDescriptionList"/>
    <dgm:cxn modelId="{3A415112-3929-4ED1-A3C8-5E1795B64374}" type="presParOf" srcId="{B5A97B61-943E-4241-94D4-C4AB5AEB60BD}" destId="{A175138B-CCC8-44A9-B9A3-8876BFF34C16}" srcOrd="1" destOrd="0" presId="urn:microsoft.com/office/officeart/2018/5/layout/CenteredIconLabelDescriptionList"/>
    <dgm:cxn modelId="{EB05F623-8796-4AB9-AF4D-A3946388C85E}" type="presParOf" srcId="{B5A97B61-943E-4241-94D4-C4AB5AEB60BD}" destId="{437B5B88-A48C-4D6E-8F66-66F95675D121}" srcOrd="2" destOrd="0" presId="urn:microsoft.com/office/officeart/2018/5/layout/CenteredIconLabelDescriptionList"/>
    <dgm:cxn modelId="{295A741B-866B-4F96-911A-745500484ADA}" type="presParOf" srcId="{B5A97B61-943E-4241-94D4-C4AB5AEB60BD}" destId="{A001CF4D-3E81-43BF-938B-8B30ACB3016F}" srcOrd="3" destOrd="0" presId="urn:microsoft.com/office/officeart/2018/5/layout/CenteredIconLabelDescriptionList"/>
    <dgm:cxn modelId="{D9E4B900-6BBD-4BDA-8BA7-1C01F4C66BEE}" type="presParOf" srcId="{B5A97B61-943E-4241-94D4-C4AB5AEB60BD}" destId="{B323EC83-BA13-4A5C-9070-AA7337A8D577}" srcOrd="4" destOrd="0" presId="urn:microsoft.com/office/officeart/2018/5/layout/CenteredIconLabelDescriptionList"/>
    <dgm:cxn modelId="{48E9E248-F222-4BC0-9366-132E6993D4D8}" type="presParOf" srcId="{485F8425-EF56-4E38-B4A5-EED5153F92A1}" destId="{921614A8-9BC1-476D-9616-78B2BA45A18B}" srcOrd="5" destOrd="0" presId="urn:microsoft.com/office/officeart/2018/5/layout/CenteredIconLabelDescriptionList"/>
    <dgm:cxn modelId="{FD5EE822-76BE-4C17-BBFC-9E9AEA933707}" type="presParOf" srcId="{485F8425-EF56-4E38-B4A5-EED5153F92A1}" destId="{0BBE0309-7007-4403-ABD0-BFD54268E2C7}" srcOrd="6" destOrd="0" presId="urn:microsoft.com/office/officeart/2018/5/layout/CenteredIconLabelDescriptionList"/>
    <dgm:cxn modelId="{306B8C34-8216-49F1-BE01-12AEE51553B6}" type="presParOf" srcId="{0BBE0309-7007-4403-ABD0-BFD54268E2C7}" destId="{8A08FC8A-A7DB-4710-AE06-FF7E77D819D8}" srcOrd="0" destOrd="0" presId="urn:microsoft.com/office/officeart/2018/5/layout/CenteredIconLabelDescriptionList"/>
    <dgm:cxn modelId="{B94D7D66-5187-473F-B25B-4D658B7A5598}" type="presParOf" srcId="{0BBE0309-7007-4403-ABD0-BFD54268E2C7}" destId="{AA24F981-EB07-496E-B5C7-8B57D1D1773A}" srcOrd="1" destOrd="0" presId="urn:microsoft.com/office/officeart/2018/5/layout/CenteredIconLabelDescriptionList"/>
    <dgm:cxn modelId="{1A2039F2-2857-4BB5-98C8-A656FDEBF10A}" type="presParOf" srcId="{0BBE0309-7007-4403-ABD0-BFD54268E2C7}" destId="{F48EC66E-0DCA-4C52-96D2-C7C4EB189048}" srcOrd="2" destOrd="0" presId="urn:microsoft.com/office/officeart/2018/5/layout/CenteredIconLabelDescriptionList"/>
    <dgm:cxn modelId="{03ACF397-5A16-4F0E-B17A-8CD2FD8FAE40}" type="presParOf" srcId="{0BBE0309-7007-4403-ABD0-BFD54268E2C7}" destId="{3B1773A7-1D33-453F-A962-895DE0FAB418}" srcOrd="3" destOrd="0" presId="urn:microsoft.com/office/officeart/2018/5/layout/CenteredIconLabelDescriptionList"/>
    <dgm:cxn modelId="{8CEEC683-B49A-4608-B81D-EBFD456956E4}" type="presParOf" srcId="{0BBE0309-7007-4403-ABD0-BFD54268E2C7}" destId="{D5F11B19-E0BA-4B8E-9BC7-0BBAFD5DC91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24146A-39CF-4E4C-B297-D4654E852F94}"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AF1229FF-EEFB-412A-B5C9-F76DE9A1019B}">
      <dgm:prSet custT="1"/>
      <dgm:spPr/>
      <dgm:t>
        <a:bodyPr/>
        <a:lstStyle/>
        <a:p>
          <a:r>
            <a:rPr lang="en-US" sz="1800" dirty="0"/>
            <a:t>The code defines the neural network model. </a:t>
          </a:r>
        </a:p>
      </dgm:t>
    </dgm:pt>
    <dgm:pt modelId="{113740DE-501A-4CA9-A0B1-19A6CA44C3C2}" type="parTrans" cxnId="{EFBF73E2-9EAD-4A31-A728-764A9FC20B6F}">
      <dgm:prSet/>
      <dgm:spPr/>
      <dgm:t>
        <a:bodyPr/>
        <a:lstStyle/>
        <a:p>
          <a:endParaRPr lang="en-US"/>
        </a:p>
      </dgm:t>
    </dgm:pt>
    <dgm:pt modelId="{B3A402C0-1648-4863-881C-D3E9E56C3914}" type="sibTrans" cxnId="{EFBF73E2-9EAD-4A31-A728-764A9FC20B6F}">
      <dgm:prSet/>
      <dgm:spPr/>
      <dgm:t>
        <a:bodyPr/>
        <a:lstStyle/>
        <a:p>
          <a:endParaRPr lang="en-US"/>
        </a:p>
      </dgm:t>
    </dgm:pt>
    <dgm:pt modelId="{9C0B3538-C7AB-44B0-AD9F-8D95BC4D5C74}">
      <dgm:prSet custT="1"/>
      <dgm:spPr/>
      <dgm:t>
        <a:bodyPr/>
        <a:lstStyle/>
        <a:p>
          <a:r>
            <a:rPr lang="en-US" sz="1800" dirty="0"/>
            <a:t>The input for the title data is an Input() layer with shape (</a:t>
          </a:r>
          <a:r>
            <a:rPr lang="en-US" sz="1800" dirty="0" err="1"/>
            <a:t>max_len</a:t>
          </a:r>
          <a:r>
            <a:rPr lang="en-US" sz="1800" dirty="0"/>
            <a:t>,). </a:t>
          </a:r>
        </a:p>
      </dgm:t>
    </dgm:pt>
    <dgm:pt modelId="{237BE67D-6211-403C-95CF-673E73DB3F9E}" type="parTrans" cxnId="{7624E27F-CC79-44D9-8BA4-DABA97F68C97}">
      <dgm:prSet/>
      <dgm:spPr/>
      <dgm:t>
        <a:bodyPr/>
        <a:lstStyle/>
        <a:p>
          <a:endParaRPr lang="en-US"/>
        </a:p>
      </dgm:t>
    </dgm:pt>
    <dgm:pt modelId="{FC7CF2D0-64E0-458A-B3B0-483527259138}" type="sibTrans" cxnId="{7624E27F-CC79-44D9-8BA4-DABA97F68C97}">
      <dgm:prSet/>
      <dgm:spPr/>
      <dgm:t>
        <a:bodyPr/>
        <a:lstStyle/>
        <a:p>
          <a:endParaRPr lang="en-US"/>
        </a:p>
      </dgm:t>
    </dgm:pt>
    <dgm:pt modelId="{247A228D-75AD-4E36-836C-3ADF730C252D}">
      <dgm:prSet custT="1"/>
      <dgm:spPr/>
      <dgm:t>
        <a:bodyPr/>
        <a:lstStyle/>
        <a:p>
          <a:r>
            <a:rPr lang="en-US" sz="1800" dirty="0"/>
            <a:t>This is followed by an Embedding() layer.</a:t>
          </a:r>
        </a:p>
      </dgm:t>
    </dgm:pt>
    <dgm:pt modelId="{36F3CC7E-3F1A-4E85-A6C0-08104611FC13}" type="parTrans" cxnId="{0EE3F996-CE1F-4AB8-B131-15B5ACAF2326}">
      <dgm:prSet/>
      <dgm:spPr/>
      <dgm:t>
        <a:bodyPr/>
        <a:lstStyle/>
        <a:p>
          <a:endParaRPr lang="en-US"/>
        </a:p>
      </dgm:t>
    </dgm:pt>
    <dgm:pt modelId="{A63C6A4E-281F-440B-BABC-8CDEC0B392EC}" type="sibTrans" cxnId="{0EE3F996-CE1F-4AB8-B131-15B5ACAF2326}">
      <dgm:prSet/>
      <dgm:spPr/>
      <dgm:t>
        <a:bodyPr/>
        <a:lstStyle/>
        <a:p>
          <a:endParaRPr lang="en-US"/>
        </a:p>
      </dgm:t>
    </dgm:pt>
    <dgm:pt modelId="{6C82365A-4F15-448F-978A-97DF100696D1}">
      <dgm:prSet custT="1"/>
      <dgm:spPr/>
      <dgm:t>
        <a:bodyPr/>
        <a:lstStyle/>
        <a:p>
          <a:r>
            <a:rPr lang="en-US" sz="1800" dirty="0"/>
            <a:t>The Flatten() layer converts the 2D matrix output of the Embedding() layer into a 1D vector. </a:t>
          </a:r>
        </a:p>
      </dgm:t>
    </dgm:pt>
    <dgm:pt modelId="{8FBBB60E-324B-4518-881B-1FBEF8F103F8}" type="parTrans" cxnId="{9809AAF0-3965-44CF-A4C1-604B044F55A4}">
      <dgm:prSet/>
      <dgm:spPr/>
      <dgm:t>
        <a:bodyPr/>
        <a:lstStyle/>
        <a:p>
          <a:endParaRPr lang="en-US"/>
        </a:p>
      </dgm:t>
    </dgm:pt>
    <dgm:pt modelId="{ABE8DF50-B60E-40B3-A038-F9269BED4540}" type="sibTrans" cxnId="{9809AAF0-3965-44CF-A4C1-604B044F55A4}">
      <dgm:prSet/>
      <dgm:spPr/>
      <dgm:t>
        <a:bodyPr/>
        <a:lstStyle/>
        <a:p>
          <a:endParaRPr lang="en-US"/>
        </a:p>
      </dgm:t>
    </dgm:pt>
    <dgm:pt modelId="{7E5E5ABB-605F-4261-9389-A5EF57266F46}">
      <dgm:prSet custT="1"/>
      <dgm:spPr/>
      <dgm:t>
        <a:bodyPr/>
        <a:lstStyle/>
        <a:p>
          <a:r>
            <a:rPr lang="en-US" sz="1600" dirty="0"/>
            <a:t>The input for the numeric data is an Input() layer with shape (</a:t>
          </a:r>
          <a:r>
            <a:rPr lang="en-US" sz="1600" dirty="0" err="1"/>
            <a:t>X_train.shape</a:t>
          </a:r>
          <a:r>
            <a:rPr lang="en-US" sz="1600" dirty="0"/>
            <a:t>[1]-</a:t>
          </a:r>
          <a:r>
            <a:rPr lang="en-US" sz="1600" dirty="0" err="1"/>
            <a:t>max_len</a:t>
          </a:r>
          <a:r>
            <a:rPr lang="en-US" sz="1600" dirty="0"/>
            <a:t>,). </a:t>
          </a:r>
        </a:p>
      </dgm:t>
    </dgm:pt>
    <dgm:pt modelId="{CD2926C1-DCA7-47F2-B996-C8132DD3C64B}" type="parTrans" cxnId="{EDCA3B4A-10EC-4CF7-AF57-0CFC5BCE4956}">
      <dgm:prSet/>
      <dgm:spPr/>
      <dgm:t>
        <a:bodyPr/>
        <a:lstStyle/>
        <a:p>
          <a:endParaRPr lang="en-US"/>
        </a:p>
      </dgm:t>
    </dgm:pt>
    <dgm:pt modelId="{020009FD-4C99-43DB-93E6-1459A73D7B02}" type="sibTrans" cxnId="{EDCA3B4A-10EC-4CF7-AF57-0CFC5BCE4956}">
      <dgm:prSet/>
      <dgm:spPr/>
      <dgm:t>
        <a:bodyPr/>
        <a:lstStyle/>
        <a:p>
          <a:endParaRPr lang="en-US"/>
        </a:p>
      </dgm:t>
    </dgm:pt>
    <dgm:pt modelId="{2565B344-BEB4-4483-B342-898A882D6E2E}">
      <dgm:prSet custT="1"/>
      <dgm:spPr/>
      <dgm:t>
        <a:bodyPr/>
        <a:lstStyle/>
        <a:p>
          <a:r>
            <a:rPr lang="en-US" sz="1800" dirty="0"/>
            <a:t>These two input layers are concatenated using the concatenate() layer. </a:t>
          </a:r>
        </a:p>
      </dgm:t>
    </dgm:pt>
    <dgm:pt modelId="{A47DFDF9-5596-4C54-BB99-BD8615292EB3}" type="parTrans" cxnId="{B380CBD8-8AD5-4459-8B21-C9780ABAF6E8}">
      <dgm:prSet/>
      <dgm:spPr/>
      <dgm:t>
        <a:bodyPr/>
        <a:lstStyle/>
        <a:p>
          <a:endParaRPr lang="en-US"/>
        </a:p>
      </dgm:t>
    </dgm:pt>
    <dgm:pt modelId="{C24A7E64-45A8-4767-AEAE-C615EFC6637F}" type="sibTrans" cxnId="{B380CBD8-8AD5-4459-8B21-C9780ABAF6E8}">
      <dgm:prSet/>
      <dgm:spPr/>
      <dgm:t>
        <a:bodyPr/>
        <a:lstStyle/>
        <a:p>
          <a:endParaRPr lang="en-US"/>
        </a:p>
      </dgm:t>
    </dgm:pt>
    <dgm:pt modelId="{2EA2259C-12F0-422A-A378-0270E0D5F8D6}">
      <dgm:prSet custT="1"/>
      <dgm:spPr/>
      <dgm:t>
        <a:bodyPr/>
        <a:lstStyle/>
        <a:p>
          <a:r>
            <a:rPr lang="en-US" sz="1400" dirty="0"/>
            <a:t>The rest of the model consists of two fully connected Dense() layers with </a:t>
          </a:r>
          <a:r>
            <a:rPr lang="en-US" sz="1400" dirty="0" err="1"/>
            <a:t>ReLU</a:t>
          </a:r>
          <a:r>
            <a:rPr lang="en-US" sz="1400" dirty="0"/>
            <a:t> activation functions, followed by a final output Dense() layer with a linear activation function.</a:t>
          </a:r>
        </a:p>
      </dgm:t>
    </dgm:pt>
    <dgm:pt modelId="{745DA842-3A9F-40E4-B9C0-F03CDCBEB935}" type="parTrans" cxnId="{465BA2B1-40C5-4652-9F00-05944EE60CA0}">
      <dgm:prSet/>
      <dgm:spPr/>
      <dgm:t>
        <a:bodyPr/>
        <a:lstStyle/>
        <a:p>
          <a:endParaRPr lang="en-US"/>
        </a:p>
      </dgm:t>
    </dgm:pt>
    <dgm:pt modelId="{B39A5B81-DA5C-4245-A2DF-1EC5AED48C26}" type="sibTrans" cxnId="{465BA2B1-40C5-4652-9F00-05944EE60CA0}">
      <dgm:prSet/>
      <dgm:spPr/>
      <dgm:t>
        <a:bodyPr/>
        <a:lstStyle/>
        <a:p>
          <a:endParaRPr lang="en-US"/>
        </a:p>
      </dgm:t>
    </dgm:pt>
    <dgm:pt modelId="{674554C7-5C22-40AF-ADDB-86186DBB1C80}" type="pres">
      <dgm:prSet presAssocID="{D424146A-39CF-4E4C-B297-D4654E852F94}" presName="Name0" presStyleCnt="0">
        <dgm:presLayoutVars>
          <dgm:dir/>
          <dgm:resizeHandles val="exact"/>
        </dgm:presLayoutVars>
      </dgm:prSet>
      <dgm:spPr/>
    </dgm:pt>
    <dgm:pt modelId="{9025512A-8973-463F-8F19-AC2F1B05632A}" type="pres">
      <dgm:prSet presAssocID="{AF1229FF-EEFB-412A-B5C9-F76DE9A1019B}" presName="node" presStyleLbl="node1" presStyleIdx="0" presStyleCnt="7">
        <dgm:presLayoutVars>
          <dgm:bulletEnabled val="1"/>
        </dgm:presLayoutVars>
      </dgm:prSet>
      <dgm:spPr/>
    </dgm:pt>
    <dgm:pt modelId="{4708D6F3-54EB-4113-AEC7-83D9D42A2EE2}" type="pres">
      <dgm:prSet presAssocID="{B3A402C0-1648-4863-881C-D3E9E56C3914}" presName="sibTrans" presStyleLbl="sibTrans1D1" presStyleIdx="0" presStyleCnt="6"/>
      <dgm:spPr/>
    </dgm:pt>
    <dgm:pt modelId="{317D2BB1-3F89-49F6-B929-B46616365505}" type="pres">
      <dgm:prSet presAssocID="{B3A402C0-1648-4863-881C-D3E9E56C3914}" presName="connectorText" presStyleLbl="sibTrans1D1" presStyleIdx="0" presStyleCnt="6"/>
      <dgm:spPr/>
    </dgm:pt>
    <dgm:pt modelId="{EB2927CC-5CE0-4469-8341-B2FC44337B47}" type="pres">
      <dgm:prSet presAssocID="{9C0B3538-C7AB-44B0-AD9F-8D95BC4D5C74}" presName="node" presStyleLbl="node1" presStyleIdx="1" presStyleCnt="7">
        <dgm:presLayoutVars>
          <dgm:bulletEnabled val="1"/>
        </dgm:presLayoutVars>
      </dgm:prSet>
      <dgm:spPr/>
    </dgm:pt>
    <dgm:pt modelId="{4D57D050-3232-4522-A2C7-CEB174A07CFF}" type="pres">
      <dgm:prSet presAssocID="{FC7CF2D0-64E0-458A-B3B0-483527259138}" presName="sibTrans" presStyleLbl="sibTrans1D1" presStyleIdx="1" presStyleCnt="6"/>
      <dgm:spPr/>
    </dgm:pt>
    <dgm:pt modelId="{6225A807-49D7-4B3F-826C-0A07F5FE169B}" type="pres">
      <dgm:prSet presAssocID="{FC7CF2D0-64E0-458A-B3B0-483527259138}" presName="connectorText" presStyleLbl="sibTrans1D1" presStyleIdx="1" presStyleCnt="6"/>
      <dgm:spPr/>
    </dgm:pt>
    <dgm:pt modelId="{4A5CFDBD-19B0-42DE-BDEA-6834DD9B6040}" type="pres">
      <dgm:prSet presAssocID="{247A228D-75AD-4E36-836C-3ADF730C252D}" presName="node" presStyleLbl="node1" presStyleIdx="2" presStyleCnt="7">
        <dgm:presLayoutVars>
          <dgm:bulletEnabled val="1"/>
        </dgm:presLayoutVars>
      </dgm:prSet>
      <dgm:spPr/>
    </dgm:pt>
    <dgm:pt modelId="{361228D4-2B73-412D-AC83-FAE4C7864752}" type="pres">
      <dgm:prSet presAssocID="{A63C6A4E-281F-440B-BABC-8CDEC0B392EC}" presName="sibTrans" presStyleLbl="sibTrans1D1" presStyleIdx="2" presStyleCnt="6"/>
      <dgm:spPr/>
    </dgm:pt>
    <dgm:pt modelId="{E799A17C-BF37-40DF-AF58-6D1AA5E2D786}" type="pres">
      <dgm:prSet presAssocID="{A63C6A4E-281F-440B-BABC-8CDEC0B392EC}" presName="connectorText" presStyleLbl="sibTrans1D1" presStyleIdx="2" presStyleCnt="6"/>
      <dgm:spPr/>
    </dgm:pt>
    <dgm:pt modelId="{8030FC93-2A48-4A95-9230-FAA1B01B70C6}" type="pres">
      <dgm:prSet presAssocID="{6C82365A-4F15-448F-978A-97DF100696D1}" presName="node" presStyleLbl="node1" presStyleIdx="3" presStyleCnt="7">
        <dgm:presLayoutVars>
          <dgm:bulletEnabled val="1"/>
        </dgm:presLayoutVars>
      </dgm:prSet>
      <dgm:spPr/>
    </dgm:pt>
    <dgm:pt modelId="{BC945F3B-573C-4206-9435-BC63F79512BB}" type="pres">
      <dgm:prSet presAssocID="{ABE8DF50-B60E-40B3-A038-F9269BED4540}" presName="sibTrans" presStyleLbl="sibTrans1D1" presStyleIdx="3" presStyleCnt="6"/>
      <dgm:spPr/>
    </dgm:pt>
    <dgm:pt modelId="{660BF804-ECAA-49E6-B46F-90271A1BB0ED}" type="pres">
      <dgm:prSet presAssocID="{ABE8DF50-B60E-40B3-A038-F9269BED4540}" presName="connectorText" presStyleLbl="sibTrans1D1" presStyleIdx="3" presStyleCnt="6"/>
      <dgm:spPr/>
    </dgm:pt>
    <dgm:pt modelId="{48839238-271E-4AAE-9B29-DB967D068E9C}" type="pres">
      <dgm:prSet presAssocID="{7E5E5ABB-605F-4261-9389-A5EF57266F46}" presName="node" presStyleLbl="node1" presStyleIdx="4" presStyleCnt="7">
        <dgm:presLayoutVars>
          <dgm:bulletEnabled val="1"/>
        </dgm:presLayoutVars>
      </dgm:prSet>
      <dgm:spPr/>
    </dgm:pt>
    <dgm:pt modelId="{6FD78D4D-F340-4DF5-8C66-4A00DBC24C27}" type="pres">
      <dgm:prSet presAssocID="{020009FD-4C99-43DB-93E6-1459A73D7B02}" presName="sibTrans" presStyleLbl="sibTrans1D1" presStyleIdx="4" presStyleCnt="6"/>
      <dgm:spPr/>
    </dgm:pt>
    <dgm:pt modelId="{7EDA81F5-80E0-42D9-B5E9-EB9CED459BA6}" type="pres">
      <dgm:prSet presAssocID="{020009FD-4C99-43DB-93E6-1459A73D7B02}" presName="connectorText" presStyleLbl="sibTrans1D1" presStyleIdx="4" presStyleCnt="6"/>
      <dgm:spPr/>
    </dgm:pt>
    <dgm:pt modelId="{31B932B5-4A39-460A-91B2-B0F44164C6E3}" type="pres">
      <dgm:prSet presAssocID="{2565B344-BEB4-4483-B342-898A882D6E2E}" presName="node" presStyleLbl="node1" presStyleIdx="5" presStyleCnt="7">
        <dgm:presLayoutVars>
          <dgm:bulletEnabled val="1"/>
        </dgm:presLayoutVars>
      </dgm:prSet>
      <dgm:spPr/>
    </dgm:pt>
    <dgm:pt modelId="{F0E957DB-3A26-4329-A5FC-0E42BEAA0318}" type="pres">
      <dgm:prSet presAssocID="{C24A7E64-45A8-4767-AEAE-C615EFC6637F}" presName="sibTrans" presStyleLbl="sibTrans1D1" presStyleIdx="5" presStyleCnt="6"/>
      <dgm:spPr/>
    </dgm:pt>
    <dgm:pt modelId="{06F5174D-7765-486E-8809-C47357A45DFC}" type="pres">
      <dgm:prSet presAssocID="{C24A7E64-45A8-4767-AEAE-C615EFC6637F}" presName="connectorText" presStyleLbl="sibTrans1D1" presStyleIdx="5" presStyleCnt="6"/>
      <dgm:spPr/>
    </dgm:pt>
    <dgm:pt modelId="{CD5584DD-CC4E-494D-B0B2-EA285B4A6ABE}" type="pres">
      <dgm:prSet presAssocID="{2EA2259C-12F0-422A-A378-0270E0D5F8D6}" presName="node" presStyleLbl="node1" presStyleIdx="6" presStyleCnt="7">
        <dgm:presLayoutVars>
          <dgm:bulletEnabled val="1"/>
        </dgm:presLayoutVars>
      </dgm:prSet>
      <dgm:spPr/>
    </dgm:pt>
  </dgm:ptLst>
  <dgm:cxnLst>
    <dgm:cxn modelId="{97474501-DE54-44F2-99DE-3764463CFC1E}" type="presOf" srcId="{AF1229FF-EEFB-412A-B5C9-F76DE9A1019B}" destId="{9025512A-8973-463F-8F19-AC2F1B05632A}" srcOrd="0" destOrd="0" presId="urn:microsoft.com/office/officeart/2016/7/layout/RepeatingBendingProcessNew"/>
    <dgm:cxn modelId="{85989A1E-7B80-4032-879A-0F7828EC45ED}" type="presOf" srcId="{ABE8DF50-B60E-40B3-A038-F9269BED4540}" destId="{660BF804-ECAA-49E6-B46F-90271A1BB0ED}" srcOrd="1" destOrd="0" presId="urn:microsoft.com/office/officeart/2016/7/layout/RepeatingBendingProcessNew"/>
    <dgm:cxn modelId="{490F9D1E-2613-424B-AB95-18C7FC8AE9ED}" type="presOf" srcId="{6C82365A-4F15-448F-978A-97DF100696D1}" destId="{8030FC93-2A48-4A95-9230-FAA1B01B70C6}" srcOrd="0" destOrd="0" presId="urn:microsoft.com/office/officeart/2016/7/layout/RepeatingBendingProcessNew"/>
    <dgm:cxn modelId="{079D0822-E9EA-4807-9A76-7618D5E62072}" type="presOf" srcId="{7E5E5ABB-605F-4261-9389-A5EF57266F46}" destId="{48839238-271E-4AAE-9B29-DB967D068E9C}" srcOrd="0" destOrd="0" presId="urn:microsoft.com/office/officeart/2016/7/layout/RepeatingBendingProcessNew"/>
    <dgm:cxn modelId="{3A88342D-D21E-4B0D-8085-A52E937CD628}" type="presOf" srcId="{9C0B3538-C7AB-44B0-AD9F-8D95BC4D5C74}" destId="{EB2927CC-5CE0-4469-8341-B2FC44337B47}" srcOrd="0" destOrd="0" presId="urn:microsoft.com/office/officeart/2016/7/layout/RepeatingBendingProcessNew"/>
    <dgm:cxn modelId="{EDCA3B4A-10EC-4CF7-AF57-0CFC5BCE4956}" srcId="{D424146A-39CF-4E4C-B297-D4654E852F94}" destId="{7E5E5ABB-605F-4261-9389-A5EF57266F46}" srcOrd="4" destOrd="0" parTransId="{CD2926C1-DCA7-47F2-B996-C8132DD3C64B}" sibTransId="{020009FD-4C99-43DB-93E6-1459A73D7B02}"/>
    <dgm:cxn modelId="{D032CD4C-63A8-4EC4-A128-BB71D64D2E3E}" type="presOf" srcId="{B3A402C0-1648-4863-881C-D3E9E56C3914}" destId="{4708D6F3-54EB-4113-AEC7-83D9D42A2EE2}" srcOrd="0" destOrd="0" presId="urn:microsoft.com/office/officeart/2016/7/layout/RepeatingBendingProcessNew"/>
    <dgm:cxn modelId="{7624E27F-CC79-44D9-8BA4-DABA97F68C97}" srcId="{D424146A-39CF-4E4C-B297-D4654E852F94}" destId="{9C0B3538-C7AB-44B0-AD9F-8D95BC4D5C74}" srcOrd="1" destOrd="0" parTransId="{237BE67D-6211-403C-95CF-673E73DB3F9E}" sibTransId="{FC7CF2D0-64E0-458A-B3B0-483527259138}"/>
    <dgm:cxn modelId="{8BAE6680-A695-4F43-9AE0-B3893F115E18}" type="presOf" srcId="{2565B344-BEB4-4483-B342-898A882D6E2E}" destId="{31B932B5-4A39-460A-91B2-B0F44164C6E3}" srcOrd="0" destOrd="0" presId="urn:microsoft.com/office/officeart/2016/7/layout/RepeatingBendingProcessNew"/>
    <dgm:cxn modelId="{56464C92-FAF1-4C17-9F47-EE0942BDA70A}" type="presOf" srcId="{C24A7E64-45A8-4767-AEAE-C615EFC6637F}" destId="{06F5174D-7765-486E-8809-C47357A45DFC}" srcOrd="1" destOrd="0" presId="urn:microsoft.com/office/officeart/2016/7/layout/RepeatingBendingProcessNew"/>
    <dgm:cxn modelId="{0EE3F996-CE1F-4AB8-B131-15B5ACAF2326}" srcId="{D424146A-39CF-4E4C-B297-D4654E852F94}" destId="{247A228D-75AD-4E36-836C-3ADF730C252D}" srcOrd="2" destOrd="0" parTransId="{36F3CC7E-3F1A-4E85-A6C0-08104611FC13}" sibTransId="{A63C6A4E-281F-440B-BABC-8CDEC0B392EC}"/>
    <dgm:cxn modelId="{D32E9999-A265-452D-9FF2-4A2FBD582E60}" type="presOf" srcId="{D424146A-39CF-4E4C-B297-D4654E852F94}" destId="{674554C7-5C22-40AF-ADDB-86186DBB1C80}" srcOrd="0" destOrd="0" presId="urn:microsoft.com/office/officeart/2016/7/layout/RepeatingBendingProcessNew"/>
    <dgm:cxn modelId="{F3292AA6-FA20-4153-B4C2-721FE98EDC43}" type="presOf" srcId="{020009FD-4C99-43DB-93E6-1459A73D7B02}" destId="{7EDA81F5-80E0-42D9-B5E9-EB9CED459BA6}" srcOrd="1" destOrd="0" presId="urn:microsoft.com/office/officeart/2016/7/layout/RepeatingBendingProcessNew"/>
    <dgm:cxn modelId="{465BA2B1-40C5-4652-9F00-05944EE60CA0}" srcId="{D424146A-39CF-4E4C-B297-D4654E852F94}" destId="{2EA2259C-12F0-422A-A378-0270E0D5F8D6}" srcOrd="6" destOrd="0" parTransId="{745DA842-3A9F-40E4-B9C0-F03CDCBEB935}" sibTransId="{B39A5B81-DA5C-4245-A2DF-1EC5AED48C26}"/>
    <dgm:cxn modelId="{C718B4C2-7174-4D7A-8BA9-387F00DE5F14}" type="presOf" srcId="{FC7CF2D0-64E0-458A-B3B0-483527259138}" destId="{4D57D050-3232-4522-A2C7-CEB174A07CFF}" srcOrd="0" destOrd="0" presId="urn:microsoft.com/office/officeart/2016/7/layout/RepeatingBendingProcessNew"/>
    <dgm:cxn modelId="{CF7BA8C5-F4FA-4376-9BA8-AE509333073E}" type="presOf" srcId="{020009FD-4C99-43DB-93E6-1459A73D7B02}" destId="{6FD78D4D-F340-4DF5-8C66-4A00DBC24C27}" srcOrd="0" destOrd="0" presId="urn:microsoft.com/office/officeart/2016/7/layout/RepeatingBendingProcessNew"/>
    <dgm:cxn modelId="{684A72D5-ED44-448D-89A8-43E91E3DD9E0}" type="presOf" srcId="{B3A402C0-1648-4863-881C-D3E9E56C3914}" destId="{317D2BB1-3F89-49F6-B929-B46616365505}" srcOrd="1" destOrd="0" presId="urn:microsoft.com/office/officeart/2016/7/layout/RepeatingBendingProcessNew"/>
    <dgm:cxn modelId="{B380CBD8-8AD5-4459-8B21-C9780ABAF6E8}" srcId="{D424146A-39CF-4E4C-B297-D4654E852F94}" destId="{2565B344-BEB4-4483-B342-898A882D6E2E}" srcOrd="5" destOrd="0" parTransId="{A47DFDF9-5596-4C54-BB99-BD8615292EB3}" sibTransId="{C24A7E64-45A8-4767-AEAE-C615EFC6637F}"/>
    <dgm:cxn modelId="{9FE499D9-7060-47DC-B290-DB79D4D6F9C4}" type="presOf" srcId="{A63C6A4E-281F-440B-BABC-8CDEC0B392EC}" destId="{361228D4-2B73-412D-AC83-FAE4C7864752}" srcOrd="0" destOrd="0" presId="urn:microsoft.com/office/officeart/2016/7/layout/RepeatingBendingProcessNew"/>
    <dgm:cxn modelId="{EFBF73E2-9EAD-4A31-A728-764A9FC20B6F}" srcId="{D424146A-39CF-4E4C-B297-D4654E852F94}" destId="{AF1229FF-EEFB-412A-B5C9-F76DE9A1019B}" srcOrd="0" destOrd="0" parTransId="{113740DE-501A-4CA9-A0B1-19A6CA44C3C2}" sibTransId="{B3A402C0-1648-4863-881C-D3E9E56C3914}"/>
    <dgm:cxn modelId="{02F60FE7-5987-4F67-A9BE-55CBAA392C01}" type="presOf" srcId="{2EA2259C-12F0-422A-A378-0270E0D5F8D6}" destId="{CD5584DD-CC4E-494D-B0B2-EA285B4A6ABE}" srcOrd="0" destOrd="0" presId="urn:microsoft.com/office/officeart/2016/7/layout/RepeatingBendingProcessNew"/>
    <dgm:cxn modelId="{94D1C6E8-F6B7-419D-85F7-DFFFAA911987}" type="presOf" srcId="{A63C6A4E-281F-440B-BABC-8CDEC0B392EC}" destId="{E799A17C-BF37-40DF-AF58-6D1AA5E2D786}" srcOrd="1" destOrd="0" presId="urn:microsoft.com/office/officeart/2016/7/layout/RepeatingBendingProcessNew"/>
    <dgm:cxn modelId="{EC7949EC-C292-4CF9-B645-370B049DD124}" type="presOf" srcId="{C24A7E64-45A8-4767-AEAE-C615EFC6637F}" destId="{F0E957DB-3A26-4329-A5FC-0E42BEAA0318}" srcOrd="0" destOrd="0" presId="urn:microsoft.com/office/officeart/2016/7/layout/RepeatingBendingProcessNew"/>
    <dgm:cxn modelId="{9809AAF0-3965-44CF-A4C1-604B044F55A4}" srcId="{D424146A-39CF-4E4C-B297-D4654E852F94}" destId="{6C82365A-4F15-448F-978A-97DF100696D1}" srcOrd="3" destOrd="0" parTransId="{8FBBB60E-324B-4518-881B-1FBEF8F103F8}" sibTransId="{ABE8DF50-B60E-40B3-A038-F9269BED4540}"/>
    <dgm:cxn modelId="{5601A3F5-9015-4935-BDFD-4B525731322E}" type="presOf" srcId="{FC7CF2D0-64E0-458A-B3B0-483527259138}" destId="{6225A807-49D7-4B3F-826C-0A07F5FE169B}" srcOrd="1" destOrd="0" presId="urn:microsoft.com/office/officeart/2016/7/layout/RepeatingBendingProcessNew"/>
    <dgm:cxn modelId="{C971BDF9-528A-44AE-A0B3-CE7C212B341B}" type="presOf" srcId="{247A228D-75AD-4E36-836C-3ADF730C252D}" destId="{4A5CFDBD-19B0-42DE-BDEA-6834DD9B6040}" srcOrd="0" destOrd="0" presId="urn:microsoft.com/office/officeart/2016/7/layout/RepeatingBendingProcessNew"/>
    <dgm:cxn modelId="{012B93FE-62DF-4B04-818D-9FC9A102BEEA}" type="presOf" srcId="{ABE8DF50-B60E-40B3-A038-F9269BED4540}" destId="{BC945F3B-573C-4206-9435-BC63F79512BB}" srcOrd="0" destOrd="0" presId="urn:microsoft.com/office/officeart/2016/7/layout/RepeatingBendingProcessNew"/>
    <dgm:cxn modelId="{E9FFEF9E-815E-4588-8915-14BAFFF7A11F}" type="presParOf" srcId="{674554C7-5C22-40AF-ADDB-86186DBB1C80}" destId="{9025512A-8973-463F-8F19-AC2F1B05632A}" srcOrd="0" destOrd="0" presId="urn:microsoft.com/office/officeart/2016/7/layout/RepeatingBendingProcessNew"/>
    <dgm:cxn modelId="{9731CF17-4EB4-46AF-91C4-22F5D5303EB5}" type="presParOf" srcId="{674554C7-5C22-40AF-ADDB-86186DBB1C80}" destId="{4708D6F3-54EB-4113-AEC7-83D9D42A2EE2}" srcOrd="1" destOrd="0" presId="urn:microsoft.com/office/officeart/2016/7/layout/RepeatingBendingProcessNew"/>
    <dgm:cxn modelId="{C921B1EA-C87F-4BA9-B051-5603DD91CD04}" type="presParOf" srcId="{4708D6F3-54EB-4113-AEC7-83D9D42A2EE2}" destId="{317D2BB1-3F89-49F6-B929-B46616365505}" srcOrd="0" destOrd="0" presId="urn:microsoft.com/office/officeart/2016/7/layout/RepeatingBendingProcessNew"/>
    <dgm:cxn modelId="{A1010370-0C81-46AE-A420-DE4E76D4C522}" type="presParOf" srcId="{674554C7-5C22-40AF-ADDB-86186DBB1C80}" destId="{EB2927CC-5CE0-4469-8341-B2FC44337B47}" srcOrd="2" destOrd="0" presId="urn:microsoft.com/office/officeart/2016/7/layout/RepeatingBendingProcessNew"/>
    <dgm:cxn modelId="{571DE067-47FD-4A28-804F-8AFC2BC74437}" type="presParOf" srcId="{674554C7-5C22-40AF-ADDB-86186DBB1C80}" destId="{4D57D050-3232-4522-A2C7-CEB174A07CFF}" srcOrd="3" destOrd="0" presId="urn:microsoft.com/office/officeart/2016/7/layout/RepeatingBendingProcessNew"/>
    <dgm:cxn modelId="{4C1F7EB6-B1AC-4784-8D8F-09DAF2CBFB72}" type="presParOf" srcId="{4D57D050-3232-4522-A2C7-CEB174A07CFF}" destId="{6225A807-49D7-4B3F-826C-0A07F5FE169B}" srcOrd="0" destOrd="0" presId="urn:microsoft.com/office/officeart/2016/7/layout/RepeatingBendingProcessNew"/>
    <dgm:cxn modelId="{1F4382BC-AB2E-44F2-9693-95596B475A85}" type="presParOf" srcId="{674554C7-5C22-40AF-ADDB-86186DBB1C80}" destId="{4A5CFDBD-19B0-42DE-BDEA-6834DD9B6040}" srcOrd="4" destOrd="0" presId="urn:microsoft.com/office/officeart/2016/7/layout/RepeatingBendingProcessNew"/>
    <dgm:cxn modelId="{736248A3-D18A-4A90-9563-45A9AC533D55}" type="presParOf" srcId="{674554C7-5C22-40AF-ADDB-86186DBB1C80}" destId="{361228D4-2B73-412D-AC83-FAE4C7864752}" srcOrd="5" destOrd="0" presId="urn:microsoft.com/office/officeart/2016/7/layout/RepeatingBendingProcessNew"/>
    <dgm:cxn modelId="{B87BDD13-E407-4003-8B57-FABF6BC3FDAB}" type="presParOf" srcId="{361228D4-2B73-412D-AC83-FAE4C7864752}" destId="{E799A17C-BF37-40DF-AF58-6D1AA5E2D786}" srcOrd="0" destOrd="0" presId="urn:microsoft.com/office/officeart/2016/7/layout/RepeatingBendingProcessNew"/>
    <dgm:cxn modelId="{13C51D40-677D-4213-90A5-A5EAF83E365F}" type="presParOf" srcId="{674554C7-5C22-40AF-ADDB-86186DBB1C80}" destId="{8030FC93-2A48-4A95-9230-FAA1B01B70C6}" srcOrd="6" destOrd="0" presId="urn:microsoft.com/office/officeart/2016/7/layout/RepeatingBendingProcessNew"/>
    <dgm:cxn modelId="{5E82237B-6729-4193-B9FC-41F81D2190A3}" type="presParOf" srcId="{674554C7-5C22-40AF-ADDB-86186DBB1C80}" destId="{BC945F3B-573C-4206-9435-BC63F79512BB}" srcOrd="7" destOrd="0" presId="urn:microsoft.com/office/officeart/2016/7/layout/RepeatingBendingProcessNew"/>
    <dgm:cxn modelId="{967BA0E8-15EE-4E8E-9B77-2A528D72B244}" type="presParOf" srcId="{BC945F3B-573C-4206-9435-BC63F79512BB}" destId="{660BF804-ECAA-49E6-B46F-90271A1BB0ED}" srcOrd="0" destOrd="0" presId="urn:microsoft.com/office/officeart/2016/7/layout/RepeatingBendingProcessNew"/>
    <dgm:cxn modelId="{071B1A2E-E6B6-48A6-962F-930A449E86C9}" type="presParOf" srcId="{674554C7-5C22-40AF-ADDB-86186DBB1C80}" destId="{48839238-271E-4AAE-9B29-DB967D068E9C}" srcOrd="8" destOrd="0" presId="urn:microsoft.com/office/officeart/2016/7/layout/RepeatingBendingProcessNew"/>
    <dgm:cxn modelId="{920CF8DB-FEEF-46FA-993B-5E03642A127E}" type="presParOf" srcId="{674554C7-5C22-40AF-ADDB-86186DBB1C80}" destId="{6FD78D4D-F340-4DF5-8C66-4A00DBC24C27}" srcOrd="9" destOrd="0" presId="urn:microsoft.com/office/officeart/2016/7/layout/RepeatingBendingProcessNew"/>
    <dgm:cxn modelId="{F9BDAA9C-DF65-4C5C-B507-8E0346E0823C}" type="presParOf" srcId="{6FD78D4D-F340-4DF5-8C66-4A00DBC24C27}" destId="{7EDA81F5-80E0-42D9-B5E9-EB9CED459BA6}" srcOrd="0" destOrd="0" presId="urn:microsoft.com/office/officeart/2016/7/layout/RepeatingBendingProcessNew"/>
    <dgm:cxn modelId="{5DCF52AB-8F64-43A5-921D-0A7D7302C019}" type="presParOf" srcId="{674554C7-5C22-40AF-ADDB-86186DBB1C80}" destId="{31B932B5-4A39-460A-91B2-B0F44164C6E3}" srcOrd="10" destOrd="0" presId="urn:microsoft.com/office/officeart/2016/7/layout/RepeatingBendingProcessNew"/>
    <dgm:cxn modelId="{4DAAE14C-D65C-4B29-86C2-F9C5376075E6}" type="presParOf" srcId="{674554C7-5C22-40AF-ADDB-86186DBB1C80}" destId="{F0E957DB-3A26-4329-A5FC-0E42BEAA0318}" srcOrd="11" destOrd="0" presId="urn:microsoft.com/office/officeart/2016/7/layout/RepeatingBendingProcessNew"/>
    <dgm:cxn modelId="{2CCAD94E-C415-4E39-BA99-896528F97865}" type="presParOf" srcId="{F0E957DB-3A26-4329-A5FC-0E42BEAA0318}" destId="{06F5174D-7765-486E-8809-C47357A45DFC}" srcOrd="0" destOrd="0" presId="urn:microsoft.com/office/officeart/2016/7/layout/RepeatingBendingProcessNew"/>
    <dgm:cxn modelId="{93FCDEE6-D08A-41C1-890B-B7C1D40FF4BD}" type="presParOf" srcId="{674554C7-5C22-40AF-ADDB-86186DBB1C80}" destId="{CD5584DD-CC4E-494D-B0B2-EA285B4A6ABE}"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F7167-C99C-45E9-B9DE-DF125675DEE6}">
      <dsp:nvSpPr>
        <dsp:cNvPr id="0" name=""/>
        <dsp:cNvSpPr/>
      </dsp:nvSpPr>
      <dsp:spPr>
        <a:xfrm>
          <a:off x="0" y="1525803"/>
          <a:ext cx="3025303"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C74E42-771C-4976-9BCD-B5D307007897}">
      <dsp:nvSpPr>
        <dsp:cNvPr id="0" name=""/>
        <dsp:cNvSpPr/>
      </dsp:nvSpPr>
      <dsp:spPr>
        <a:xfrm>
          <a:off x="151265" y="1333923"/>
          <a:ext cx="211771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4" tIns="0" rIns="80044" bIns="0" numCol="1" spcCol="1270" anchor="ctr" anchorCtr="0">
          <a:noAutofit/>
        </a:bodyPr>
        <a:lstStyle/>
        <a:p>
          <a:pPr marL="0" lvl="0" indent="0" algn="l" defTabSz="577850">
            <a:lnSpc>
              <a:spcPct val="90000"/>
            </a:lnSpc>
            <a:spcBef>
              <a:spcPct val="0"/>
            </a:spcBef>
            <a:spcAft>
              <a:spcPct val="35000"/>
            </a:spcAft>
            <a:buNone/>
          </a:pPr>
          <a:r>
            <a:rPr lang="en-US" sz="1300" kern="1200"/>
            <a:t>Manoj Kumar Ravindranath</a:t>
          </a:r>
        </a:p>
      </dsp:txBody>
      <dsp:txXfrm>
        <a:off x="169999" y="1352657"/>
        <a:ext cx="2080244" cy="346292"/>
      </dsp:txXfrm>
    </dsp:sp>
    <dsp:sp modelId="{C1167A9F-0A77-4535-87E4-80737D29FD22}">
      <dsp:nvSpPr>
        <dsp:cNvPr id="0" name=""/>
        <dsp:cNvSpPr/>
      </dsp:nvSpPr>
      <dsp:spPr>
        <a:xfrm>
          <a:off x="0" y="2115483"/>
          <a:ext cx="3025303"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B8E866-578C-453D-82AA-41CDD39B183D}">
      <dsp:nvSpPr>
        <dsp:cNvPr id="0" name=""/>
        <dsp:cNvSpPr/>
      </dsp:nvSpPr>
      <dsp:spPr>
        <a:xfrm>
          <a:off x="151265" y="1923603"/>
          <a:ext cx="211771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4" tIns="0" rIns="80044" bIns="0" numCol="1" spcCol="1270" anchor="ctr" anchorCtr="0">
          <a:noAutofit/>
        </a:bodyPr>
        <a:lstStyle/>
        <a:p>
          <a:pPr marL="0" lvl="0" indent="0" algn="l" defTabSz="577850">
            <a:lnSpc>
              <a:spcPct val="90000"/>
            </a:lnSpc>
            <a:spcBef>
              <a:spcPct val="0"/>
            </a:spcBef>
            <a:spcAft>
              <a:spcPct val="35000"/>
            </a:spcAft>
            <a:buNone/>
          </a:pPr>
          <a:r>
            <a:rPr lang="en-US" sz="1300" kern="1200"/>
            <a:t>Sai Sowmith Komakula</a:t>
          </a:r>
        </a:p>
      </dsp:txBody>
      <dsp:txXfrm>
        <a:off x="169999" y="1942337"/>
        <a:ext cx="2080244" cy="346292"/>
      </dsp:txXfrm>
    </dsp:sp>
    <dsp:sp modelId="{CCF0769A-0AC7-49F5-95FC-8FC52B3536E7}">
      <dsp:nvSpPr>
        <dsp:cNvPr id="0" name=""/>
        <dsp:cNvSpPr/>
      </dsp:nvSpPr>
      <dsp:spPr>
        <a:xfrm>
          <a:off x="0" y="2705163"/>
          <a:ext cx="3025303"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6BFB68-180B-4920-A4B9-7530CD2DE316}">
      <dsp:nvSpPr>
        <dsp:cNvPr id="0" name=""/>
        <dsp:cNvSpPr/>
      </dsp:nvSpPr>
      <dsp:spPr>
        <a:xfrm>
          <a:off x="151265" y="2513283"/>
          <a:ext cx="211771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4" tIns="0" rIns="80044" bIns="0" numCol="1" spcCol="1270" anchor="ctr" anchorCtr="0">
          <a:noAutofit/>
        </a:bodyPr>
        <a:lstStyle/>
        <a:p>
          <a:pPr marL="0" lvl="0" indent="0" algn="l" defTabSz="577850">
            <a:lnSpc>
              <a:spcPct val="90000"/>
            </a:lnSpc>
            <a:spcBef>
              <a:spcPct val="0"/>
            </a:spcBef>
            <a:spcAft>
              <a:spcPct val="35000"/>
            </a:spcAft>
            <a:buNone/>
          </a:pPr>
          <a:r>
            <a:rPr lang="en-US" sz="1300" kern="1200"/>
            <a:t>Srilekhya Byreddi</a:t>
          </a:r>
        </a:p>
      </dsp:txBody>
      <dsp:txXfrm>
        <a:off x="169999" y="2532017"/>
        <a:ext cx="2080244" cy="346292"/>
      </dsp:txXfrm>
    </dsp:sp>
    <dsp:sp modelId="{B554EC42-9D36-4E6D-987F-BCF99F78E279}">
      <dsp:nvSpPr>
        <dsp:cNvPr id="0" name=""/>
        <dsp:cNvSpPr/>
      </dsp:nvSpPr>
      <dsp:spPr>
        <a:xfrm>
          <a:off x="0" y="3294843"/>
          <a:ext cx="3025303"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EA455C-FB14-4745-B254-439BC8613282}">
      <dsp:nvSpPr>
        <dsp:cNvPr id="0" name=""/>
        <dsp:cNvSpPr/>
      </dsp:nvSpPr>
      <dsp:spPr>
        <a:xfrm>
          <a:off x="151265" y="3102963"/>
          <a:ext cx="211771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4" tIns="0" rIns="80044" bIns="0" numCol="1" spcCol="1270" anchor="ctr" anchorCtr="0">
          <a:noAutofit/>
        </a:bodyPr>
        <a:lstStyle/>
        <a:p>
          <a:pPr marL="0" lvl="0" indent="0" algn="l" defTabSz="577850">
            <a:lnSpc>
              <a:spcPct val="90000"/>
            </a:lnSpc>
            <a:spcBef>
              <a:spcPct val="0"/>
            </a:spcBef>
            <a:spcAft>
              <a:spcPct val="35000"/>
            </a:spcAft>
            <a:buNone/>
          </a:pPr>
          <a:r>
            <a:rPr lang="en-US" sz="1300" kern="1200"/>
            <a:t>Elda Maria Thomas</a:t>
          </a:r>
        </a:p>
      </dsp:txBody>
      <dsp:txXfrm>
        <a:off x="169999" y="3121697"/>
        <a:ext cx="2080244" cy="346292"/>
      </dsp:txXfrm>
    </dsp:sp>
    <dsp:sp modelId="{F9F85B6F-DC01-4D8B-9364-BD91DB69D5D4}">
      <dsp:nvSpPr>
        <dsp:cNvPr id="0" name=""/>
        <dsp:cNvSpPr/>
      </dsp:nvSpPr>
      <dsp:spPr>
        <a:xfrm>
          <a:off x="0" y="3884523"/>
          <a:ext cx="3025303"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1872DA-BCFF-4962-B530-B4955CECCDDC}">
      <dsp:nvSpPr>
        <dsp:cNvPr id="0" name=""/>
        <dsp:cNvSpPr/>
      </dsp:nvSpPr>
      <dsp:spPr>
        <a:xfrm>
          <a:off x="151265" y="3692643"/>
          <a:ext cx="211771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4" tIns="0" rIns="80044" bIns="0" numCol="1" spcCol="1270" anchor="ctr" anchorCtr="0">
          <a:noAutofit/>
        </a:bodyPr>
        <a:lstStyle/>
        <a:p>
          <a:pPr marL="0" lvl="0" indent="0" algn="l" defTabSz="577850">
            <a:lnSpc>
              <a:spcPct val="90000"/>
            </a:lnSpc>
            <a:spcBef>
              <a:spcPct val="0"/>
            </a:spcBef>
            <a:spcAft>
              <a:spcPct val="35000"/>
            </a:spcAft>
            <a:buNone/>
          </a:pPr>
          <a:r>
            <a:rPr lang="en-US" sz="1300" kern="1200"/>
            <a:t>Sreenatha Reddy Ramireddy</a:t>
          </a:r>
        </a:p>
      </dsp:txBody>
      <dsp:txXfrm>
        <a:off x="169999" y="3711377"/>
        <a:ext cx="208024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03399-FE98-4F2B-8E72-D17323D63255}">
      <dsp:nvSpPr>
        <dsp:cNvPr id="0" name=""/>
        <dsp:cNvSpPr/>
      </dsp:nvSpPr>
      <dsp:spPr>
        <a:xfrm>
          <a:off x="0" y="677"/>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2372B-17B4-4781-9563-349A1563C122}">
      <dsp:nvSpPr>
        <dsp:cNvPr id="0" name=""/>
        <dsp:cNvSpPr/>
      </dsp:nvSpPr>
      <dsp:spPr>
        <a:xfrm>
          <a:off x="0" y="677"/>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About The Company</a:t>
          </a:r>
        </a:p>
      </dsp:txBody>
      <dsp:txXfrm>
        <a:off x="0" y="677"/>
        <a:ext cx="3025303" cy="396049"/>
      </dsp:txXfrm>
    </dsp:sp>
    <dsp:sp modelId="{92AA644C-C367-4CB9-A10A-4FB7D2C037CE}">
      <dsp:nvSpPr>
        <dsp:cNvPr id="0" name=""/>
        <dsp:cNvSpPr/>
      </dsp:nvSpPr>
      <dsp:spPr>
        <a:xfrm>
          <a:off x="0" y="396726"/>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08A2D-ECEE-4861-84B8-E9D07F6732AA}">
      <dsp:nvSpPr>
        <dsp:cNvPr id="0" name=""/>
        <dsp:cNvSpPr/>
      </dsp:nvSpPr>
      <dsp:spPr>
        <a:xfrm>
          <a:off x="0" y="396726"/>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Patent Filing</a:t>
          </a:r>
        </a:p>
      </dsp:txBody>
      <dsp:txXfrm>
        <a:off x="0" y="396726"/>
        <a:ext cx="3025303" cy="396049"/>
      </dsp:txXfrm>
    </dsp:sp>
    <dsp:sp modelId="{B3BF6A1D-49F4-46F6-B65C-3407B6A7B009}">
      <dsp:nvSpPr>
        <dsp:cNvPr id="0" name=""/>
        <dsp:cNvSpPr/>
      </dsp:nvSpPr>
      <dsp:spPr>
        <a:xfrm>
          <a:off x="0" y="792776"/>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37033-5643-46CC-9FD2-FDC25F7A2B05}">
      <dsp:nvSpPr>
        <dsp:cNvPr id="0" name=""/>
        <dsp:cNvSpPr/>
      </dsp:nvSpPr>
      <dsp:spPr>
        <a:xfrm>
          <a:off x="0" y="792776"/>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Patent Filing Process Flow</a:t>
          </a:r>
        </a:p>
      </dsp:txBody>
      <dsp:txXfrm>
        <a:off x="0" y="792776"/>
        <a:ext cx="3025303" cy="396049"/>
      </dsp:txXfrm>
    </dsp:sp>
    <dsp:sp modelId="{5110F44C-7DF4-486A-B33A-061CF57FFAF1}">
      <dsp:nvSpPr>
        <dsp:cNvPr id="0" name=""/>
        <dsp:cNvSpPr/>
      </dsp:nvSpPr>
      <dsp:spPr>
        <a:xfrm>
          <a:off x="0" y="1188825"/>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27991-D9A1-482B-A427-C4064EF13966}">
      <dsp:nvSpPr>
        <dsp:cNvPr id="0" name=""/>
        <dsp:cNvSpPr/>
      </dsp:nvSpPr>
      <dsp:spPr>
        <a:xfrm>
          <a:off x="0" y="1188825"/>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Business Problem</a:t>
          </a:r>
        </a:p>
      </dsp:txBody>
      <dsp:txXfrm>
        <a:off x="0" y="1188825"/>
        <a:ext cx="3025303" cy="396049"/>
      </dsp:txXfrm>
    </dsp:sp>
    <dsp:sp modelId="{773F4860-F35C-4F18-9E27-1176FDF2DD49}">
      <dsp:nvSpPr>
        <dsp:cNvPr id="0" name=""/>
        <dsp:cNvSpPr/>
      </dsp:nvSpPr>
      <dsp:spPr>
        <a:xfrm>
          <a:off x="0" y="1584875"/>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89BDCD-66F4-47C6-BFC9-1AE7846DEB25}">
      <dsp:nvSpPr>
        <dsp:cNvPr id="0" name=""/>
        <dsp:cNvSpPr/>
      </dsp:nvSpPr>
      <dsp:spPr>
        <a:xfrm>
          <a:off x="0" y="1584875"/>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Business Objective</a:t>
          </a:r>
        </a:p>
      </dsp:txBody>
      <dsp:txXfrm>
        <a:off x="0" y="1584875"/>
        <a:ext cx="3025303" cy="396049"/>
      </dsp:txXfrm>
    </dsp:sp>
    <dsp:sp modelId="{38318266-3F33-4D41-899C-3B1BD4285982}">
      <dsp:nvSpPr>
        <dsp:cNvPr id="0" name=""/>
        <dsp:cNvSpPr/>
      </dsp:nvSpPr>
      <dsp:spPr>
        <a:xfrm>
          <a:off x="0" y="1980924"/>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F6F9B-0FF7-49B0-BC8D-97B5972381BF}">
      <dsp:nvSpPr>
        <dsp:cNvPr id="0" name=""/>
        <dsp:cNvSpPr/>
      </dsp:nvSpPr>
      <dsp:spPr>
        <a:xfrm>
          <a:off x="0" y="1980924"/>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Existing Model</a:t>
          </a:r>
        </a:p>
      </dsp:txBody>
      <dsp:txXfrm>
        <a:off x="0" y="1980924"/>
        <a:ext cx="3025303" cy="396049"/>
      </dsp:txXfrm>
    </dsp:sp>
    <dsp:sp modelId="{C2C0895C-159C-404F-AE1D-0FF50A7FE256}">
      <dsp:nvSpPr>
        <dsp:cNvPr id="0" name=""/>
        <dsp:cNvSpPr/>
      </dsp:nvSpPr>
      <dsp:spPr>
        <a:xfrm>
          <a:off x="0" y="2376974"/>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503F80-8FFB-4A58-BE84-1CCC252A41E0}">
      <dsp:nvSpPr>
        <dsp:cNvPr id="0" name=""/>
        <dsp:cNvSpPr/>
      </dsp:nvSpPr>
      <dsp:spPr>
        <a:xfrm>
          <a:off x="0" y="2376974"/>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Dataset</a:t>
          </a:r>
        </a:p>
      </dsp:txBody>
      <dsp:txXfrm>
        <a:off x="0" y="2376974"/>
        <a:ext cx="3025303" cy="396049"/>
      </dsp:txXfrm>
    </dsp:sp>
    <dsp:sp modelId="{CAC57F04-1AD7-451F-995D-5D3F1070EF72}">
      <dsp:nvSpPr>
        <dsp:cNvPr id="0" name=""/>
        <dsp:cNvSpPr/>
      </dsp:nvSpPr>
      <dsp:spPr>
        <a:xfrm>
          <a:off x="0" y="2773023"/>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0A27E-D58B-4C0D-983B-EF5D34D05E08}">
      <dsp:nvSpPr>
        <dsp:cNvPr id="0" name=""/>
        <dsp:cNvSpPr/>
      </dsp:nvSpPr>
      <dsp:spPr>
        <a:xfrm>
          <a:off x="0" y="2773023"/>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Feature Description</a:t>
          </a:r>
        </a:p>
      </dsp:txBody>
      <dsp:txXfrm>
        <a:off x="0" y="2773023"/>
        <a:ext cx="3025303" cy="396049"/>
      </dsp:txXfrm>
    </dsp:sp>
    <dsp:sp modelId="{871831F6-BC2B-4BF2-AA1E-E3D82287E05E}">
      <dsp:nvSpPr>
        <dsp:cNvPr id="0" name=""/>
        <dsp:cNvSpPr/>
      </dsp:nvSpPr>
      <dsp:spPr>
        <a:xfrm>
          <a:off x="0" y="3169072"/>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4101E4-06D1-44DA-8BA9-2CB9DD6B62D4}">
      <dsp:nvSpPr>
        <dsp:cNvPr id="0" name=""/>
        <dsp:cNvSpPr/>
      </dsp:nvSpPr>
      <dsp:spPr>
        <a:xfrm>
          <a:off x="0" y="3169072"/>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Understanding The Data</a:t>
          </a:r>
        </a:p>
      </dsp:txBody>
      <dsp:txXfrm>
        <a:off x="0" y="3169072"/>
        <a:ext cx="3025303" cy="396049"/>
      </dsp:txXfrm>
    </dsp:sp>
    <dsp:sp modelId="{7984E3BE-BFBA-41DA-90F7-46E5B13AB7F5}">
      <dsp:nvSpPr>
        <dsp:cNvPr id="0" name=""/>
        <dsp:cNvSpPr/>
      </dsp:nvSpPr>
      <dsp:spPr>
        <a:xfrm>
          <a:off x="0" y="3565122"/>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AA6149-7CCF-479B-8C71-A687937E3EF0}">
      <dsp:nvSpPr>
        <dsp:cNvPr id="0" name=""/>
        <dsp:cNvSpPr/>
      </dsp:nvSpPr>
      <dsp:spPr>
        <a:xfrm>
          <a:off x="0" y="3565122"/>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Correlation Matrix</a:t>
          </a:r>
        </a:p>
      </dsp:txBody>
      <dsp:txXfrm>
        <a:off x="0" y="3565122"/>
        <a:ext cx="3025303" cy="396049"/>
      </dsp:txXfrm>
    </dsp:sp>
    <dsp:sp modelId="{FDD92A3F-0B19-4B93-B954-298B9E2B248E}">
      <dsp:nvSpPr>
        <dsp:cNvPr id="0" name=""/>
        <dsp:cNvSpPr/>
      </dsp:nvSpPr>
      <dsp:spPr>
        <a:xfrm>
          <a:off x="0" y="3961171"/>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7566C-39CC-411B-A598-523C2E5DF3B6}">
      <dsp:nvSpPr>
        <dsp:cNvPr id="0" name=""/>
        <dsp:cNvSpPr/>
      </dsp:nvSpPr>
      <dsp:spPr>
        <a:xfrm>
          <a:off x="0" y="3961171"/>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Hypothesis</a:t>
          </a:r>
        </a:p>
      </dsp:txBody>
      <dsp:txXfrm>
        <a:off x="0" y="3961171"/>
        <a:ext cx="3025303" cy="396049"/>
      </dsp:txXfrm>
    </dsp:sp>
    <dsp:sp modelId="{20C25835-7BAB-48B4-94BD-9A00117DCD2C}">
      <dsp:nvSpPr>
        <dsp:cNvPr id="0" name=""/>
        <dsp:cNvSpPr/>
      </dsp:nvSpPr>
      <dsp:spPr>
        <a:xfrm>
          <a:off x="0" y="4357221"/>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3D3D8D-A950-4A7A-8746-44CFEA59DD54}">
      <dsp:nvSpPr>
        <dsp:cNvPr id="0" name=""/>
        <dsp:cNvSpPr/>
      </dsp:nvSpPr>
      <dsp:spPr>
        <a:xfrm>
          <a:off x="0" y="4357221"/>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kern="1200"/>
            <a:t>Mathematical Model</a:t>
          </a:r>
          <a:endParaRPr lang="en-US" sz="1800" kern="1200"/>
        </a:p>
      </dsp:txBody>
      <dsp:txXfrm>
        <a:off x="0" y="4357221"/>
        <a:ext cx="3025303" cy="396049"/>
      </dsp:txXfrm>
    </dsp:sp>
    <dsp:sp modelId="{2C0B1A1F-628A-4032-9446-CEA3700E7E49}">
      <dsp:nvSpPr>
        <dsp:cNvPr id="0" name=""/>
        <dsp:cNvSpPr/>
      </dsp:nvSpPr>
      <dsp:spPr>
        <a:xfrm>
          <a:off x="0" y="4753270"/>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C2326-2302-4A6F-8D45-D5BF84ADA55C}">
      <dsp:nvSpPr>
        <dsp:cNvPr id="0" name=""/>
        <dsp:cNvSpPr/>
      </dsp:nvSpPr>
      <dsp:spPr>
        <a:xfrm>
          <a:off x="0" y="4753270"/>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Deep Learning Model</a:t>
          </a:r>
        </a:p>
      </dsp:txBody>
      <dsp:txXfrm>
        <a:off x="0" y="4753270"/>
        <a:ext cx="3025303" cy="396049"/>
      </dsp:txXfrm>
    </dsp:sp>
    <dsp:sp modelId="{2BCE01AC-233B-4633-966B-9C70B5FBA03E}">
      <dsp:nvSpPr>
        <dsp:cNvPr id="0" name=""/>
        <dsp:cNvSpPr/>
      </dsp:nvSpPr>
      <dsp:spPr>
        <a:xfrm>
          <a:off x="0" y="5149320"/>
          <a:ext cx="30253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F48EC-7A60-4480-8F8B-E71476DD4A05}">
      <dsp:nvSpPr>
        <dsp:cNvPr id="0" name=""/>
        <dsp:cNvSpPr/>
      </dsp:nvSpPr>
      <dsp:spPr>
        <a:xfrm>
          <a:off x="0" y="5149320"/>
          <a:ext cx="3025303" cy="3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kern="1200" dirty="0"/>
            <a:t>Conclusion</a:t>
          </a:r>
          <a:endParaRPr lang="en-US" sz="1800" kern="1200" dirty="0"/>
        </a:p>
      </dsp:txBody>
      <dsp:txXfrm>
        <a:off x="0" y="5149320"/>
        <a:ext cx="3025303" cy="3960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766D3-9B0D-4C41-8A97-0D8BB8C1981C}">
      <dsp:nvSpPr>
        <dsp:cNvPr id="0" name=""/>
        <dsp:cNvSpPr/>
      </dsp:nvSpPr>
      <dsp:spPr>
        <a:xfrm>
          <a:off x="797612" y="0"/>
          <a:ext cx="842944" cy="713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6F3D7-5E1F-48BF-B731-81AB9A95D736}">
      <dsp:nvSpPr>
        <dsp:cNvPr id="0" name=""/>
        <dsp:cNvSpPr/>
      </dsp:nvSpPr>
      <dsp:spPr>
        <a:xfrm>
          <a:off x="14877" y="865884"/>
          <a:ext cx="2408414" cy="30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'Title’</a:t>
          </a:r>
        </a:p>
      </dsp:txBody>
      <dsp:txXfrm>
        <a:off x="14877" y="865884"/>
        <a:ext cx="2408414" cy="305760"/>
      </dsp:txXfrm>
    </dsp:sp>
    <dsp:sp modelId="{7397C74C-ED74-4E10-A8D8-F7580E1F8075}">
      <dsp:nvSpPr>
        <dsp:cNvPr id="0" name=""/>
        <dsp:cNvSpPr/>
      </dsp:nvSpPr>
      <dsp:spPr>
        <a:xfrm>
          <a:off x="14877" y="1242548"/>
          <a:ext cx="2408414" cy="2950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H0: There is no significant difference in the number of forward citations received by patents with titles containing fewer than 10 words and those containing 10 or more words</a:t>
          </a:r>
        </a:p>
        <a:p>
          <a:pPr marL="0" lvl="0" indent="0" algn="ctr" defTabSz="711200">
            <a:lnSpc>
              <a:spcPct val="90000"/>
            </a:lnSpc>
            <a:spcBef>
              <a:spcPct val="0"/>
            </a:spcBef>
            <a:spcAft>
              <a:spcPct val="35000"/>
            </a:spcAft>
            <a:buNone/>
          </a:pPr>
          <a:r>
            <a:rPr lang="en-US" sz="1600" kern="1200" dirty="0"/>
            <a:t>HA: Patents with titles containing fewer than 10 words receive more forward citations than those with titles containing 10 or more words.</a:t>
          </a:r>
        </a:p>
      </dsp:txBody>
      <dsp:txXfrm>
        <a:off x="14877" y="1242548"/>
        <a:ext cx="2408414" cy="2950256"/>
      </dsp:txXfrm>
    </dsp:sp>
    <dsp:sp modelId="{347CF6E6-6516-411B-BA22-F707B4A098B4}">
      <dsp:nvSpPr>
        <dsp:cNvPr id="0" name=""/>
        <dsp:cNvSpPr/>
      </dsp:nvSpPr>
      <dsp:spPr>
        <a:xfrm>
          <a:off x="3627498" y="0"/>
          <a:ext cx="842944" cy="713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FD37B-F9B5-455E-955A-9DB620592D92}">
      <dsp:nvSpPr>
        <dsp:cNvPr id="0" name=""/>
        <dsp:cNvSpPr/>
      </dsp:nvSpPr>
      <dsp:spPr>
        <a:xfrm>
          <a:off x="2844764" y="865884"/>
          <a:ext cx="2408414" cy="30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'Claims Count’:</a:t>
          </a:r>
        </a:p>
      </dsp:txBody>
      <dsp:txXfrm>
        <a:off x="2844764" y="865884"/>
        <a:ext cx="2408414" cy="305760"/>
      </dsp:txXfrm>
    </dsp:sp>
    <dsp:sp modelId="{DDB98FAA-A558-4027-8236-B296446A0112}">
      <dsp:nvSpPr>
        <dsp:cNvPr id="0" name=""/>
        <dsp:cNvSpPr/>
      </dsp:nvSpPr>
      <dsp:spPr>
        <a:xfrm>
          <a:off x="2844764" y="1242548"/>
          <a:ext cx="2408414" cy="2950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H0: There is no significant difference in the mean duration of patents with claims count less than or equal to 10 and patents with claims count greater than 10.</a:t>
          </a:r>
        </a:p>
        <a:p>
          <a:pPr marL="0" lvl="0" indent="0" algn="ctr" defTabSz="711200">
            <a:lnSpc>
              <a:spcPct val="90000"/>
            </a:lnSpc>
            <a:spcBef>
              <a:spcPct val="0"/>
            </a:spcBef>
            <a:spcAft>
              <a:spcPct val="35000"/>
            </a:spcAft>
            <a:buNone/>
          </a:pPr>
          <a:r>
            <a:rPr lang="en-US" sz="1600" kern="1200"/>
            <a:t>HA: Patents with claims count less than or equal to 10 have a significantly shorter duration than patents with claims count greater than 10.</a:t>
          </a:r>
        </a:p>
      </dsp:txBody>
      <dsp:txXfrm>
        <a:off x="2844764" y="1242548"/>
        <a:ext cx="2408414" cy="2950256"/>
      </dsp:txXfrm>
    </dsp:sp>
    <dsp:sp modelId="{1164BFA6-8B05-4092-B770-25E15FF916E6}">
      <dsp:nvSpPr>
        <dsp:cNvPr id="0" name=""/>
        <dsp:cNvSpPr/>
      </dsp:nvSpPr>
      <dsp:spPr>
        <a:xfrm>
          <a:off x="6457385" y="0"/>
          <a:ext cx="842944" cy="7134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B5B88-A48C-4D6E-8F66-66F95675D121}">
      <dsp:nvSpPr>
        <dsp:cNvPr id="0" name=""/>
        <dsp:cNvSpPr/>
      </dsp:nvSpPr>
      <dsp:spPr>
        <a:xfrm>
          <a:off x="5674650" y="865884"/>
          <a:ext cx="2408414" cy="30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'Inventor Count’:</a:t>
          </a:r>
        </a:p>
      </dsp:txBody>
      <dsp:txXfrm>
        <a:off x="5674650" y="865884"/>
        <a:ext cx="2408414" cy="305760"/>
      </dsp:txXfrm>
    </dsp:sp>
    <dsp:sp modelId="{B323EC83-BA13-4A5C-9070-AA7337A8D577}">
      <dsp:nvSpPr>
        <dsp:cNvPr id="0" name=""/>
        <dsp:cNvSpPr/>
      </dsp:nvSpPr>
      <dsp:spPr>
        <a:xfrm>
          <a:off x="5674650" y="1242548"/>
          <a:ext cx="2408414" cy="2950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H0: There is no significant difference in the mean duration of patents with inventor count less than or equal to 3 and patents with inventor count greater than 3.</a:t>
          </a:r>
        </a:p>
        <a:p>
          <a:pPr marL="0" lvl="0" indent="0" algn="ctr" defTabSz="711200">
            <a:lnSpc>
              <a:spcPct val="90000"/>
            </a:lnSpc>
            <a:spcBef>
              <a:spcPct val="0"/>
            </a:spcBef>
            <a:spcAft>
              <a:spcPct val="35000"/>
            </a:spcAft>
            <a:buNone/>
          </a:pPr>
          <a:r>
            <a:rPr lang="en-US" sz="1600" kern="1200"/>
            <a:t>HA: Patents with inventor count less than or equal to 3 have a significantly shorter duration than patents with inventor count greater than 3.</a:t>
          </a:r>
        </a:p>
      </dsp:txBody>
      <dsp:txXfrm>
        <a:off x="5674650" y="1242548"/>
        <a:ext cx="2408414" cy="2950256"/>
      </dsp:txXfrm>
    </dsp:sp>
    <dsp:sp modelId="{8A08FC8A-A7DB-4710-AE06-FF7E77D819D8}">
      <dsp:nvSpPr>
        <dsp:cNvPr id="0" name=""/>
        <dsp:cNvSpPr/>
      </dsp:nvSpPr>
      <dsp:spPr>
        <a:xfrm>
          <a:off x="9287271" y="0"/>
          <a:ext cx="842944" cy="7134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8EC66E-0DCA-4C52-96D2-C7C4EB189048}">
      <dsp:nvSpPr>
        <dsp:cNvPr id="0" name=""/>
        <dsp:cNvSpPr/>
      </dsp:nvSpPr>
      <dsp:spPr>
        <a:xfrm>
          <a:off x="8504537" y="865884"/>
          <a:ext cx="2408414" cy="30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'Application Year’:</a:t>
          </a:r>
        </a:p>
      </dsp:txBody>
      <dsp:txXfrm>
        <a:off x="8504537" y="865884"/>
        <a:ext cx="2408414" cy="305760"/>
      </dsp:txXfrm>
    </dsp:sp>
    <dsp:sp modelId="{D5F11B19-E0BA-4B8E-9BC7-0BBAFD5DC911}">
      <dsp:nvSpPr>
        <dsp:cNvPr id="0" name=""/>
        <dsp:cNvSpPr/>
      </dsp:nvSpPr>
      <dsp:spPr>
        <a:xfrm>
          <a:off x="8504537" y="1242548"/>
          <a:ext cx="2408414" cy="2950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H0: There is no significant correlation between the application year and the duration of patents.</a:t>
          </a:r>
        </a:p>
        <a:p>
          <a:pPr marL="0" lvl="0" indent="0" algn="ctr" defTabSz="711200">
            <a:lnSpc>
              <a:spcPct val="90000"/>
            </a:lnSpc>
            <a:spcBef>
              <a:spcPct val="0"/>
            </a:spcBef>
            <a:spcAft>
              <a:spcPct val="35000"/>
            </a:spcAft>
            <a:buNone/>
          </a:pPr>
          <a:r>
            <a:rPr lang="en-US" sz="1600" kern="1200"/>
            <a:t>HA: There is a significant positive or negative correlation between the application year and the duration of patents.</a:t>
          </a:r>
        </a:p>
      </dsp:txBody>
      <dsp:txXfrm>
        <a:off x="8504537" y="1242548"/>
        <a:ext cx="2408414" cy="2950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8D6F3-54EB-4113-AEC7-83D9D42A2EE2}">
      <dsp:nvSpPr>
        <dsp:cNvPr id="0" name=""/>
        <dsp:cNvSpPr/>
      </dsp:nvSpPr>
      <dsp:spPr>
        <a:xfrm>
          <a:off x="2332533" y="1085049"/>
          <a:ext cx="504569" cy="91440"/>
        </a:xfrm>
        <a:custGeom>
          <a:avLst/>
          <a:gdLst/>
          <a:ahLst/>
          <a:cxnLst/>
          <a:rect l="0" t="0" r="0" b="0"/>
          <a:pathLst>
            <a:path>
              <a:moveTo>
                <a:pt x="0" y="45720"/>
              </a:moveTo>
              <a:lnTo>
                <a:pt x="50456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1439" y="1128091"/>
        <a:ext cx="26758" cy="5356"/>
      </dsp:txXfrm>
    </dsp:sp>
    <dsp:sp modelId="{9025512A-8973-463F-8F19-AC2F1B05632A}">
      <dsp:nvSpPr>
        <dsp:cNvPr id="0" name=""/>
        <dsp:cNvSpPr/>
      </dsp:nvSpPr>
      <dsp:spPr>
        <a:xfrm>
          <a:off x="7508" y="432722"/>
          <a:ext cx="2326825" cy="13960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016" tIns="119680" rIns="114016" bIns="119680" numCol="1" spcCol="1270" anchor="ctr" anchorCtr="0">
          <a:noAutofit/>
        </a:bodyPr>
        <a:lstStyle/>
        <a:p>
          <a:pPr marL="0" lvl="0" indent="0" algn="ctr" defTabSz="800100">
            <a:lnSpc>
              <a:spcPct val="90000"/>
            </a:lnSpc>
            <a:spcBef>
              <a:spcPct val="0"/>
            </a:spcBef>
            <a:spcAft>
              <a:spcPct val="35000"/>
            </a:spcAft>
            <a:buNone/>
          </a:pPr>
          <a:r>
            <a:rPr lang="en-US" sz="1800" kern="1200" dirty="0"/>
            <a:t>The code defines the neural network model. </a:t>
          </a:r>
        </a:p>
      </dsp:txBody>
      <dsp:txXfrm>
        <a:off x="7508" y="432722"/>
        <a:ext cx="2326825" cy="1396095"/>
      </dsp:txXfrm>
    </dsp:sp>
    <dsp:sp modelId="{4D57D050-3232-4522-A2C7-CEB174A07CFF}">
      <dsp:nvSpPr>
        <dsp:cNvPr id="0" name=""/>
        <dsp:cNvSpPr/>
      </dsp:nvSpPr>
      <dsp:spPr>
        <a:xfrm>
          <a:off x="5194529" y="1085049"/>
          <a:ext cx="504569" cy="91440"/>
        </a:xfrm>
        <a:custGeom>
          <a:avLst/>
          <a:gdLst/>
          <a:ahLst/>
          <a:cxnLst/>
          <a:rect l="0" t="0" r="0" b="0"/>
          <a:pathLst>
            <a:path>
              <a:moveTo>
                <a:pt x="0" y="45720"/>
              </a:moveTo>
              <a:lnTo>
                <a:pt x="504569" y="45720"/>
              </a:lnTo>
            </a:path>
          </a:pathLst>
        </a:custGeom>
        <a:noFill/>
        <a:ln w="6350" cap="flat" cmpd="sng" algn="ctr">
          <a:solidFill>
            <a:schemeClr val="accent5">
              <a:hueOff val="-1351709"/>
              <a:satOff val="-3484"/>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35" y="1128091"/>
        <a:ext cx="26758" cy="5356"/>
      </dsp:txXfrm>
    </dsp:sp>
    <dsp:sp modelId="{EB2927CC-5CE0-4469-8341-B2FC44337B47}">
      <dsp:nvSpPr>
        <dsp:cNvPr id="0" name=""/>
        <dsp:cNvSpPr/>
      </dsp:nvSpPr>
      <dsp:spPr>
        <a:xfrm>
          <a:off x="2869503" y="432722"/>
          <a:ext cx="2326825" cy="1396095"/>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016" tIns="119680" rIns="114016" bIns="119680" numCol="1" spcCol="1270" anchor="ctr" anchorCtr="0">
          <a:noAutofit/>
        </a:bodyPr>
        <a:lstStyle/>
        <a:p>
          <a:pPr marL="0" lvl="0" indent="0" algn="ctr" defTabSz="800100">
            <a:lnSpc>
              <a:spcPct val="90000"/>
            </a:lnSpc>
            <a:spcBef>
              <a:spcPct val="0"/>
            </a:spcBef>
            <a:spcAft>
              <a:spcPct val="35000"/>
            </a:spcAft>
            <a:buNone/>
          </a:pPr>
          <a:r>
            <a:rPr lang="en-US" sz="1800" kern="1200" dirty="0"/>
            <a:t>The input for the title data is an Input() layer with shape (</a:t>
          </a:r>
          <a:r>
            <a:rPr lang="en-US" sz="1800" kern="1200" dirty="0" err="1"/>
            <a:t>max_len</a:t>
          </a:r>
          <a:r>
            <a:rPr lang="en-US" sz="1800" kern="1200" dirty="0"/>
            <a:t>,). </a:t>
          </a:r>
        </a:p>
      </dsp:txBody>
      <dsp:txXfrm>
        <a:off x="2869503" y="432722"/>
        <a:ext cx="2326825" cy="1396095"/>
      </dsp:txXfrm>
    </dsp:sp>
    <dsp:sp modelId="{361228D4-2B73-412D-AC83-FAE4C7864752}">
      <dsp:nvSpPr>
        <dsp:cNvPr id="0" name=""/>
        <dsp:cNvSpPr/>
      </dsp:nvSpPr>
      <dsp:spPr>
        <a:xfrm>
          <a:off x="8056525" y="1085049"/>
          <a:ext cx="504569" cy="91440"/>
        </a:xfrm>
        <a:custGeom>
          <a:avLst/>
          <a:gdLst/>
          <a:ahLst/>
          <a:cxnLst/>
          <a:rect l="0" t="0" r="0" b="0"/>
          <a:pathLst>
            <a:path>
              <a:moveTo>
                <a:pt x="0" y="45720"/>
              </a:moveTo>
              <a:lnTo>
                <a:pt x="504569" y="45720"/>
              </a:lnTo>
            </a:path>
          </a:pathLst>
        </a:custGeom>
        <a:noFill/>
        <a:ln w="6350" cap="flat" cmpd="sng" algn="ctr">
          <a:solidFill>
            <a:schemeClr val="accent5">
              <a:hueOff val="-2703417"/>
              <a:satOff val="-6968"/>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5430" y="1128091"/>
        <a:ext cx="26758" cy="5356"/>
      </dsp:txXfrm>
    </dsp:sp>
    <dsp:sp modelId="{4A5CFDBD-19B0-42DE-BDEA-6834DD9B6040}">
      <dsp:nvSpPr>
        <dsp:cNvPr id="0" name=""/>
        <dsp:cNvSpPr/>
      </dsp:nvSpPr>
      <dsp:spPr>
        <a:xfrm>
          <a:off x="5731499" y="432722"/>
          <a:ext cx="2326825" cy="1396095"/>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016" tIns="119680" rIns="114016" bIns="119680" numCol="1" spcCol="1270" anchor="ctr" anchorCtr="0">
          <a:noAutofit/>
        </a:bodyPr>
        <a:lstStyle/>
        <a:p>
          <a:pPr marL="0" lvl="0" indent="0" algn="ctr" defTabSz="800100">
            <a:lnSpc>
              <a:spcPct val="90000"/>
            </a:lnSpc>
            <a:spcBef>
              <a:spcPct val="0"/>
            </a:spcBef>
            <a:spcAft>
              <a:spcPct val="35000"/>
            </a:spcAft>
            <a:buNone/>
          </a:pPr>
          <a:r>
            <a:rPr lang="en-US" sz="1800" kern="1200" dirty="0"/>
            <a:t>This is followed by an Embedding() layer.</a:t>
          </a:r>
        </a:p>
      </dsp:txBody>
      <dsp:txXfrm>
        <a:off x="5731499" y="432722"/>
        <a:ext cx="2326825" cy="1396095"/>
      </dsp:txXfrm>
    </dsp:sp>
    <dsp:sp modelId="{BC945F3B-573C-4206-9435-BC63F79512BB}">
      <dsp:nvSpPr>
        <dsp:cNvPr id="0" name=""/>
        <dsp:cNvSpPr/>
      </dsp:nvSpPr>
      <dsp:spPr>
        <a:xfrm>
          <a:off x="1170920" y="1827017"/>
          <a:ext cx="8585987" cy="504569"/>
        </a:xfrm>
        <a:custGeom>
          <a:avLst/>
          <a:gdLst/>
          <a:ahLst/>
          <a:cxnLst/>
          <a:rect l="0" t="0" r="0" b="0"/>
          <a:pathLst>
            <a:path>
              <a:moveTo>
                <a:pt x="8585987" y="0"/>
              </a:moveTo>
              <a:lnTo>
                <a:pt x="8585987" y="269384"/>
              </a:lnTo>
              <a:lnTo>
                <a:pt x="0" y="269384"/>
              </a:lnTo>
              <a:lnTo>
                <a:pt x="0" y="504569"/>
              </a:lnTo>
            </a:path>
          </a:pathLst>
        </a:custGeom>
        <a:noFill/>
        <a:ln w="6350" cap="flat" cmpd="sng" algn="ctr">
          <a:solidFill>
            <a:schemeClr val="accent5">
              <a:hueOff val="-4055126"/>
              <a:satOff val="-10451"/>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8848" y="2076624"/>
        <a:ext cx="430132" cy="5356"/>
      </dsp:txXfrm>
    </dsp:sp>
    <dsp:sp modelId="{8030FC93-2A48-4A95-9230-FAA1B01B70C6}">
      <dsp:nvSpPr>
        <dsp:cNvPr id="0" name=""/>
        <dsp:cNvSpPr/>
      </dsp:nvSpPr>
      <dsp:spPr>
        <a:xfrm>
          <a:off x="8593495" y="432722"/>
          <a:ext cx="2326825" cy="1396095"/>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016" tIns="119680" rIns="114016" bIns="119680" numCol="1" spcCol="1270" anchor="ctr" anchorCtr="0">
          <a:noAutofit/>
        </a:bodyPr>
        <a:lstStyle/>
        <a:p>
          <a:pPr marL="0" lvl="0" indent="0" algn="ctr" defTabSz="800100">
            <a:lnSpc>
              <a:spcPct val="90000"/>
            </a:lnSpc>
            <a:spcBef>
              <a:spcPct val="0"/>
            </a:spcBef>
            <a:spcAft>
              <a:spcPct val="35000"/>
            </a:spcAft>
            <a:buNone/>
          </a:pPr>
          <a:r>
            <a:rPr lang="en-US" sz="1800" kern="1200" dirty="0"/>
            <a:t>The Flatten() layer converts the 2D matrix output of the Embedding() layer into a 1D vector. </a:t>
          </a:r>
        </a:p>
      </dsp:txBody>
      <dsp:txXfrm>
        <a:off x="8593495" y="432722"/>
        <a:ext cx="2326825" cy="1396095"/>
      </dsp:txXfrm>
    </dsp:sp>
    <dsp:sp modelId="{6FD78D4D-F340-4DF5-8C66-4A00DBC24C27}">
      <dsp:nvSpPr>
        <dsp:cNvPr id="0" name=""/>
        <dsp:cNvSpPr/>
      </dsp:nvSpPr>
      <dsp:spPr>
        <a:xfrm>
          <a:off x="2332533" y="3016315"/>
          <a:ext cx="504569" cy="91440"/>
        </a:xfrm>
        <a:custGeom>
          <a:avLst/>
          <a:gdLst/>
          <a:ahLst/>
          <a:cxnLst/>
          <a:rect l="0" t="0" r="0" b="0"/>
          <a:pathLst>
            <a:path>
              <a:moveTo>
                <a:pt x="0" y="45720"/>
              </a:moveTo>
              <a:lnTo>
                <a:pt x="504569" y="45720"/>
              </a:lnTo>
            </a:path>
          </a:pathLst>
        </a:custGeom>
        <a:noFill/>
        <a:ln w="6350" cap="flat" cmpd="sng" algn="ctr">
          <a:solidFill>
            <a:schemeClr val="accent5">
              <a:hueOff val="-5406834"/>
              <a:satOff val="-13935"/>
              <a:lumOff val="-9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1439" y="3059356"/>
        <a:ext cx="26758" cy="5356"/>
      </dsp:txXfrm>
    </dsp:sp>
    <dsp:sp modelId="{48839238-271E-4AAE-9B29-DB967D068E9C}">
      <dsp:nvSpPr>
        <dsp:cNvPr id="0" name=""/>
        <dsp:cNvSpPr/>
      </dsp:nvSpPr>
      <dsp:spPr>
        <a:xfrm>
          <a:off x="7508" y="2363987"/>
          <a:ext cx="2326825" cy="1396095"/>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016" tIns="119680" rIns="114016" bIns="119680" numCol="1" spcCol="1270" anchor="ctr" anchorCtr="0">
          <a:noAutofit/>
        </a:bodyPr>
        <a:lstStyle/>
        <a:p>
          <a:pPr marL="0" lvl="0" indent="0" algn="ctr" defTabSz="711200">
            <a:lnSpc>
              <a:spcPct val="90000"/>
            </a:lnSpc>
            <a:spcBef>
              <a:spcPct val="0"/>
            </a:spcBef>
            <a:spcAft>
              <a:spcPct val="35000"/>
            </a:spcAft>
            <a:buNone/>
          </a:pPr>
          <a:r>
            <a:rPr lang="en-US" sz="1600" kern="1200" dirty="0"/>
            <a:t>The input for the numeric data is an Input() layer with shape (</a:t>
          </a:r>
          <a:r>
            <a:rPr lang="en-US" sz="1600" kern="1200" dirty="0" err="1"/>
            <a:t>X_train.shape</a:t>
          </a:r>
          <a:r>
            <a:rPr lang="en-US" sz="1600" kern="1200" dirty="0"/>
            <a:t>[1]-</a:t>
          </a:r>
          <a:r>
            <a:rPr lang="en-US" sz="1600" kern="1200" dirty="0" err="1"/>
            <a:t>max_len</a:t>
          </a:r>
          <a:r>
            <a:rPr lang="en-US" sz="1600" kern="1200" dirty="0"/>
            <a:t>,). </a:t>
          </a:r>
        </a:p>
      </dsp:txBody>
      <dsp:txXfrm>
        <a:off x="7508" y="2363987"/>
        <a:ext cx="2326825" cy="1396095"/>
      </dsp:txXfrm>
    </dsp:sp>
    <dsp:sp modelId="{F0E957DB-3A26-4329-A5FC-0E42BEAA0318}">
      <dsp:nvSpPr>
        <dsp:cNvPr id="0" name=""/>
        <dsp:cNvSpPr/>
      </dsp:nvSpPr>
      <dsp:spPr>
        <a:xfrm>
          <a:off x="5194529" y="3016315"/>
          <a:ext cx="504569" cy="91440"/>
        </a:xfrm>
        <a:custGeom>
          <a:avLst/>
          <a:gdLst/>
          <a:ahLst/>
          <a:cxnLst/>
          <a:rect l="0" t="0" r="0" b="0"/>
          <a:pathLst>
            <a:path>
              <a:moveTo>
                <a:pt x="0" y="45720"/>
              </a:moveTo>
              <a:lnTo>
                <a:pt x="504569"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35" y="3059356"/>
        <a:ext cx="26758" cy="5356"/>
      </dsp:txXfrm>
    </dsp:sp>
    <dsp:sp modelId="{31B932B5-4A39-460A-91B2-B0F44164C6E3}">
      <dsp:nvSpPr>
        <dsp:cNvPr id="0" name=""/>
        <dsp:cNvSpPr/>
      </dsp:nvSpPr>
      <dsp:spPr>
        <a:xfrm>
          <a:off x="2869503" y="2363987"/>
          <a:ext cx="2326825" cy="1396095"/>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016" tIns="119680" rIns="114016" bIns="119680" numCol="1" spcCol="1270" anchor="ctr" anchorCtr="0">
          <a:noAutofit/>
        </a:bodyPr>
        <a:lstStyle/>
        <a:p>
          <a:pPr marL="0" lvl="0" indent="0" algn="ctr" defTabSz="800100">
            <a:lnSpc>
              <a:spcPct val="90000"/>
            </a:lnSpc>
            <a:spcBef>
              <a:spcPct val="0"/>
            </a:spcBef>
            <a:spcAft>
              <a:spcPct val="35000"/>
            </a:spcAft>
            <a:buNone/>
          </a:pPr>
          <a:r>
            <a:rPr lang="en-US" sz="1800" kern="1200" dirty="0"/>
            <a:t>These two input layers are concatenated using the concatenate() layer. </a:t>
          </a:r>
        </a:p>
      </dsp:txBody>
      <dsp:txXfrm>
        <a:off x="2869503" y="2363987"/>
        <a:ext cx="2326825" cy="1396095"/>
      </dsp:txXfrm>
    </dsp:sp>
    <dsp:sp modelId="{CD5584DD-CC4E-494D-B0B2-EA285B4A6ABE}">
      <dsp:nvSpPr>
        <dsp:cNvPr id="0" name=""/>
        <dsp:cNvSpPr/>
      </dsp:nvSpPr>
      <dsp:spPr>
        <a:xfrm>
          <a:off x="5731499" y="2363987"/>
          <a:ext cx="2326825" cy="139609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016" tIns="119680" rIns="114016" bIns="119680" numCol="1" spcCol="1270" anchor="ctr" anchorCtr="0">
          <a:noAutofit/>
        </a:bodyPr>
        <a:lstStyle/>
        <a:p>
          <a:pPr marL="0" lvl="0" indent="0" algn="ctr" defTabSz="622300">
            <a:lnSpc>
              <a:spcPct val="90000"/>
            </a:lnSpc>
            <a:spcBef>
              <a:spcPct val="0"/>
            </a:spcBef>
            <a:spcAft>
              <a:spcPct val="35000"/>
            </a:spcAft>
            <a:buNone/>
          </a:pPr>
          <a:r>
            <a:rPr lang="en-US" sz="1400" kern="1200" dirty="0"/>
            <a:t>The rest of the model consists of two fully connected Dense() layers with </a:t>
          </a:r>
          <a:r>
            <a:rPr lang="en-US" sz="1400" kern="1200" dirty="0" err="1"/>
            <a:t>ReLU</a:t>
          </a:r>
          <a:r>
            <a:rPr lang="en-US" sz="1400" kern="1200" dirty="0"/>
            <a:t> activation functions, followed by a final output Dense() layer with a linear activation function.</a:t>
          </a:r>
        </a:p>
      </dsp:txBody>
      <dsp:txXfrm>
        <a:off x="5731499" y="2363987"/>
        <a:ext cx="2326825" cy="13960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27C5-0D1D-A2A8-4C06-4C2DE19BC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9747A9-A5C6-35A4-41B6-9CEB93443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C3C648-9A7F-8C26-D757-8060E45576F3}"/>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5" name="Footer Placeholder 4">
            <a:extLst>
              <a:ext uri="{FF2B5EF4-FFF2-40B4-BE49-F238E27FC236}">
                <a16:creationId xmlns:a16="http://schemas.microsoft.com/office/drawing/2014/main" id="{2BB1CB75-50BC-095D-3CA0-52682570A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0EEBD-4A33-28B8-BC01-AB3ADD8A1087}"/>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405966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7795-27FB-5CAA-3F21-4C17C69075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9391AB-81C1-00E1-80B1-2AEB39D011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596FE-C5AD-AD82-9B76-A838AD0593DB}"/>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5" name="Footer Placeholder 4">
            <a:extLst>
              <a:ext uri="{FF2B5EF4-FFF2-40B4-BE49-F238E27FC236}">
                <a16:creationId xmlns:a16="http://schemas.microsoft.com/office/drawing/2014/main" id="{4C0F1025-E9CD-5C91-AB8F-8BB273D8B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6A372-9E05-7914-BF13-83D941220F06}"/>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391456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5B133-BD33-8D38-97F2-C9F984D571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D241D3-3643-6C03-EDBC-1600ACD8E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A56F5-136A-E05F-0D93-FC4A843EA486}"/>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5" name="Footer Placeholder 4">
            <a:extLst>
              <a:ext uri="{FF2B5EF4-FFF2-40B4-BE49-F238E27FC236}">
                <a16:creationId xmlns:a16="http://schemas.microsoft.com/office/drawing/2014/main" id="{F324F1DE-174E-EBF3-3C4C-E063DC0F9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3C55D-8D89-4EF6-7435-475ABAD465F4}"/>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41957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78D5-2C00-8463-C634-C03A1A142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4BF2F-A65C-6C87-01F9-E9FCD9C53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E7196-2A24-2AAA-5A27-79AA749A3FB4}"/>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5" name="Footer Placeholder 4">
            <a:extLst>
              <a:ext uri="{FF2B5EF4-FFF2-40B4-BE49-F238E27FC236}">
                <a16:creationId xmlns:a16="http://schemas.microsoft.com/office/drawing/2014/main" id="{2618A7C8-204D-1E14-FA30-3E5DBC58F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FDB2F-3D09-530D-9650-25F50B3480D6}"/>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38654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207-239D-A18D-467D-993C1B5DD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9AACE-A786-A138-E211-EDA91DDA5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D2C8A-C5C1-8CB3-C7B6-CB979D7CB50F}"/>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5" name="Footer Placeholder 4">
            <a:extLst>
              <a:ext uri="{FF2B5EF4-FFF2-40B4-BE49-F238E27FC236}">
                <a16:creationId xmlns:a16="http://schemas.microsoft.com/office/drawing/2014/main" id="{BD474A42-6B16-71B4-2E56-0A9AA821C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274DF-3C2F-265E-4E84-1476B5730FB6}"/>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380366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56AB-F525-49EF-3FB3-C9DFD13A3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DE653-3FA9-10D6-732B-7EE48E23BD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4C5DC0-195D-A312-283B-6187AB808D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8B6800-F755-65DF-3EBC-8DF8A13A8A79}"/>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6" name="Footer Placeholder 5">
            <a:extLst>
              <a:ext uri="{FF2B5EF4-FFF2-40B4-BE49-F238E27FC236}">
                <a16:creationId xmlns:a16="http://schemas.microsoft.com/office/drawing/2014/main" id="{A7AA36E5-19F3-63EE-2179-A859928BF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074E0-627B-775A-BE61-586544A3B1CF}"/>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31047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8D94-C521-ADB8-53FB-E32689FB22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F9C786-7212-516D-69EC-9BC9A2544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22A0D-729A-87A3-7BF3-34F03D910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AC6066-9D44-9108-8611-C7480194B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60581C-2D82-1371-7F6F-2F14BE7997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C8E57A-B448-0F69-C85C-31EAC760B4FE}"/>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8" name="Footer Placeholder 7">
            <a:extLst>
              <a:ext uri="{FF2B5EF4-FFF2-40B4-BE49-F238E27FC236}">
                <a16:creationId xmlns:a16="http://schemas.microsoft.com/office/drawing/2014/main" id="{0BB6F41F-EEBE-B1EC-FF2D-05BB088288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E9AD2-5F96-F107-B5C7-982F0B514016}"/>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286837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9C04-9338-130F-D20F-EE1F9CA7B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E64A89-A457-5FC7-C5AC-E064BE65A811}"/>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4" name="Footer Placeholder 3">
            <a:extLst>
              <a:ext uri="{FF2B5EF4-FFF2-40B4-BE49-F238E27FC236}">
                <a16:creationId xmlns:a16="http://schemas.microsoft.com/office/drawing/2014/main" id="{DD3D1033-65D7-D7FF-19D6-063BFA63C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DDC9EE-C915-7052-5A10-2DE799A92416}"/>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269937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11F20-4839-147E-8917-7B77B7B01E4D}"/>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3" name="Footer Placeholder 2">
            <a:extLst>
              <a:ext uri="{FF2B5EF4-FFF2-40B4-BE49-F238E27FC236}">
                <a16:creationId xmlns:a16="http://schemas.microsoft.com/office/drawing/2014/main" id="{0D97F30C-A902-43BF-A77E-0334F9ADF8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809DC-2534-3390-4F68-BDD9CCAED13B}"/>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98316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9A10-0B36-67B1-9EEC-1B407F41E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7A38E-4816-8287-82C8-3FFECF02A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FA598F-BCB6-FDB8-0F3D-BCD6C2EE0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30D9F-2BAC-566F-B177-16F902BBB93F}"/>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6" name="Footer Placeholder 5">
            <a:extLst>
              <a:ext uri="{FF2B5EF4-FFF2-40B4-BE49-F238E27FC236}">
                <a16:creationId xmlns:a16="http://schemas.microsoft.com/office/drawing/2014/main" id="{C0FFF30D-F234-32F6-3058-4E38B7C8E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1EDE-7213-9D21-A835-11B8D659676E}"/>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872072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4B80-F71C-E27E-DE26-77E5A86AD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AC9C3-5F4C-5121-E3D8-D4B08F942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D7DAC-1B8B-3234-11FA-FE089C416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531E7-D8B2-31FF-2B15-1A5BAFE8F82C}"/>
              </a:ext>
            </a:extLst>
          </p:cNvPr>
          <p:cNvSpPr>
            <a:spLocks noGrp="1"/>
          </p:cNvSpPr>
          <p:nvPr>
            <p:ph type="dt" sz="half" idx="10"/>
          </p:nvPr>
        </p:nvSpPr>
        <p:spPr/>
        <p:txBody>
          <a:bodyPr/>
          <a:lstStyle/>
          <a:p>
            <a:fld id="{B756874D-7BBF-4729-A70D-F5EFCC55E672}" type="datetimeFigureOut">
              <a:rPr lang="en-US" smtClean="0"/>
              <a:t>4/26/2023</a:t>
            </a:fld>
            <a:endParaRPr lang="en-US"/>
          </a:p>
        </p:txBody>
      </p:sp>
      <p:sp>
        <p:nvSpPr>
          <p:cNvPr id="6" name="Footer Placeholder 5">
            <a:extLst>
              <a:ext uri="{FF2B5EF4-FFF2-40B4-BE49-F238E27FC236}">
                <a16:creationId xmlns:a16="http://schemas.microsoft.com/office/drawing/2014/main" id="{66C54856-75F9-4A96-D962-3D7A8EC93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47499-737D-C7AA-008C-E68CF7FA455E}"/>
              </a:ext>
            </a:extLst>
          </p:cNvPr>
          <p:cNvSpPr>
            <a:spLocks noGrp="1"/>
          </p:cNvSpPr>
          <p:nvPr>
            <p:ph type="sldNum" sz="quarter" idx="12"/>
          </p:nvPr>
        </p:nvSpPr>
        <p:spPr/>
        <p:txBody>
          <a:bodyPr/>
          <a:lstStyle/>
          <a:p>
            <a:fld id="{5F6B9713-85FE-4E47-9F90-30450984F9CA}" type="slidenum">
              <a:rPr lang="en-US" smtClean="0"/>
              <a:t>‹#›</a:t>
            </a:fld>
            <a:endParaRPr lang="en-US"/>
          </a:p>
        </p:txBody>
      </p:sp>
    </p:spTree>
    <p:extLst>
      <p:ext uri="{BB962C8B-B14F-4D97-AF65-F5344CB8AC3E}">
        <p14:creationId xmlns:p14="http://schemas.microsoft.com/office/powerpoint/2010/main" val="154096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D9EE7-3425-749A-280D-7C263432C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B9AA3-ED7B-3C27-A597-5D615384F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BBED7-75D4-E096-FC60-093C3AB86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6874D-7BBF-4729-A70D-F5EFCC55E672}" type="datetimeFigureOut">
              <a:rPr lang="en-US" smtClean="0"/>
              <a:t>4/26/2023</a:t>
            </a:fld>
            <a:endParaRPr lang="en-US"/>
          </a:p>
        </p:txBody>
      </p:sp>
      <p:sp>
        <p:nvSpPr>
          <p:cNvPr id="5" name="Footer Placeholder 4">
            <a:extLst>
              <a:ext uri="{FF2B5EF4-FFF2-40B4-BE49-F238E27FC236}">
                <a16:creationId xmlns:a16="http://schemas.microsoft.com/office/drawing/2014/main" id="{EE114315-7FDB-E9DB-9477-2B82B5AFA7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9EAC7B-5DDA-8014-68D7-01F10D6F8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B9713-85FE-4E47-9F90-30450984F9CA}" type="slidenum">
              <a:rPr lang="en-US" smtClean="0"/>
              <a:t>‹#›</a:t>
            </a:fld>
            <a:endParaRPr lang="en-US"/>
          </a:p>
        </p:txBody>
      </p:sp>
    </p:spTree>
    <p:extLst>
      <p:ext uri="{BB962C8B-B14F-4D97-AF65-F5344CB8AC3E}">
        <p14:creationId xmlns:p14="http://schemas.microsoft.com/office/powerpoint/2010/main" val="727195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607E4F8-F2B6-6536-EAC0-6C679EAD3220}"/>
              </a:ext>
            </a:extLst>
          </p:cNvPr>
          <p:cNvSpPr>
            <a:spLocks noGrp="1"/>
          </p:cNvSpPr>
          <p:nvPr>
            <p:ph type="ctrTitle"/>
          </p:nvPr>
        </p:nvSpPr>
        <p:spPr>
          <a:xfrm>
            <a:off x="1329766" y="1146412"/>
            <a:ext cx="9014348" cy="2402006"/>
          </a:xfrm>
        </p:spPr>
        <p:txBody>
          <a:bodyPr anchor="b">
            <a:normAutofit/>
          </a:bodyPr>
          <a:lstStyle/>
          <a:p>
            <a:pPr algn="l"/>
            <a:r>
              <a:rPr lang="en-US" sz="4800" b="1" kern="1200" cap="all" dirty="0">
                <a:latin typeface="+mj-lt"/>
                <a:ea typeface="+mj-ea"/>
                <a:cs typeface="+mj-cs"/>
              </a:rPr>
              <a:t>DAB402 – Capstone Project</a:t>
            </a:r>
            <a:br>
              <a:rPr lang="en-US" sz="4800" b="1" kern="1200" cap="all" dirty="0">
                <a:latin typeface="+mj-lt"/>
                <a:ea typeface="+mj-ea"/>
                <a:cs typeface="+mj-cs"/>
              </a:rPr>
            </a:br>
            <a:r>
              <a:rPr lang="en-US" sz="4800" b="1" kern="1200" cap="all" dirty="0">
                <a:latin typeface="+mj-lt"/>
                <a:ea typeface="+mj-ea"/>
                <a:cs typeface="+mj-cs"/>
              </a:rPr>
              <a:t>PATENT MODELLING(APPROVAL TIMELINE PREDICTION)</a:t>
            </a:r>
            <a:endParaRPr lang="en-US" sz="4800" dirty="0"/>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ADA27E01-A91B-5B17-11FA-2F166994542A}"/>
              </a:ext>
            </a:extLst>
          </p:cNvPr>
          <p:cNvSpPr>
            <a:spLocks noGrp="1"/>
          </p:cNvSpPr>
          <p:nvPr>
            <p:ph type="subTitle" idx="1"/>
          </p:nvPr>
        </p:nvSpPr>
        <p:spPr>
          <a:xfrm>
            <a:off x="1329765" y="4892722"/>
            <a:ext cx="6387155" cy="1078173"/>
          </a:xfrm>
        </p:spPr>
        <p:txBody>
          <a:bodyPr anchor="ctr">
            <a:normAutofit/>
          </a:bodyPr>
          <a:lstStyle/>
          <a:p>
            <a:pPr algn="l"/>
            <a:r>
              <a:rPr lang="en-US" b="1" dirty="0">
                <a:solidFill>
                  <a:srgbClr val="FFFFFF"/>
                </a:solidFill>
              </a:rPr>
              <a:t>BY GROUP-6</a:t>
            </a:r>
          </a:p>
        </p:txBody>
      </p:sp>
    </p:spTree>
    <p:extLst>
      <p:ext uri="{BB962C8B-B14F-4D97-AF65-F5344CB8AC3E}">
        <p14:creationId xmlns:p14="http://schemas.microsoft.com/office/powerpoint/2010/main" val="240431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D3A7E-5279-1907-F195-49E5DD120D5B}"/>
              </a:ext>
            </a:extLst>
          </p:cNvPr>
          <p:cNvSpPr>
            <a:spLocks noGrp="1"/>
          </p:cNvSpPr>
          <p:nvPr>
            <p:ph type="title"/>
          </p:nvPr>
        </p:nvSpPr>
        <p:spPr>
          <a:xfrm>
            <a:off x="1136397" y="502020"/>
            <a:ext cx="5323715" cy="1642970"/>
          </a:xfrm>
        </p:spPr>
        <p:txBody>
          <a:bodyPr anchor="b">
            <a:normAutofit/>
          </a:bodyPr>
          <a:lstStyle/>
          <a:p>
            <a:r>
              <a:rPr lang="en-US" b="1" kern="1200" dirty="0">
                <a:latin typeface="+mj-lt"/>
                <a:ea typeface="+mj-ea"/>
                <a:cs typeface="+mj-cs"/>
              </a:rPr>
              <a:t>Dataset:</a:t>
            </a:r>
            <a:endParaRPr lang="en-US" b="1" dirty="0"/>
          </a:p>
        </p:txBody>
      </p:sp>
      <p:sp>
        <p:nvSpPr>
          <p:cNvPr id="3" name="Content Placeholder 2">
            <a:extLst>
              <a:ext uri="{FF2B5EF4-FFF2-40B4-BE49-F238E27FC236}">
                <a16:creationId xmlns:a16="http://schemas.microsoft.com/office/drawing/2014/main" id="{E021FAE8-A04F-698E-DEEC-32B71D2DD706}"/>
              </a:ext>
            </a:extLst>
          </p:cNvPr>
          <p:cNvSpPr>
            <a:spLocks noGrp="1"/>
          </p:cNvSpPr>
          <p:nvPr>
            <p:ph idx="1"/>
          </p:nvPr>
        </p:nvSpPr>
        <p:spPr>
          <a:xfrm>
            <a:off x="1144923" y="2405894"/>
            <a:ext cx="5315189" cy="3535083"/>
          </a:xfrm>
        </p:spPr>
        <p:txBody>
          <a:bodyPr anchor="t">
            <a:normAutofit/>
          </a:bodyPr>
          <a:lstStyle/>
          <a:p>
            <a:r>
              <a:rPr lang="en-US" sz="1800" dirty="0">
                <a:effectLst/>
              </a:rPr>
              <a:t>The USPTO website (United States Patent and Trademark Office) will be used to extract the data. </a:t>
            </a:r>
          </a:p>
          <a:p>
            <a:r>
              <a:rPr lang="en-US" sz="1800" dirty="0">
                <a:effectLst/>
              </a:rPr>
              <a:t>The extracted data will be organized into a structured database. </a:t>
            </a:r>
          </a:p>
          <a:p>
            <a:r>
              <a:rPr lang="en-US" sz="1800" dirty="0">
                <a:effectLst/>
              </a:rPr>
              <a:t>Web scrapping technology will be used to scrape the data from USPTO website. </a:t>
            </a:r>
          </a:p>
          <a:p>
            <a:r>
              <a:rPr lang="en-US" sz="1800" dirty="0">
                <a:effectLst/>
              </a:rPr>
              <a:t>Data handling techniques to maintain the quality of data will be in place. </a:t>
            </a:r>
          </a:p>
          <a:p>
            <a:r>
              <a:rPr lang="en-US" sz="1800" dirty="0">
                <a:effectLst/>
              </a:rPr>
              <a:t>Measures will be taken to protect the privacy and security of the data, such as using secure methods for data storage and management. </a:t>
            </a:r>
          </a:p>
          <a:p>
            <a:pPr marL="0"/>
            <a:endParaRPr lang="en-US" sz="18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4" descr="Graphical user interface&#10;&#10;Description automatically generated">
            <a:extLst>
              <a:ext uri="{FF2B5EF4-FFF2-40B4-BE49-F238E27FC236}">
                <a16:creationId xmlns:a16="http://schemas.microsoft.com/office/drawing/2014/main" id="{6EE9D1B0-CF2F-BC9B-5FF3-82CEEF7F3FEA}"/>
              </a:ext>
            </a:extLst>
          </p:cNvPr>
          <p:cNvPicPr>
            <a:picLocks noChangeAspect="1"/>
          </p:cNvPicPr>
          <p:nvPr/>
        </p:nvPicPr>
        <p:blipFill rotWithShape="1">
          <a:blip r:embed="rId2"/>
          <a:srcRect r="2" b="6845"/>
          <a:stretch/>
        </p:blipFill>
        <p:spPr>
          <a:xfrm>
            <a:off x="7075967" y="2017160"/>
            <a:ext cx="4170530" cy="2855573"/>
          </a:xfrm>
          <a:prstGeom prst="rect">
            <a:avLst/>
          </a:prstGeom>
        </p:spPr>
      </p:pic>
    </p:spTree>
    <p:extLst>
      <p:ext uri="{BB962C8B-B14F-4D97-AF65-F5344CB8AC3E}">
        <p14:creationId xmlns:p14="http://schemas.microsoft.com/office/powerpoint/2010/main" val="72975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F3F2B6-E5DD-C85C-37DB-695F5CD3A40C}"/>
              </a:ext>
            </a:extLst>
          </p:cNvPr>
          <p:cNvSpPr>
            <a:spLocks noGrp="1"/>
          </p:cNvSpPr>
          <p:nvPr>
            <p:ph type="title"/>
          </p:nvPr>
        </p:nvSpPr>
        <p:spPr>
          <a:xfrm>
            <a:off x="1383564" y="348865"/>
            <a:ext cx="9718111" cy="1576446"/>
          </a:xfrm>
        </p:spPr>
        <p:txBody>
          <a:bodyPr anchor="ctr">
            <a:normAutofit/>
          </a:bodyPr>
          <a:lstStyle/>
          <a:p>
            <a:r>
              <a:rPr lang="en-US" dirty="0">
                <a:solidFill>
                  <a:srgbClr val="FFFFFF"/>
                </a:solidFill>
              </a:rPr>
              <a:t>Feature Description:</a:t>
            </a:r>
          </a:p>
        </p:txBody>
      </p:sp>
      <p:graphicFrame>
        <p:nvGraphicFramePr>
          <p:cNvPr id="7" name="Table 7">
            <a:extLst>
              <a:ext uri="{FF2B5EF4-FFF2-40B4-BE49-F238E27FC236}">
                <a16:creationId xmlns:a16="http://schemas.microsoft.com/office/drawing/2014/main" id="{CE142CF9-6FAC-7C18-B024-659FA168320A}"/>
              </a:ext>
            </a:extLst>
          </p:cNvPr>
          <p:cNvGraphicFramePr>
            <a:graphicFrameLocks noGrp="1"/>
          </p:cNvGraphicFramePr>
          <p:nvPr>
            <p:ph idx="1"/>
            <p:extLst>
              <p:ext uri="{D42A27DB-BD31-4B8C-83A1-F6EECF244321}">
                <p14:modId xmlns:p14="http://schemas.microsoft.com/office/powerpoint/2010/main" val="1225391437"/>
              </p:ext>
            </p:extLst>
          </p:nvPr>
        </p:nvGraphicFramePr>
        <p:xfrm>
          <a:off x="664264" y="2615979"/>
          <a:ext cx="10887414" cy="3689408"/>
        </p:xfrm>
        <a:graphic>
          <a:graphicData uri="http://schemas.openxmlformats.org/drawingml/2006/table">
            <a:tbl>
              <a:tblPr firstRow="1" bandRow="1">
                <a:tableStyleId>{69CF1AB2-1976-4502-BF36-3FF5EA218861}</a:tableStyleId>
              </a:tblPr>
              <a:tblGrid>
                <a:gridCol w="2373770">
                  <a:extLst>
                    <a:ext uri="{9D8B030D-6E8A-4147-A177-3AD203B41FA5}">
                      <a16:colId xmlns:a16="http://schemas.microsoft.com/office/drawing/2014/main" val="1089789613"/>
                    </a:ext>
                  </a:extLst>
                </a:gridCol>
                <a:gridCol w="8513644">
                  <a:extLst>
                    <a:ext uri="{9D8B030D-6E8A-4147-A177-3AD203B41FA5}">
                      <a16:colId xmlns:a16="http://schemas.microsoft.com/office/drawing/2014/main" val="2232028230"/>
                    </a:ext>
                  </a:extLst>
                </a:gridCol>
              </a:tblGrid>
              <a:tr h="277160">
                <a:tc>
                  <a:txBody>
                    <a:bodyPr/>
                    <a:lstStyle/>
                    <a:p>
                      <a:pPr algn="just"/>
                      <a:r>
                        <a:rPr lang="en-CA" sz="1200" b="1" kern="0">
                          <a:effectLst/>
                          <a:ea typeface="Times New Roman" panose="02020603050405020304" pitchFamily="18" charset="0"/>
                          <a:cs typeface="Arial" panose="020B0604020202020204" pitchFamily="34" charset="0"/>
                        </a:rPr>
                        <a:t>Title</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b="0" kern="0">
                          <a:effectLst/>
                          <a:ea typeface="Times New Roman" panose="02020603050405020304" pitchFamily="18" charset="0"/>
                          <a:cs typeface="Arial" panose="020B0604020202020204" pitchFamily="34" charset="0"/>
                        </a:rPr>
                        <a:t>Title of the invention / the patent that one is filing</a:t>
                      </a:r>
                      <a:endParaRPr lang="en-US" sz="1200" b="0"/>
                    </a:p>
                  </a:txBody>
                  <a:tcPr marL="68154" marR="68154" marT="34077" marB="34077"/>
                </a:tc>
                <a:extLst>
                  <a:ext uri="{0D108BD9-81ED-4DB2-BD59-A6C34878D82A}">
                    <a16:rowId xmlns:a16="http://schemas.microsoft.com/office/drawing/2014/main" val="56219222"/>
                  </a:ext>
                </a:extLst>
              </a:tr>
              <a:tr h="458904">
                <a:tc>
                  <a:txBody>
                    <a:bodyPr/>
                    <a:lstStyle/>
                    <a:p>
                      <a:pPr algn="just"/>
                      <a:r>
                        <a:rPr lang="en-CA" sz="1200" b="1" kern="0">
                          <a:effectLst/>
                          <a:ea typeface="Times New Roman" panose="02020603050405020304" pitchFamily="18" charset="0"/>
                          <a:cs typeface="Arial" panose="020B0604020202020204" pitchFamily="34" charset="0"/>
                        </a:rPr>
                        <a:t>Earliest Priority date</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The earliest priority date in a patent filing application is the date on which the first application for a particular invention was filed</a:t>
                      </a:r>
                      <a:endParaRPr lang="en-US" sz="1200"/>
                    </a:p>
                  </a:txBody>
                  <a:tcPr marL="68154" marR="68154" marT="34077" marB="34077"/>
                </a:tc>
                <a:extLst>
                  <a:ext uri="{0D108BD9-81ED-4DB2-BD59-A6C34878D82A}">
                    <a16:rowId xmlns:a16="http://schemas.microsoft.com/office/drawing/2014/main" val="2167414191"/>
                  </a:ext>
                </a:extLst>
              </a:tr>
              <a:tr h="277160">
                <a:tc>
                  <a:txBody>
                    <a:bodyPr/>
                    <a:lstStyle/>
                    <a:p>
                      <a:pPr algn="just"/>
                      <a:r>
                        <a:rPr lang="en-CA" sz="1200" b="1" kern="0">
                          <a:effectLst/>
                          <a:ea typeface="Times New Roman" panose="02020603050405020304" pitchFamily="18" charset="0"/>
                          <a:cs typeface="Arial" panose="020B0604020202020204" pitchFamily="34" charset="0"/>
                        </a:rPr>
                        <a:t>Application date</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The date when the patent was filed</a:t>
                      </a:r>
                      <a:endParaRPr lang="en-US" sz="1200"/>
                    </a:p>
                  </a:txBody>
                  <a:tcPr marL="68154" marR="68154" marT="34077" marB="34077"/>
                </a:tc>
                <a:extLst>
                  <a:ext uri="{0D108BD9-81ED-4DB2-BD59-A6C34878D82A}">
                    <a16:rowId xmlns:a16="http://schemas.microsoft.com/office/drawing/2014/main" val="1343902307"/>
                  </a:ext>
                </a:extLst>
              </a:tr>
              <a:tr h="277160">
                <a:tc>
                  <a:txBody>
                    <a:bodyPr/>
                    <a:lstStyle/>
                    <a:p>
                      <a:pPr algn="just"/>
                      <a:r>
                        <a:rPr lang="en-CA" sz="1200" b="1" kern="0">
                          <a:effectLst/>
                          <a:ea typeface="Times New Roman" panose="02020603050405020304" pitchFamily="18" charset="0"/>
                          <a:cs typeface="Arial" panose="020B0604020202020204" pitchFamily="34" charset="0"/>
                        </a:rPr>
                        <a:t>Publication kind code</a:t>
                      </a:r>
                      <a:r>
                        <a:rPr lang="en-CA" sz="1200" b="1" kern="0">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Publication Kind Code is a code used to indicate the type of patent document that has been published by a patent office</a:t>
                      </a:r>
                      <a:endParaRPr lang="en-US" sz="1200"/>
                    </a:p>
                  </a:txBody>
                  <a:tcPr marL="68154" marR="68154" marT="34077" marB="34077"/>
                </a:tc>
                <a:extLst>
                  <a:ext uri="{0D108BD9-81ED-4DB2-BD59-A6C34878D82A}">
                    <a16:rowId xmlns:a16="http://schemas.microsoft.com/office/drawing/2014/main" val="1289424162"/>
                  </a:ext>
                </a:extLst>
              </a:tr>
              <a:tr h="277160">
                <a:tc>
                  <a:txBody>
                    <a:bodyPr/>
                    <a:lstStyle/>
                    <a:p>
                      <a:pPr algn="just"/>
                      <a:r>
                        <a:rPr lang="en-CA" sz="1200" b="1" kern="0">
                          <a:effectLst/>
                          <a:ea typeface="Times New Roman" panose="02020603050405020304" pitchFamily="18" charset="0"/>
                          <a:cs typeface="Arial" panose="020B0604020202020204" pitchFamily="34" charset="0"/>
                        </a:rPr>
                        <a:t>Assignee/ Applicant</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An applicant in a patent filing application is the person or entity who files the patent application with the relevant patent office</a:t>
                      </a:r>
                      <a:endParaRPr lang="en-US" sz="1200"/>
                    </a:p>
                  </a:txBody>
                  <a:tcPr marL="68154" marR="68154" marT="34077" marB="34077"/>
                </a:tc>
                <a:extLst>
                  <a:ext uri="{0D108BD9-81ED-4DB2-BD59-A6C34878D82A}">
                    <a16:rowId xmlns:a16="http://schemas.microsoft.com/office/drawing/2014/main" val="1300941249"/>
                  </a:ext>
                </a:extLst>
              </a:tr>
              <a:tr h="458904">
                <a:tc>
                  <a:txBody>
                    <a:bodyPr/>
                    <a:lstStyle/>
                    <a:p>
                      <a:pPr algn="just"/>
                      <a:r>
                        <a:rPr lang="en-CA" sz="1200" b="1" kern="0">
                          <a:effectLst/>
                          <a:ea typeface="Times New Roman" panose="02020603050405020304" pitchFamily="18" charset="0"/>
                          <a:cs typeface="Arial" panose="020B0604020202020204" pitchFamily="34" charset="0"/>
                        </a:rPr>
                        <a:t>IPC/CPC class</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IPC (International Patent Classification) and CPC(Cooperative Patent Classification) are two systems of classification used to categorize patents and patent applications based on their technical subject matter</a:t>
                      </a:r>
                      <a:endParaRPr lang="en-US" sz="1200"/>
                    </a:p>
                  </a:txBody>
                  <a:tcPr marL="68154" marR="68154" marT="34077" marB="34077"/>
                </a:tc>
                <a:extLst>
                  <a:ext uri="{0D108BD9-81ED-4DB2-BD59-A6C34878D82A}">
                    <a16:rowId xmlns:a16="http://schemas.microsoft.com/office/drawing/2014/main" val="2524527955"/>
                  </a:ext>
                </a:extLst>
              </a:tr>
              <a:tr h="277160">
                <a:tc>
                  <a:txBody>
                    <a:bodyPr/>
                    <a:lstStyle/>
                    <a:p>
                      <a:pPr algn="just"/>
                      <a:r>
                        <a:rPr lang="en-CA" sz="1200" b="1" kern="0">
                          <a:effectLst/>
                          <a:ea typeface="Times New Roman" panose="02020603050405020304" pitchFamily="18" charset="0"/>
                          <a:cs typeface="Arial" panose="020B0604020202020204" pitchFamily="34" charset="0"/>
                        </a:rPr>
                        <a:t>Abstract</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an abstract is a brief summary of the invention</a:t>
                      </a:r>
                      <a:endParaRPr lang="en-US" sz="1200"/>
                    </a:p>
                  </a:txBody>
                  <a:tcPr marL="68154" marR="68154" marT="34077" marB="34077"/>
                </a:tc>
                <a:extLst>
                  <a:ext uri="{0D108BD9-81ED-4DB2-BD59-A6C34878D82A}">
                    <a16:rowId xmlns:a16="http://schemas.microsoft.com/office/drawing/2014/main" val="1382316074"/>
                  </a:ext>
                </a:extLst>
              </a:tr>
              <a:tr h="277160">
                <a:tc>
                  <a:txBody>
                    <a:bodyPr/>
                    <a:lstStyle/>
                    <a:p>
                      <a:pPr algn="just"/>
                      <a:r>
                        <a:rPr lang="en-CA" sz="1200" b="1" kern="0">
                          <a:effectLst/>
                          <a:ea typeface="Times New Roman" panose="02020603050405020304" pitchFamily="18" charset="0"/>
                          <a:cs typeface="Arial" panose="020B0604020202020204" pitchFamily="34" charset="0"/>
                        </a:rPr>
                        <a:t>Claims count</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Number of claims made in a patent</a:t>
                      </a:r>
                      <a:endParaRPr lang="en-US" sz="1200"/>
                    </a:p>
                  </a:txBody>
                  <a:tcPr marL="68154" marR="68154" marT="34077" marB="34077"/>
                </a:tc>
                <a:extLst>
                  <a:ext uri="{0D108BD9-81ED-4DB2-BD59-A6C34878D82A}">
                    <a16:rowId xmlns:a16="http://schemas.microsoft.com/office/drawing/2014/main" val="72958530"/>
                  </a:ext>
                </a:extLst>
              </a:tr>
              <a:tr h="277160">
                <a:tc>
                  <a:txBody>
                    <a:bodyPr/>
                    <a:lstStyle/>
                    <a:p>
                      <a:pPr algn="just"/>
                      <a:r>
                        <a:rPr lang="en-CA" sz="1200" b="1" kern="0">
                          <a:effectLst/>
                          <a:ea typeface="Times New Roman" panose="02020603050405020304" pitchFamily="18" charset="0"/>
                          <a:cs typeface="Arial" panose="020B0604020202020204" pitchFamily="34" charset="0"/>
                        </a:rPr>
                        <a:t>Inventor count</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Number of inventors for an invention</a:t>
                      </a:r>
                      <a:endParaRPr lang="en-US" sz="1200"/>
                    </a:p>
                  </a:txBody>
                  <a:tcPr marL="68154" marR="68154" marT="34077" marB="34077"/>
                </a:tc>
                <a:extLst>
                  <a:ext uri="{0D108BD9-81ED-4DB2-BD59-A6C34878D82A}">
                    <a16:rowId xmlns:a16="http://schemas.microsoft.com/office/drawing/2014/main" val="2513996756"/>
                  </a:ext>
                </a:extLst>
              </a:tr>
              <a:tr h="277160">
                <a:tc>
                  <a:txBody>
                    <a:bodyPr/>
                    <a:lstStyle/>
                    <a:p>
                      <a:pPr algn="just"/>
                      <a:r>
                        <a:rPr lang="en-CA" sz="1200" b="1" kern="0">
                          <a:effectLst/>
                          <a:ea typeface="Times New Roman" panose="02020603050405020304" pitchFamily="18" charset="0"/>
                          <a:cs typeface="Arial" panose="020B0604020202020204" pitchFamily="34" charset="0"/>
                        </a:rPr>
                        <a:t>Publication date</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The date when the patent was approved</a:t>
                      </a:r>
                      <a:endParaRPr lang="en-US" sz="1200"/>
                    </a:p>
                  </a:txBody>
                  <a:tcPr marL="68154" marR="68154" marT="34077" marB="34077"/>
                </a:tc>
                <a:extLst>
                  <a:ext uri="{0D108BD9-81ED-4DB2-BD59-A6C34878D82A}">
                    <a16:rowId xmlns:a16="http://schemas.microsoft.com/office/drawing/2014/main" val="607337794"/>
                  </a:ext>
                </a:extLst>
              </a:tr>
              <a:tr h="277160">
                <a:tc>
                  <a:txBody>
                    <a:bodyPr/>
                    <a:lstStyle/>
                    <a:p>
                      <a:pPr algn="just"/>
                      <a:r>
                        <a:rPr lang="en-CA" sz="1200" b="1" kern="0">
                          <a:effectLst/>
                          <a:ea typeface="Times New Roman" panose="02020603050405020304" pitchFamily="18" charset="0"/>
                          <a:cs typeface="Arial" panose="020B0604020202020204" pitchFamily="34" charset="0"/>
                        </a:rPr>
                        <a:t>Count of cited ref</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Number of references made in an application</a:t>
                      </a:r>
                      <a:endParaRPr lang="en-US" sz="1200"/>
                    </a:p>
                  </a:txBody>
                  <a:tcPr marL="68154" marR="68154" marT="34077" marB="34077"/>
                </a:tc>
                <a:extLst>
                  <a:ext uri="{0D108BD9-81ED-4DB2-BD59-A6C34878D82A}">
                    <a16:rowId xmlns:a16="http://schemas.microsoft.com/office/drawing/2014/main" val="2613595123"/>
                  </a:ext>
                </a:extLst>
              </a:tr>
              <a:tr h="277160">
                <a:tc>
                  <a:txBody>
                    <a:bodyPr/>
                    <a:lstStyle/>
                    <a:p>
                      <a:pPr algn="just"/>
                      <a:r>
                        <a:rPr lang="en-CA" sz="1200" b="1" kern="0">
                          <a:effectLst/>
                          <a:ea typeface="Times New Roman" panose="02020603050405020304" pitchFamily="18" charset="0"/>
                          <a:cs typeface="Arial" panose="020B0604020202020204" pitchFamily="34" charset="0"/>
                        </a:rPr>
                        <a:t>Count of Citing</a:t>
                      </a:r>
                      <a:r>
                        <a:rPr lang="en-CA" sz="1200" kern="0">
                          <a:effectLst/>
                          <a:ea typeface="Times New Roman" panose="02020603050405020304" pitchFamily="18" charset="0"/>
                          <a:cs typeface="Arial" panose="020B0604020202020204" pitchFamily="34" charset="0"/>
                        </a:rPr>
                        <a:t> </a:t>
                      </a:r>
                      <a:endParaRPr lang="en-US" sz="1200"/>
                    </a:p>
                  </a:txBody>
                  <a:tcPr marL="68154" marR="68154" marT="34077" marB="34077"/>
                </a:tc>
                <a:tc>
                  <a:txBody>
                    <a:bodyPr/>
                    <a:lstStyle/>
                    <a:p>
                      <a:pPr algn="just"/>
                      <a:r>
                        <a:rPr lang="en-CA" sz="1200" kern="0">
                          <a:effectLst/>
                          <a:ea typeface="Times New Roman" panose="02020603050405020304" pitchFamily="18" charset="0"/>
                          <a:cs typeface="Arial" panose="020B0604020202020204" pitchFamily="34" charset="0"/>
                        </a:rPr>
                        <a:t>Number of times this application was referenced in other patents</a:t>
                      </a:r>
                      <a:endParaRPr lang="en-US" sz="1200"/>
                    </a:p>
                  </a:txBody>
                  <a:tcPr marL="68154" marR="68154" marT="34077" marB="34077"/>
                </a:tc>
                <a:extLst>
                  <a:ext uri="{0D108BD9-81ED-4DB2-BD59-A6C34878D82A}">
                    <a16:rowId xmlns:a16="http://schemas.microsoft.com/office/drawing/2014/main" val="1028828537"/>
                  </a:ext>
                </a:extLst>
              </a:tr>
            </a:tbl>
          </a:graphicData>
        </a:graphic>
      </p:graphicFrame>
    </p:spTree>
    <p:extLst>
      <p:ext uri="{BB962C8B-B14F-4D97-AF65-F5344CB8AC3E}">
        <p14:creationId xmlns:p14="http://schemas.microsoft.com/office/powerpoint/2010/main" val="125732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5524-AA59-DBEA-E4DE-9DC23165E427}"/>
              </a:ext>
            </a:extLst>
          </p:cNvPr>
          <p:cNvSpPr>
            <a:spLocks noGrp="1"/>
          </p:cNvSpPr>
          <p:nvPr>
            <p:ph type="title"/>
          </p:nvPr>
        </p:nvSpPr>
        <p:spPr/>
        <p:txBody>
          <a:bodyPr/>
          <a:lstStyle/>
          <a:p>
            <a:r>
              <a:rPr lang="en-US" dirty="0"/>
              <a:t>Understanding The Data:</a:t>
            </a:r>
          </a:p>
        </p:txBody>
      </p:sp>
      <p:sp>
        <p:nvSpPr>
          <p:cNvPr id="10" name="Text Placeholder 9">
            <a:extLst>
              <a:ext uri="{FF2B5EF4-FFF2-40B4-BE49-F238E27FC236}">
                <a16:creationId xmlns:a16="http://schemas.microsoft.com/office/drawing/2014/main" id="{3A0D007B-A977-31F1-33BF-4AA4B67ECBC4}"/>
              </a:ext>
            </a:extLst>
          </p:cNvPr>
          <p:cNvSpPr>
            <a:spLocks noGrp="1"/>
          </p:cNvSpPr>
          <p:nvPr>
            <p:ph type="body" idx="1"/>
          </p:nvPr>
        </p:nvSpPr>
        <p:spPr/>
        <p:txBody>
          <a:bodyPr/>
          <a:lstStyle/>
          <a:p>
            <a:pPr algn="ctr"/>
            <a:r>
              <a:rPr lang="en-US" sz="2400" dirty="0"/>
              <a:t>Application Type</a:t>
            </a:r>
          </a:p>
          <a:p>
            <a:endParaRPr lang="en-US" dirty="0"/>
          </a:p>
        </p:txBody>
      </p:sp>
      <p:pic>
        <p:nvPicPr>
          <p:cNvPr id="6" name="Content Placeholder 5">
            <a:extLst>
              <a:ext uri="{FF2B5EF4-FFF2-40B4-BE49-F238E27FC236}">
                <a16:creationId xmlns:a16="http://schemas.microsoft.com/office/drawing/2014/main" id="{2AECA183-8895-88CB-69D4-ED52543894D5}"/>
              </a:ext>
            </a:extLst>
          </p:cNvPr>
          <p:cNvPicPr>
            <a:picLocks noGrp="1" noChangeAspect="1"/>
          </p:cNvPicPr>
          <p:nvPr>
            <p:ph sz="half" idx="2"/>
          </p:nvPr>
        </p:nvPicPr>
        <p:blipFill>
          <a:blip r:embed="rId2"/>
          <a:stretch>
            <a:fillRect/>
          </a:stretch>
        </p:blipFill>
        <p:spPr>
          <a:xfrm>
            <a:off x="665163" y="2505075"/>
            <a:ext cx="5157787" cy="1897491"/>
          </a:xfrm>
          <a:prstGeom prst="rect">
            <a:avLst/>
          </a:prstGeom>
        </p:spPr>
      </p:pic>
      <p:sp>
        <p:nvSpPr>
          <p:cNvPr id="11" name="Text Placeholder 10">
            <a:extLst>
              <a:ext uri="{FF2B5EF4-FFF2-40B4-BE49-F238E27FC236}">
                <a16:creationId xmlns:a16="http://schemas.microsoft.com/office/drawing/2014/main" id="{D707CD9B-ECE0-B8A1-64FC-A8384249BE62}"/>
              </a:ext>
            </a:extLst>
          </p:cNvPr>
          <p:cNvSpPr>
            <a:spLocks noGrp="1"/>
          </p:cNvSpPr>
          <p:nvPr>
            <p:ph type="body" sz="quarter" idx="3"/>
          </p:nvPr>
        </p:nvSpPr>
        <p:spPr/>
        <p:txBody>
          <a:bodyPr/>
          <a:lstStyle/>
          <a:p>
            <a:pPr algn="ctr"/>
            <a:r>
              <a:rPr lang="en-US" sz="2400" dirty="0"/>
              <a:t>Claims Count</a:t>
            </a:r>
          </a:p>
          <a:p>
            <a:endParaRPr lang="en-US" dirty="0"/>
          </a:p>
        </p:txBody>
      </p:sp>
      <p:pic>
        <p:nvPicPr>
          <p:cNvPr id="9" name="Content Placeholder 6">
            <a:extLst>
              <a:ext uri="{FF2B5EF4-FFF2-40B4-BE49-F238E27FC236}">
                <a16:creationId xmlns:a16="http://schemas.microsoft.com/office/drawing/2014/main" id="{C2E0E8D1-33FC-A910-686F-A37BBBA41910}"/>
              </a:ext>
            </a:extLst>
          </p:cNvPr>
          <p:cNvPicPr>
            <a:picLocks noGrp="1" noChangeAspect="1"/>
          </p:cNvPicPr>
          <p:nvPr>
            <p:ph sz="quarter" idx="4"/>
          </p:nvPr>
        </p:nvPicPr>
        <p:blipFill>
          <a:blip r:embed="rId3"/>
          <a:stretch>
            <a:fillRect/>
          </a:stretch>
        </p:blipFill>
        <p:spPr>
          <a:xfrm>
            <a:off x="6096000" y="2505075"/>
            <a:ext cx="5183188" cy="2058985"/>
          </a:xfrm>
          <a:prstGeom prst="rect">
            <a:avLst/>
          </a:prstGeom>
        </p:spPr>
      </p:pic>
      <p:sp>
        <p:nvSpPr>
          <p:cNvPr id="12" name="TextBox 11">
            <a:extLst>
              <a:ext uri="{FF2B5EF4-FFF2-40B4-BE49-F238E27FC236}">
                <a16:creationId xmlns:a16="http://schemas.microsoft.com/office/drawing/2014/main" id="{3E84CBB9-D25C-3447-5E42-F433F1259F11}"/>
              </a:ext>
            </a:extLst>
          </p:cNvPr>
          <p:cNvSpPr txBox="1"/>
          <p:nvPr/>
        </p:nvSpPr>
        <p:spPr>
          <a:xfrm>
            <a:off x="989045" y="4786604"/>
            <a:ext cx="4572000" cy="1200329"/>
          </a:xfrm>
          <a:prstGeom prst="rect">
            <a:avLst/>
          </a:prstGeom>
          <a:noFill/>
        </p:spPr>
        <p:txBody>
          <a:bodyPr wrap="square" rtlCol="0">
            <a:spAutoFit/>
          </a:bodyPr>
          <a:lstStyle/>
          <a:p>
            <a:pPr algn="just"/>
            <a:r>
              <a:rPr lang="en-US" sz="1800" b="0" dirty="0">
                <a:effectLst/>
                <a:latin typeface="Calibri" panose="020F0502020204030204" pitchFamily="34" charset="0"/>
                <a:ea typeface="Times New Roman" panose="02020603050405020304" pitchFamily="18" charset="0"/>
              </a:rPr>
              <a:t>From the above graph the number of B2 application is clearly higher than B1 application.</a:t>
            </a:r>
            <a:endParaRPr lang="en-US" sz="1800" b="0" dirty="0">
              <a:effectLst/>
              <a:latin typeface="Times New Roman" panose="02020603050405020304" pitchFamily="18" charset="0"/>
              <a:ea typeface="Times New Roman" panose="02020603050405020304" pitchFamily="18" charset="0"/>
            </a:endParaRPr>
          </a:p>
          <a:p>
            <a:pPr algn="just"/>
            <a:endParaRPr lang="en-US" sz="1800" b="0" dirty="0"/>
          </a:p>
        </p:txBody>
      </p:sp>
      <p:sp>
        <p:nvSpPr>
          <p:cNvPr id="13" name="TextBox 12">
            <a:extLst>
              <a:ext uri="{FF2B5EF4-FFF2-40B4-BE49-F238E27FC236}">
                <a16:creationId xmlns:a16="http://schemas.microsoft.com/office/drawing/2014/main" id="{910FD05C-FCC7-1EE3-261F-8D538483A987}"/>
              </a:ext>
            </a:extLst>
          </p:cNvPr>
          <p:cNvSpPr txBox="1"/>
          <p:nvPr/>
        </p:nvSpPr>
        <p:spPr>
          <a:xfrm>
            <a:off x="6401594" y="4789714"/>
            <a:ext cx="4572000" cy="923330"/>
          </a:xfrm>
          <a:prstGeom prst="rect">
            <a:avLst/>
          </a:prstGeom>
          <a:noFill/>
        </p:spPr>
        <p:txBody>
          <a:bodyPr wrap="square" rtlCol="0">
            <a:spAutoFit/>
          </a:bodyPr>
          <a:lstStyle/>
          <a:p>
            <a:pPr algn="just"/>
            <a:r>
              <a:rPr lang="en-CA" sz="1800" b="0" kern="0" dirty="0">
                <a:solidFill>
                  <a:srgbClr val="000000"/>
                </a:solidFill>
                <a:effectLst/>
                <a:ea typeface="Times New Roman" panose="02020603050405020304" pitchFamily="18" charset="0"/>
                <a:cs typeface="Arial" panose="020B0604020202020204" pitchFamily="34" charset="0"/>
              </a:rPr>
              <a:t>Clearly the average number of claims that was made is around 25 to 30, in very few scenarios the claims count has crossed 100.</a:t>
            </a:r>
            <a:endParaRPr lang="en-US" sz="1800" b="0" kern="100" dirty="0">
              <a:solidFill>
                <a:srgbClr val="000000"/>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671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5524-AA59-DBEA-E4DE-9DC23165E427}"/>
              </a:ext>
            </a:extLst>
          </p:cNvPr>
          <p:cNvSpPr>
            <a:spLocks noGrp="1"/>
          </p:cNvSpPr>
          <p:nvPr>
            <p:ph type="title"/>
          </p:nvPr>
        </p:nvSpPr>
        <p:spPr/>
        <p:txBody>
          <a:bodyPr/>
          <a:lstStyle/>
          <a:p>
            <a:r>
              <a:rPr lang="en-US" dirty="0"/>
              <a:t>Understanding The Data:</a:t>
            </a:r>
          </a:p>
        </p:txBody>
      </p:sp>
      <p:sp>
        <p:nvSpPr>
          <p:cNvPr id="10" name="Text Placeholder 9">
            <a:extLst>
              <a:ext uri="{FF2B5EF4-FFF2-40B4-BE49-F238E27FC236}">
                <a16:creationId xmlns:a16="http://schemas.microsoft.com/office/drawing/2014/main" id="{3A0D007B-A977-31F1-33BF-4AA4B67ECBC4}"/>
              </a:ext>
            </a:extLst>
          </p:cNvPr>
          <p:cNvSpPr>
            <a:spLocks noGrp="1"/>
          </p:cNvSpPr>
          <p:nvPr>
            <p:ph type="body" idx="1"/>
          </p:nvPr>
        </p:nvSpPr>
        <p:spPr/>
        <p:txBody>
          <a:bodyPr/>
          <a:lstStyle/>
          <a:p>
            <a:pPr algn="ctr"/>
            <a:r>
              <a:rPr lang="en-US" dirty="0"/>
              <a:t>Inventor Count</a:t>
            </a:r>
          </a:p>
        </p:txBody>
      </p:sp>
      <p:sp>
        <p:nvSpPr>
          <p:cNvPr id="11" name="Text Placeholder 10">
            <a:extLst>
              <a:ext uri="{FF2B5EF4-FFF2-40B4-BE49-F238E27FC236}">
                <a16:creationId xmlns:a16="http://schemas.microsoft.com/office/drawing/2014/main" id="{D707CD9B-ECE0-B8A1-64FC-A8384249BE62}"/>
              </a:ext>
            </a:extLst>
          </p:cNvPr>
          <p:cNvSpPr>
            <a:spLocks noGrp="1"/>
          </p:cNvSpPr>
          <p:nvPr>
            <p:ph type="body" sz="quarter" idx="3"/>
          </p:nvPr>
        </p:nvSpPr>
        <p:spPr/>
        <p:txBody>
          <a:bodyPr/>
          <a:lstStyle/>
          <a:p>
            <a:pPr algn="ctr"/>
            <a:r>
              <a:rPr lang="en-US" dirty="0"/>
              <a:t>Application Month</a:t>
            </a:r>
          </a:p>
        </p:txBody>
      </p:sp>
      <p:sp>
        <p:nvSpPr>
          <p:cNvPr id="12" name="TextBox 11">
            <a:extLst>
              <a:ext uri="{FF2B5EF4-FFF2-40B4-BE49-F238E27FC236}">
                <a16:creationId xmlns:a16="http://schemas.microsoft.com/office/drawing/2014/main" id="{3E84CBB9-D25C-3447-5E42-F433F1259F11}"/>
              </a:ext>
            </a:extLst>
          </p:cNvPr>
          <p:cNvSpPr txBox="1"/>
          <p:nvPr/>
        </p:nvSpPr>
        <p:spPr>
          <a:xfrm>
            <a:off x="989045" y="4786604"/>
            <a:ext cx="4572000" cy="646331"/>
          </a:xfrm>
          <a:prstGeom prst="rect">
            <a:avLst/>
          </a:prstGeom>
          <a:noFill/>
        </p:spPr>
        <p:txBody>
          <a:bodyPr wrap="square" lIns="91440" tIns="45720" rIns="91440" bIns="45720" rtlCol="0" anchor="t">
            <a:spAutoFit/>
          </a:bodyPr>
          <a:lstStyle/>
          <a:p>
            <a:pPr algn="just"/>
            <a:r>
              <a:rPr lang="en-CA" sz="1800" kern="0" dirty="0">
                <a:solidFill>
                  <a:srgbClr val="000000"/>
                </a:solidFill>
                <a:effectLst/>
                <a:ea typeface="Times New Roman" panose="02020603050405020304" pitchFamily="18" charset="0"/>
              </a:rPr>
              <a:t>The inventor count in most of the patent application is </a:t>
            </a:r>
            <a:r>
              <a:rPr lang="en-CA" kern="0" dirty="0">
                <a:solidFill>
                  <a:srgbClr val="000000"/>
                </a:solidFill>
                <a:ea typeface="Times New Roman" panose="02020603050405020304" pitchFamily="18" charset="0"/>
              </a:rPr>
              <a:t>1</a:t>
            </a:r>
            <a:endParaRPr lang="en-CA" sz="1800" kern="0" dirty="0">
              <a:cs typeface="Calibri"/>
            </a:endParaRPr>
          </a:p>
        </p:txBody>
      </p:sp>
      <p:sp>
        <p:nvSpPr>
          <p:cNvPr id="13" name="TextBox 12">
            <a:extLst>
              <a:ext uri="{FF2B5EF4-FFF2-40B4-BE49-F238E27FC236}">
                <a16:creationId xmlns:a16="http://schemas.microsoft.com/office/drawing/2014/main" id="{910FD05C-FCC7-1EE3-261F-8D538483A987}"/>
              </a:ext>
            </a:extLst>
          </p:cNvPr>
          <p:cNvSpPr txBox="1"/>
          <p:nvPr/>
        </p:nvSpPr>
        <p:spPr>
          <a:xfrm>
            <a:off x="6401594" y="4789714"/>
            <a:ext cx="4572000" cy="1477328"/>
          </a:xfrm>
          <a:prstGeom prst="rect">
            <a:avLst/>
          </a:prstGeom>
          <a:noFill/>
        </p:spPr>
        <p:txBody>
          <a:bodyPr wrap="square" rtlCol="0">
            <a:spAutoFit/>
          </a:bodyPr>
          <a:lstStyle/>
          <a:p>
            <a:pPr algn="just"/>
            <a:r>
              <a:rPr lang="en-CA" sz="1800" kern="0" dirty="0">
                <a:solidFill>
                  <a:srgbClr val="000000"/>
                </a:solidFill>
                <a:effectLst/>
                <a:ea typeface="Times New Roman" panose="02020603050405020304" pitchFamily="18" charset="0"/>
              </a:rPr>
              <a:t>From the graph it is obvious that the month that has seen the highest number of application is March and December with the rest of the months sharing almost the same number of applications</a:t>
            </a:r>
            <a:endParaRPr lang="en-US" sz="1800" dirty="0"/>
          </a:p>
        </p:txBody>
      </p:sp>
      <p:pic>
        <p:nvPicPr>
          <p:cNvPr id="7" name="Content Placeholder 11">
            <a:extLst>
              <a:ext uri="{FF2B5EF4-FFF2-40B4-BE49-F238E27FC236}">
                <a16:creationId xmlns:a16="http://schemas.microsoft.com/office/drawing/2014/main" id="{4F903EE7-F290-7BB7-45BC-2137FB95EE62}"/>
              </a:ext>
            </a:extLst>
          </p:cNvPr>
          <p:cNvPicPr>
            <a:picLocks noGrp="1" noChangeAspect="1"/>
          </p:cNvPicPr>
          <p:nvPr>
            <p:ph sz="half" idx="2"/>
          </p:nvPr>
        </p:nvPicPr>
        <p:blipFill>
          <a:blip r:embed="rId2"/>
          <a:stretch>
            <a:fillRect/>
          </a:stretch>
        </p:blipFill>
        <p:spPr>
          <a:xfrm>
            <a:off x="696151" y="2578591"/>
            <a:ext cx="5157787" cy="2134497"/>
          </a:xfrm>
          <a:prstGeom prst="rect">
            <a:avLst/>
          </a:prstGeom>
        </p:spPr>
      </p:pic>
      <p:pic>
        <p:nvPicPr>
          <p:cNvPr id="15" name="Content Placeholder 12">
            <a:extLst>
              <a:ext uri="{FF2B5EF4-FFF2-40B4-BE49-F238E27FC236}">
                <a16:creationId xmlns:a16="http://schemas.microsoft.com/office/drawing/2014/main" id="{27B76B4A-CDCF-CF6E-A3D7-92C80914455D}"/>
              </a:ext>
            </a:extLst>
          </p:cNvPr>
          <p:cNvPicPr>
            <a:picLocks noGrp="1" noChangeAspect="1"/>
          </p:cNvPicPr>
          <p:nvPr>
            <p:ph sz="quarter" idx="4"/>
          </p:nvPr>
        </p:nvPicPr>
        <p:blipFill>
          <a:blip r:embed="rId3"/>
          <a:stretch>
            <a:fillRect/>
          </a:stretch>
        </p:blipFill>
        <p:spPr>
          <a:xfrm>
            <a:off x="6096000" y="2437596"/>
            <a:ext cx="5183188" cy="2416486"/>
          </a:xfrm>
          <a:prstGeom prst="rect">
            <a:avLst/>
          </a:prstGeom>
        </p:spPr>
      </p:pic>
    </p:spTree>
    <p:extLst>
      <p:ext uri="{BB962C8B-B14F-4D97-AF65-F5344CB8AC3E}">
        <p14:creationId xmlns:p14="http://schemas.microsoft.com/office/powerpoint/2010/main" val="383367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5524-AA59-DBEA-E4DE-9DC23165E427}"/>
              </a:ext>
            </a:extLst>
          </p:cNvPr>
          <p:cNvSpPr>
            <a:spLocks noGrp="1"/>
          </p:cNvSpPr>
          <p:nvPr>
            <p:ph type="title"/>
          </p:nvPr>
        </p:nvSpPr>
        <p:spPr/>
        <p:txBody>
          <a:bodyPr/>
          <a:lstStyle/>
          <a:p>
            <a:r>
              <a:rPr lang="en-US" dirty="0"/>
              <a:t>Understanding The Data:</a:t>
            </a:r>
          </a:p>
        </p:txBody>
      </p:sp>
      <p:sp>
        <p:nvSpPr>
          <p:cNvPr id="10" name="Text Placeholder 9">
            <a:extLst>
              <a:ext uri="{FF2B5EF4-FFF2-40B4-BE49-F238E27FC236}">
                <a16:creationId xmlns:a16="http://schemas.microsoft.com/office/drawing/2014/main" id="{3A0D007B-A977-31F1-33BF-4AA4B67ECBC4}"/>
              </a:ext>
            </a:extLst>
          </p:cNvPr>
          <p:cNvSpPr>
            <a:spLocks noGrp="1"/>
          </p:cNvSpPr>
          <p:nvPr>
            <p:ph type="body" idx="1"/>
          </p:nvPr>
        </p:nvSpPr>
        <p:spPr/>
        <p:txBody>
          <a:bodyPr/>
          <a:lstStyle/>
          <a:p>
            <a:pPr algn="ctr"/>
            <a:r>
              <a:rPr lang="en-US" dirty="0"/>
              <a:t>Application Year</a:t>
            </a:r>
          </a:p>
        </p:txBody>
      </p:sp>
      <p:sp>
        <p:nvSpPr>
          <p:cNvPr id="11" name="Text Placeholder 10">
            <a:extLst>
              <a:ext uri="{FF2B5EF4-FFF2-40B4-BE49-F238E27FC236}">
                <a16:creationId xmlns:a16="http://schemas.microsoft.com/office/drawing/2014/main" id="{D707CD9B-ECE0-B8A1-64FC-A8384249BE62}"/>
              </a:ext>
            </a:extLst>
          </p:cNvPr>
          <p:cNvSpPr>
            <a:spLocks noGrp="1"/>
          </p:cNvSpPr>
          <p:nvPr>
            <p:ph type="body" sz="quarter" idx="3"/>
          </p:nvPr>
        </p:nvSpPr>
        <p:spPr/>
        <p:txBody>
          <a:bodyPr/>
          <a:lstStyle/>
          <a:p>
            <a:pPr algn="ctr"/>
            <a:r>
              <a:rPr lang="en-US" dirty="0"/>
              <a:t>Earliest Priority Year</a:t>
            </a:r>
          </a:p>
        </p:txBody>
      </p:sp>
      <p:sp>
        <p:nvSpPr>
          <p:cNvPr id="12" name="TextBox 11">
            <a:extLst>
              <a:ext uri="{FF2B5EF4-FFF2-40B4-BE49-F238E27FC236}">
                <a16:creationId xmlns:a16="http://schemas.microsoft.com/office/drawing/2014/main" id="{3E84CBB9-D25C-3447-5E42-F433F1259F11}"/>
              </a:ext>
            </a:extLst>
          </p:cNvPr>
          <p:cNvSpPr txBox="1"/>
          <p:nvPr/>
        </p:nvSpPr>
        <p:spPr>
          <a:xfrm>
            <a:off x="989045" y="4786604"/>
            <a:ext cx="4572000" cy="1264642"/>
          </a:xfrm>
          <a:prstGeom prst="rect">
            <a:avLst/>
          </a:prstGeom>
          <a:noFill/>
        </p:spPr>
        <p:txBody>
          <a:bodyPr wrap="square" lIns="91440" tIns="45720" rIns="91440" bIns="45720" rtlCol="0" anchor="t">
            <a:spAutoFit/>
          </a:bodyPr>
          <a:lstStyle/>
          <a:p>
            <a:pPr marR="0" lvl="0" algn="just">
              <a:lnSpc>
                <a:spcPct val="107000"/>
              </a:lnSpc>
              <a:spcBef>
                <a:spcPts val="0"/>
              </a:spcBef>
              <a:spcAft>
                <a:spcPts val="800"/>
              </a:spcAft>
              <a:tabLst>
                <a:tab pos="457200" algn="l"/>
              </a:tabLst>
            </a:pPr>
            <a:r>
              <a:rPr lang="en-CA" sz="1800" kern="0" dirty="0">
                <a:solidFill>
                  <a:srgbClr val="000000"/>
                </a:solidFill>
                <a:effectLst/>
                <a:ea typeface="Times New Roman" panose="02020603050405020304" pitchFamily="18" charset="0"/>
                <a:cs typeface="Arial"/>
              </a:rPr>
              <a:t>For this study we have taken the patent applications that were approved in the year 2014. From the graph it is clear that most of the patent were filed in the year </a:t>
            </a:r>
            <a:r>
              <a:rPr lang="en-CA" kern="0" dirty="0">
                <a:solidFill>
                  <a:srgbClr val="000000"/>
                </a:solidFill>
                <a:ea typeface="Times New Roman" panose="02020603050405020304" pitchFamily="18" charset="0"/>
                <a:cs typeface="Arial"/>
              </a:rPr>
              <a:t>2012</a:t>
            </a:r>
            <a:r>
              <a:rPr lang="en-CA" sz="1800" kern="0" dirty="0">
                <a:solidFill>
                  <a:srgbClr val="000000"/>
                </a:solidFill>
                <a:effectLst/>
                <a:ea typeface="Times New Roman" panose="02020603050405020304" pitchFamily="18" charset="0"/>
                <a:cs typeface="Arial"/>
              </a:rPr>
              <a:t>.</a:t>
            </a:r>
            <a:endParaRPr lang="en-US" sz="1800" kern="100" dirty="0">
              <a:solidFill>
                <a:srgbClr val="000000"/>
              </a:solidFill>
              <a:effectLst/>
              <a:ea typeface="Calibri" panose="020F0502020204030204" pitchFamily="34" charset="0"/>
              <a:cs typeface="Arial"/>
            </a:endParaRPr>
          </a:p>
        </p:txBody>
      </p:sp>
      <p:sp>
        <p:nvSpPr>
          <p:cNvPr id="13" name="TextBox 12">
            <a:extLst>
              <a:ext uri="{FF2B5EF4-FFF2-40B4-BE49-F238E27FC236}">
                <a16:creationId xmlns:a16="http://schemas.microsoft.com/office/drawing/2014/main" id="{910FD05C-FCC7-1EE3-261F-8D538483A987}"/>
              </a:ext>
            </a:extLst>
          </p:cNvPr>
          <p:cNvSpPr txBox="1"/>
          <p:nvPr/>
        </p:nvSpPr>
        <p:spPr>
          <a:xfrm>
            <a:off x="6477794" y="4993960"/>
            <a:ext cx="4572000" cy="646331"/>
          </a:xfrm>
          <a:prstGeom prst="rect">
            <a:avLst/>
          </a:prstGeom>
          <a:noFill/>
        </p:spPr>
        <p:txBody>
          <a:bodyPr wrap="square" rtlCol="0">
            <a:spAutoFit/>
          </a:bodyPr>
          <a:lstStyle/>
          <a:p>
            <a:pPr algn="just"/>
            <a:r>
              <a:rPr lang="en-CA" sz="1800" kern="0" dirty="0">
                <a:solidFill>
                  <a:srgbClr val="000000"/>
                </a:solidFill>
                <a:effectLst/>
                <a:ea typeface="Times New Roman" panose="02020603050405020304" pitchFamily="18" charset="0"/>
              </a:rPr>
              <a:t>Most of the patents has their earliest priority year as 2010 and 2011.</a:t>
            </a:r>
            <a:endParaRPr lang="en-US" sz="1800" dirty="0"/>
          </a:p>
        </p:txBody>
      </p:sp>
      <p:pic>
        <p:nvPicPr>
          <p:cNvPr id="8" name="Content Placeholder 5">
            <a:extLst>
              <a:ext uri="{FF2B5EF4-FFF2-40B4-BE49-F238E27FC236}">
                <a16:creationId xmlns:a16="http://schemas.microsoft.com/office/drawing/2014/main" id="{23977078-074F-3B18-939A-ECE662FC9425}"/>
              </a:ext>
            </a:extLst>
          </p:cNvPr>
          <p:cNvPicPr>
            <a:picLocks noGrp="1" noChangeAspect="1"/>
          </p:cNvPicPr>
          <p:nvPr>
            <p:ph sz="half" idx="2"/>
          </p:nvPr>
        </p:nvPicPr>
        <p:blipFill>
          <a:blip r:embed="rId2"/>
          <a:stretch>
            <a:fillRect/>
          </a:stretch>
        </p:blipFill>
        <p:spPr>
          <a:xfrm>
            <a:off x="665163" y="2505075"/>
            <a:ext cx="5157787" cy="2191391"/>
          </a:xfrm>
          <a:prstGeom prst="rect">
            <a:avLst/>
          </a:prstGeom>
        </p:spPr>
      </p:pic>
      <p:pic>
        <p:nvPicPr>
          <p:cNvPr id="14" name="Content Placeholder 14">
            <a:extLst>
              <a:ext uri="{FF2B5EF4-FFF2-40B4-BE49-F238E27FC236}">
                <a16:creationId xmlns:a16="http://schemas.microsoft.com/office/drawing/2014/main" id="{8EF72D60-AA39-D487-2062-F809FF7FDE7A}"/>
              </a:ext>
            </a:extLst>
          </p:cNvPr>
          <p:cNvPicPr>
            <a:picLocks noGrp="1" noChangeAspect="1"/>
          </p:cNvPicPr>
          <p:nvPr>
            <p:ph sz="quarter" idx="4"/>
          </p:nvPr>
        </p:nvPicPr>
        <p:blipFill>
          <a:blip r:embed="rId3"/>
          <a:stretch>
            <a:fillRect/>
          </a:stretch>
        </p:blipFill>
        <p:spPr>
          <a:xfrm>
            <a:off x="6096000" y="2505075"/>
            <a:ext cx="5183188" cy="2281529"/>
          </a:xfrm>
          <a:prstGeom prst="rect">
            <a:avLst/>
          </a:prstGeom>
        </p:spPr>
      </p:pic>
    </p:spTree>
    <p:extLst>
      <p:ext uri="{BB962C8B-B14F-4D97-AF65-F5344CB8AC3E}">
        <p14:creationId xmlns:p14="http://schemas.microsoft.com/office/powerpoint/2010/main" val="68295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5524-AA59-DBEA-E4DE-9DC23165E427}"/>
              </a:ext>
            </a:extLst>
          </p:cNvPr>
          <p:cNvSpPr>
            <a:spLocks noGrp="1"/>
          </p:cNvSpPr>
          <p:nvPr>
            <p:ph type="title"/>
          </p:nvPr>
        </p:nvSpPr>
        <p:spPr/>
        <p:txBody>
          <a:bodyPr/>
          <a:lstStyle/>
          <a:p>
            <a:r>
              <a:rPr lang="en-US" dirty="0"/>
              <a:t>Understanding The Data:</a:t>
            </a:r>
          </a:p>
        </p:txBody>
      </p:sp>
      <p:sp>
        <p:nvSpPr>
          <p:cNvPr id="10" name="Text Placeholder 9">
            <a:extLst>
              <a:ext uri="{FF2B5EF4-FFF2-40B4-BE49-F238E27FC236}">
                <a16:creationId xmlns:a16="http://schemas.microsoft.com/office/drawing/2014/main" id="{3A0D007B-A977-31F1-33BF-4AA4B67ECBC4}"/>
              </a:ext>
            </a:extLst>
          </p:cNvPr>
          <p:cNvSpPr>
            <a:spLocks noGrp="1"/>
          </p:cNvSpPr>
          <p:nvPr>
            <p:ph type="body" idx="1"/>
          </p:nvPr>
        </p:nvSpPr>
        <p:spPr/>
        <p:txBody>
          <a:bodyPr/>
          <a:lstStyle/>
          <a:p>
            <a:pPr algn="ctr"/>
            <a:r>
              <a:rPr lang="en-US" dirty="0"/>
              <a:t>Count of Cited Ref’s - Patent</a:t>
            </a:r>
          </a:p>
        </p:txBody>
      </p:sp>
      <p:sp>
        <p:nvSpPr>
          <p:cNvPr id="11" name="Text Placeholder 10">
            <a:extLst>
              <a:ext uri="{FF2B5EF4-FFF2-40B4-BE49-F238E27FC236}">
                <a16:creationId xmlns:a16="http://schemas.microsoft.com/office/drawing/2014/main" id="{D707CD9B-ECE0-B8A1-64FC-A8384249BE62}"/>
              </a:ext>
            </a:extLst>
          </p:cNvPr>
          <p:cNvSpPr>
            <a:spLocks noGrp="1"/>
          </p:cNvSpPr>
          <p:nvPr>
            <p:ph type="body" sz="quarter" idx="3"/>
          </p:nvPr>
        </p:nvSpPr>
        <p:spPr/>
        <p:txBody>
          <a:bodyPr/>
          <a:lstStyle/>
          <a:p>
            <a:pPr algn="ctr"/>
            <a:r>
              <a:rPr lang="en-US" dirty="0"/>
              <a:t>Count of Cited Ref’s – Non-Patent</a:t>
            </a:r>
          </a:p>
        </p:txBody>
      </p:sp>
      <p:sp>
        <p:nvSpPr>
          <p:cNvPr id="12" name="TextBox 11">
            <a:extLst>
              <a:ext uri="{FF2B5EF4-FFF2-40B4-BE49-F238E27FC236}">
                <a16:creationId xmlns:a16="http://schemas.microsoft.com/office/drawing/2014/main" id="{3E84CBB9-D25C-3447-5E42-F433F1259F11}"/>
              </a:ext>
            </a:extLst>
          </p:cNvPr>
          <p:cNvSpPr txBox="1"/>
          <p:nvPr/>
        </p:nvSpPr>
        <p:spPr>
          <a:xfrm>
            <a:off x="989045" y="4786604"/>
            <a:ext cx="4572000" cy="671915"/>
          </a:xfrm>
          <a:prstGeom prst="rect">
            <a:avLst/>
          </a:prstGeom>
          <a:noFill/>
        </p:spPr>
        <p:txBody>
          <a:bodyPr wrap="square" rtlCol="0">
            <a:spAutoFit/>
          </a:bodyPr>
          <a:lstStyle/>
          <a:p>
            <a:pPr marR="0" lvl="0" algn="just">
              <a:lnSpc>
                <a:spcPct val="107000"/>
              </a:lnSpc>
              <a:spcBef>
                <a:spcPts val="0"/>
              </a:spcBef>
              <a:spcAft>
                <a:spcPts val="800"/>
              </a:spcAft>
              <a:tabLst>
                <a:tab pos="457200" algn="l"/>
              </a:tabLst>
            </a:pPr>
            <a:r>
              <a:rPr lang="en-CA" sz="1800" kern="0" dirty="0">
                <a:solidFill>
                  <a:srgbClr val="000000"/>
                </a:solidFill>
                <a:effectLst/>
                <a:ea typeface="Times New Roman" panose="02020603050405020304" pitchFamily="18" charset="0"/>
              </a:rPr>
              <a:t>Almost 90% of the patent application has less than 100 cited references.</a:t>
            </a:r>
            <a:endParaRPr lang="en-US" sz="1800" kern="100" dirty="0">
              <a:solidFill>
                <a:srgbClr val="000000"/>
              </a:solidFill>
              <a:effectLst/>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10FD05C-FCC7-1EE3-261F-8D538483A987}"/>
              </a:ext>
            </a:extLst>
          </p:cNvPr>
          <p:cNvSpPr txBox="1"/>
          <p:nvPr/>
        </p:nvSpPr>
        <p:spPr>
          <a:xfrm>
            <a:off x="6401594" y="4789714"/>
            <a:ext cx="4572000" cy="923330"/>
          </a:xfrm>
          <a:prstGeom prst="rect">
            <a:avLst/>
          </a:prstGeom>
          <a:noFill/>
        </p:spPr>
        <p:txBody>
          <a:bodyPr wrap="square" lIns="91440" tIns="45720" rIns="91440" bIns="45720" rtlCol="0" anchor="t">
            <a:spAutoFit/>
          </a:bodyPr>
          <a:lstStyle/>
          <a:p>
            <a:pPr algn="just"/>
            <a:r>
              <a:rPr lang="en-CA" sz="1800" kern="0" dirty="0">
                <a:solidFill>
                  <a:srgbClr val="000000"/>
                </a:solidFill>
                <a:effectLst/>
                <a:ea typeface="Times New Roman" panose="02020603050405020304" pitchFamily="18" charset="0"/>
              </a:rPr>
              <a:t>The number of cited patent reference and the number of cited ref- Non patent is almost same in most of the application.</a:t>
            </a:r>
            <a:endParaRPr lang="en-US" sz="1800" dirty="0"/>
          </a:p>
        </p:txBody>
      </p:sp>
      <p:pic>
        <p:nvPicPr>
          <p:cNvPr id="5" name="Content Placeholder 3">
            <a:extLst>
              <a:ext uri="{FF2B5EF4-FFF2-40B4-BE49-F238E27FC236}">
                <a16:creationId xmlns:a16="http://schemas.microsoft.com/office/drawing/2014/main" id="{FD085B8D-A47D-EF93-89A4-8D72A8596FC8}"/>
              </a:ext>
            </a:extLst>
          </p:cNvPr>
          <p:cNvPicPr>
            <a:picLocks noGrp="1" noChangeAspect="1"/>
          </p:cNvPicPr>
          <p:nvPr>
            <p:ph sz="half" idx="2"/>
          </p:nvPr>
        </p:nvPicPr>
        <p:blipFill>
          <a:blip r:embed="rId2"/>
          <a:stretch>
            <a:fillRect/>
          </a:stretch>
        </p:blipFill>
        <p:spPr>
          <a:xfrm>
            <a:off x="862013" y="2408341"/>
            <a:ext cx="5157787" cy="2252451"/>
          </a:xfrm>
          <a:prstGeom prst="rect">
            <a:avLst/>
          </a:prstGeom>
        </p:spPr>
      </p:pic>
      <p:pic>
        <p:nvPicPr>
          <p:cNvPr id="14" name="Content Placeholder 11">
            <a:extLst>
              <a:ext uri="{FF2B5EF4-FFF2-40B4-BE49-F238E27FC236}">
                <a16:creationId xmlns:a16="http://schemas.microsoft.com/office/drawing/2014/main" id="{44B6C79F-0A8F-A232-F1F4-F658295715AB}"/>
              </a:ext>
            </a:extLst>
          </p:cNvPr>
          <p:cNvPicPr>
            <a:picLocks noGrp="1" noChangeAspect="1"/>
          </p:cNvPicPr>
          <p:nvPr>
            <p:ph sz="quarter" idx="4"/>
          </p:nvPr>
        </p:nvPicPr>
        <p:blipFill>
          <a:blip r:embed="rId3"/>
          <a:stretch>
            <a:fillRect/>
          </a:stretch>
        </p:blipFill>
        <p:spPr>
          <a:xfrm>
            <a:off x="6149975" y="2408341"/>
            <a:ext cx="5183188" cy="2315892"/>
          </a:xfrm>
          <a:prstGeom prst="rect">
            <a:avLst/>
          </a:prstGeom>
        </p:spPr>
      </p:pic>
    </p:spTree>
    <p:extLst>
      <p:ext uri="{BB962C8B-B14F-4D97-AF65-F5344CB8AC3E}">
        <p14:creationId xmlns:p14="http://schemas.microsoft.com/office/powerpoint/2010/main" val="329494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5524-AA59-DBEA-E4DE-9DC23165E427}"/>
              </a:ext>
            </a:extLst>
          </p:cNvPr>
          <p:cNvSpPr>
            <a:spLocks noGrp="1"/>
          </p:cNvSpPr>
          <p:nvPr>
            <p:ph type="title"/>
          </p:nvPr>
        </p:nvSpPr>
        <p:spPr/>
        <p:txBody>
          <a:bodyPr/>
          <a:lstStyle/>
          <a:p>
            <a:r>
              <a:rPr lang="en-US" dirty="0"/>
              <a:t>Understanding The Data:</a:t>
            </a:r>
          </a:p>
        </p:txBody>
      </p:sp>
      <p:sp>
        <p:nvSpPr>
          <p:cNvPr id="10" name="Text Placeholder 9">
            <a:extLst>
              <a:ext uri="{FF2B5EF4-FFF2-40B4-BE49-F238E27FC236}">
                <a16:creationId xmlns:a16="http://schemas.microsoft.com/office/drawing/2014/main" id="{3A0D007B-A977-31F1-33BF-4AA4B67ECBC4}"/>
              </a:ext>
            </a:extLst>
          </p:cNvPr>
          <p:cNvSpPr>
            <a:spLocks noGrp="1"/>
          </p:cNvSpPr>
          <p:nvPr>
            <p:ph type="body" idx="1"/>
          </p:nvPr>
        </p:nvSpPr>
        <p:spPr/>
        <p:txBody>
          <a:bodyPr/>
          <a:lstStyle/>
          <a:p>
            <a:pPr algn="ctr"/>
            <a:r>
              <a:rPr lang="en-US" dirty="0"/>
              <a:t>Publication Kind Code vs Claims Count</a:t>
            </a:r>
          </a:p>
        </p:txBody>
      </p:sp>
      <p:sp>
        <p:nvSpPr>
          <p:cNvPr id="11" name="Text Placeholder 10">
            <a:extLst>
              <a:ext uri="{FF2B5EF4-FFF2-40B4-BE49-F238E27FC236}">
                <a16:creationId xmlns:a16="http://schemas.microsoft.com/office/drawing/2014/main" id="{D707CD9B-ECE0-B8A1-64FC-A8384249BE62}"/>
              </a:ext>
            </a:extLst>
          </p:cNvPr>
          <p:cNvSpPr>
            <a:spLocks noGrp="1"/>
          </p:cNvSpPr>
          <p:nvPr>
            <p:ph type="body" sz="quarter" idx="3"/>
          </p:nvPr>
        </p:nvSpPr>
        <p:spPr/>
        <p:txBody>
          <a:bodyPr>
            <a:normAutofit/>
          </a:bodyPr>
          <a:lstStyle/>
          <a:p>
            <a:pPr algn="just"/>
            <a:r>
              <a:rPr lang="en-US" sz="2000" dirty="0"/>
              <a:t>Publication Kind Code vs Inventor Count</a:t>
            </a:r>
          </a:p>
        </p:txBody>
      </p:sp>
      <p:sp>
        <p:nvSpPr>
          <p:cNvPr id="12" name="TextBox 11">
            <a:extLst>
              <a:ext uri="{FF2B5EF4-FFF2-40B4-BE49-F238E27FC236}">
                <a16:creationId xmlns:a16="http://schemas.microsoft.com/office/drawing/2014/main" id="{3E84CBB9-D25C-3447-5E42-F433F1259F11}"/>
              </a:ext>
            </a:extLst>
          </p:cNvPr>
          <p:cNvSpPr txBox="1"/>
          <p:nvPr/>
        </p:nvSpPr>
        <p:spPr>
          <a:xfrm>
            <a:off x="989045" y="4786604"/>
            <a:ext cx="4572000" cy="671915"/>
          </a:xfrm>
          <a:prstGeom prst="rect">
            <a:avLst/>
          </a:prstGeom>
          <a:noFill/>
        </p:spPr>
        <p:txBody>
          <a:bodyPr wrap="square" rtlCol="0">
            <a:spAutoFit/>
          </a:bodyPr>
          <a:lstStyle/>
          <a:p>
            <a:pPr marR="0" lvl="0" algn="just">
              <a:lnSpc>
                <a:spcPct val="107000"/>
              </a:lnSpc>
              <a:spcBef>
                <a:spcPts val="0"/>
              </a:spcBef>
              <a:spcAft>
                <a:spcPts val="800"/>
              </a:spcAft>
              <a:tabLst>
                <a:tab pos="457200" algn="l"/>
              </a:tabLst>
            </a:pPr>
            <a:r>
              <a:rPr lang="en-CA" sz="1800" kern="0" dirty="0">
                <a:solidFill>
                  <a:srgbClr val="000000"/>
                </a:solidFill>
                <a:effectLst/>
                <a:ea typeface="Times New Roman" panose="02020603050405020304" pitchFamily="18" charset="0"/>
              </a:rPr>
              <a:t>The average number of claims made in the B1 application is higher than the B2 application</a:t>
            </a:r>
            <a:endParaRPr lang="en-US" sz="1800" kern="100" dirty="0">
              <a:solidFill>
                <a:srgbClr val="000000"/>
              </a:solidFill>
              <a:effectLst/>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10FD05C-FCC7-1EE3-261F-8D538483A987}"/>
              </a:ext>
            </a:extLst>
          </p:cNvPr>
          <p:cNvSpPr txBox="1"/>
          <p:nvPr/>
        </p:nvSpPr>
        <p:spPr>
          <a:xfrm>
            <a:off x="6401594" y="4789714"/>
            <a:ext cx="4572000" cy="671915"/>
          </a:xfrm>
          <a:prstGeom prst="rect">
            <a:avLst/>
          </a:prstGeom>
          <a:noFill/>
        </p:spPr>
        <p:txBody>
          <a:bodyPr wrap="square" rtlCol="0">
            <a:spAutoFit/>
          </a:bodyPr>
          <a:lstStyle/>
          <a:p>
            <a:pPr marR="0" lvl="0" algn="just">
              <a:lnSpc>
                <a:spcPct val="107000"/>
              </a:lnSpc>
              <a:spcBef>
                <a:spcPts val="0"/>
              </a:spcBef>
              <a:spcAft>
                <a:spcPts val="800"/>
              </a:spcAft>
              <a:tabLst>
                <a:tab pos="457200" algn="l"/>
              </a:tabLst>
            </a:pPr>
            <a:r>
              <a:rPr lang="en-CA" sz="1800" kern="0" dirty="0">
                <a:solidFill>
                  <a:srgbClr val="000000"/>
                </a:solidFill>
                <a:effectLst/>
                <a:ea typeface="Times New Roman" panose="02020603050405020304" pitchFamily="18" charset="0"/>
                <a:cs typeface="Arial" panose="020B0604020202020204" pitchFamily="34" charset="0"/>
              </a:rPr>
              <a:t>With regards to the inventor count B2 application has more number of inventors.</a:t>
            </a:r>
            <a:endParaRPr lang="en-US" sz="1800" kern="100" dirty="0">
              <a:solidFill>
                <a:srgbClr val="000000"/>
              </a:solidFill>
              <a:effectLst/>
              <a:ea typeface="Calibri" panose="020F0502020204030204" pitchFamily="34" charset="0"/>
              <a:cs typeface="Arial" panose="020B0604020202020204" pitchFamily="34" charset="0"/>
            </a:endParaRPr>
          </a:p>
        </p:txBody>
      </p:sp>
      <p:pic>
        <p:nvPicPr>
          <p:cNvPr id="8" name="Content Placeholder 4">
            <a:extLst>
              <a:ext uri="{FF2B5EF4-FFF2-40B4-BE49-F238E27FC236}">
                <a16:creationId xmlns:a16="http://schemas.microsoft.com/office/drawing/2014/main" id="{6F489B02-90EF-58A9-169C-56B1D5861D6B}"/>
              </a:ext>
            </a:extLst>
          </p:cNvPr>
          <p:cNvPicPr>
            <a:picLocks noGrp="1" noChangeAspect="1"/>
          </p:cNvPicPr>
          <p:nvPr>
            <p:ph sz="half" idx="2"/>
          </p:nvPr>
        </p:nvPicPr>
        <p:blipFill>
          <a:blip r:embed="rId2"/>
          <a:stretch>
            <a:fillRect/>
          </a:stretch>
        </p:blipFill>
        <p:spPr>
          <a:xfrm>
            <a:off x="708835" y="2505075"/>
            <a:ext cx="5157787" cy="2225476"/>
          </a:xfrm>
          <a:prstGeom prst="rect">
            <a:avLst/>
          </a:prstGeom>
        </p:spPr>
      </p:pic>
      <p:pic>
        <p:nvPicPr>
          <p:cNvPr id="14" name="Content Placeholder 10">
            <a:extLst>
              <a:ext uri="{FF2B5EF4-FFF2-40B4-BE49-F238E27FC236}">
                <a16:creationId xmlns:a16="http://schemas.microsoft.com/office/drawing/2014/main" id="{FEA88D38-8501-C8B9-F0CB-6B53DCACDDCA}"/>
              </a:ext>
            </a:extLst>
          </p:cNvPr>
          <p:cNvPicPr>
            <a:picLocks noGrp="1" noChangeAspect="1"/>
          </p:cNvPicPr>
          <p:nvPr>
            <p:ph sz="quarter" idx="4"/>
          </p:nvPr>
        </p:nvPicPr>
        <p:blipFill>
          <a:blip r:embed="rId3"/>
          <a:stretch>
            <a:fillRect/>
          </a:stretch>
        </p:blipFill>
        <p:spPr>
          <a:xfrm>
            <a:off x="6096000" y="2559666"/>
            <a:ext cx="5183188" cy="2116294"/>
          </a:xfrm>
          <a:prstGeom prst="rect">
            <a:avLst/>
          </a:prstGeom>
        </p:spPr>
      </p:pic>
    </p:spTree>
    <p:extLst>
      <p:ext uri="{BB962C8B-B14F-4D97-AF65-F5344CB8AC3E}">
        <p14:creationId xmlns:p14="http://schemas.microsoft.com/office/powerpoint/2010/main" val="198511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5524-AA59-DBEA-E4DE-9DC23165E427}"/>
              </a:ext>
            </a:extLst>
          </p:cNvPr>
          <p:cNvSpPr>
            <a:spLocks noGrp="1"/>
          </p:cNvSpPr>
          <p:nvPr>
            <p:ph type="title"/>
          </p:nvPr>
        </p:nvSpPr>
        <p:spPr/>
        <p:txBody>
          <a:bodyPr/>
          <a:lstStyle/>
          <a:p>
            <a:r>
              <a:rPr lang="en-US" dirty="0"/>
              <a:t>Understanding The Data:</a:t>
            </a:r>
          </a:p>
        </p:txBody>
      </p:sp>
      <p:sp>
        <p:nvSpPr>
          <p:cNvPr id="10" name="Text Placeholder 9">
            <a:extLst>
              <a:ext uri="{FF2B5EF4-FFF2-40B4-BE49-F238E27FC236}">
                <a16:creationId xmlns:a16="http://schemas.microsoft.com/office/drawing/2014/main" id="{3A0D007B-A977-31F1-33BF-4AA4B67ECBC4}"/>
              </a:ext>
            </a:extLst>
          </p:cNvPr>
          <p:cNvSpPr>
            <a:spLocks noGrp="1"/>
          </p:cNvSpPr>
          <p:nvPr>
            <p:ph type="body" idx="1"/>
          </p:nvPr>
        </p:nvSpPr>
        <p:spPr/>
        <p:txBody>
          <a:bodyPr/>
          <a:lstStyle/>
          <a:p>
            <a:pPr algn="just"/>
            <a:r>
              <a:rPr lang="en-US" sz="2400" dirty="0"/>
              <a:t>Publication Kind Code vs Count of Cited Ref’s - Patent</a:t>
            </a:r>
            <a:endParaRPr lang="en-US"/>
          </a:p>
        </p:txBody>
      </p:sp>
      <p:sp>
        <p:nvSpPr>
          <p:cNvPr id="11" name="Text Placeholder 10">
            <a:extLst>
              <a:ext uri="{FF2B5EF4-FFF2-40B4-BE49-F238E27FC236}">
                <a16:creationId xmlns:a16="http://schemas.microsoft.com/office/drawing/2014/main" id="{D707CD9B-ECE0-B8A1-64FC-A8384249BE62}"/>
              </a:ext>
            </a:extLst>
          </p:cNvPr>
          <p:cNvSpPr>
            <a:spLocks noGrp="1"/>
          </p:cNvSpPr>
          <p:nvPr>
            <p:ph type="body" sz="quarter" idx="3"/>
          </p:nvPr>
        </p:nvSpPr>
        <p:spPr/>
        <p:txBody>
          <a:bodyPr/>
          <a:lstStyle/>
          <a:p>
            <a:pPr algn="ctr"/>
            <a:r>
              <a:rPr lang="en-US" dirty="0"/>
              <a:t>Dead/Alive vs</a:t>
            </a:r>
            <a:r>
              <a:rPr lang="en-US" sz="2400" dirty="0"/>
              <a:t> Count of Citing Patents</a:t>
            </a:r>
            <a:endParaRPr lang="en-US"/>
          </a:p>
          <a:p>
            <a:pPr algn="just"/>
            <a:endParaRPr lang="en-US" dirty="0">
              <a:cs typeface="Calibri" panose="020F0502020204030204"/>
            </a:endParaRPr>
          </a:p>
        </p:txBody>
      </p:sp>
      <p:sp>
        <p:nvSpPr>
          <p:cNvPr id="12" name="TextBox 11">
            <a:extLst>
              <a:ext uri="{FF2B5EF4-FFF2-40B4-BE49-F238E27FC236}">
                <a16:creationId xmlns:a16="http://schemas.microsoft.com/office/drawing/2014/main" id="{3E84CBB9-D25C-3447-5E42-F433F1259F11}"/>
              </a:ext>
            </a:extLst>
          </p:cNvPr>
          <p:cNvSpPr txBox="1"/>
          <p:nvPr/>
        </p:nvSpPr>
        <p:spPr>
          <a:xfrm>
            <a:off x="989045" y="4786604"/>
            <a:ext cx="4572000" cy="1561005"/>
          </a:xfrm>
          <a:prstGeom prst="rect">
            <a:avLst/>
          </a:prstGeom>
          <a:noFill/>
        </p:spPr>
        <p:txBody>
          <a:bodyPr wrap="square" lIns="91440" tIns="45720" rIns="91440" bIns="45720" rtlCol="0" anchor="t">
            <a:spAutoFit/>
          </a:bodyPr>
          <a:lstStyle/>
          <a:p>
            <a:pPr marR="0" lvl="0" algn="just">
              <a:lnSpc>
                <a:spcPct val="107000"/>
              </a:lnSpc>
              <a:spcBef>
                <a:spcPts val="0"/>
              </a:spcBef>
              <a:spcAft>
                <a:spcPts val="800"/>
              </a:spcAft>
              <a:tabLst>
                <a:tab pos="457200" algn="l"/>
              </a:tabLst>
            </a:pPr>
            <a:r>
              <a:rPr lang="en-CA" sz="1800" kern="0" dirty="0">
                <a:solidFill>
                  <a:srgbClr val="000000"/>
                </a:solidFill>
                <a:effectLst/>
                <a:ea typeface="Times New Roman" panose="02020603050405020304" pitchFamily="18" charset="0"/>
                <a:cs typeface="Arial"/>
              </a:rPr>
              <a:t>The count of Cited ref-Patent and Cited ref-Non patent is higher in B2 application which also means in general the number of references cited in B2 type application is higher that </a:t>
            </a:r>
            <a:r>
              <a:rPr lang="en-CA" kern="0" dirty="0">
                <a:solidFill>
                  <a:srgbClr val="000000"/>
                </a:solidFill>
                <a:ea typeface="Times New Roman" panose="02020603050405020304" pitchFamily="18" charset="0"/>
                <a:cs typeface="Arial"/>
              </a:rPr>
              <a:t>B1</a:t>
            </a:r>
            <a:r>
              <a:rPr lang="en-CA" sz="1800" kern="0" dirty="0">
                <a:solidFill>
                  <a:srgbClr val="000000"/>
                </a:solidFill>
                <a:effectLst/>
                <a:ea typeface="Times New Roman" panose="02020603050405020304" pitchFamily="18" charset="0"/>
                <a:cs typeface="Arial"/>
              </a:rPr>
              <a:t> application.</a:t>
            </a:r>
            <a:endParaRPr lang="en-US" sz="1800" kern="100" dirty="0">
              <a:solidFill>
                <a:srgbClr val="000000"/>
              </a:solidFill>
              <a:effectLst/>
              <a:ea typeface="Calibri" panose="020F0502020204030204" pitchFamily="34" charset="0"/>
              <a:cs typeface="Arial"/>
            </a:endParaRPr>
          </a:p>
        </p:txBody>
      </p:sp>
      <p:sp>
        <p:nvSpPr>
          <p:cNvPr id="13" name="TextBox 12">
            <a:extLst>
              <a:ext uri="{FF2B5EF4-FFF2-40B4-BE49-F238E27FC236}">
                <a16:creationId xmlns:a16="http://schemas.microsoft.com/office/drawing/2014/main" id="{910FD05C-FCC7-1EE3-261F-8D538483A987}"/>
              </a:ext>
            </a:extLst>
          </p:cNvPr>
          <p:cNvSpPr txBox="1"/>
          <p:nvPr/>
        </p:nvSpPr>
        <p:spPr>
          <a:xfrm>
            <a:off x="6401594" y="4789714"/>
            <a:ext cx="4572000" cy="671915"/>
          </a:xfrm>
          <a:prstGeom prst="rect">
            <a:avLst/>
          </a:prstGeom>
          <a:noFill/>
        </p:spPr>
        <p:txBody>
          <a:bodyPr wrap="square" lIns="91440" tIns="45720" rIns="91440" bIns="45720" rtlCol="0" anchor="t">
            <a:spAutoFit/>
          </a:bodyPr>
          <a:lstStyle/>
          <a:p>
            <a:pPr algn="just">
              <a:lnSpc>
                <a:spcPct val="107000"/>
              </a:lnSpc>
              <a:spcAft>
                <a:spcPts val="800"/>
              </a:spcAft>
              <a:tabLst>
                <a:tab pos="457200" algn="l"/>
              </a:tabLst>
            </a:pPr>
            <a:r>
              <a:rPr lang="en-CA" kern="0" dirty="0">
                <a:solidFill>
                  <a:srgbClr val="000000"/>
                </a:solidFill>
                <a:cs typeface="Arial"/>
              </a:rPr>
              <a:t>The count of the patents which has status as Alive are more compared to the Dead.</a:t>
            </a:r>
            <a:endParaRPr lang="en-US" dirty="0"/>
          </a:p>
        </p:txBody>
      </p:sp>
      <p:pic>
        <p:nvPicPr>
          <p:cNvPr id="8" name="Content Placeholder 3">
            <a:extLst>
              <a:ext uri="{FF2B5EF4-FFF2-40B4-BE49-F238E27FC236}">
                <a16:creationId xmlns:a16="http://schemas.microsoft.com/office/drawing/2014/main" id="{C655001B-C4DC-B4C7-F924-79AC30E4DE86}"/>
              </a:ext>
            </a:extLst>
          </p:cNvPr>
          <p:cNvPicPr>
            <a:picLocks noGrp="1" noChangeAspect="1"/>
          </p:cNvPicPr>
          <p:nvPr>
            <p:ph sz="half" idx="2"/>
          </p:nvPr>
        </p:nvPicPr>
        <p:blipFill>
          <a:blip r:embed="rId2"/>
          <a:stretch>
            <a:fillRect/>
          </a:stretch>
        </p:blipFill>
        <p:spPr>
          <a:xfrm>
            <a:off x="836612" y="2505075"/>
            <a:ext cx="5157787" cy="2084774"/>
          </a:xfrm>
          <a:prstGeom prst="rect">
            <a:avLst/>
          </a:prstGeom>
        </p:spPr>
      </p:pic>
      <p:pic>
        <p:nvPicPr>
          <p:cNvPr id="14" name="Content Placeholder 11">
            <a:extLst>
              <a:ext uri="{FF2B5EF4-FFF2-40B4-BE49-F238E27FC236}">
                <a16:creationId xmlns:a16="http://schemas.microsoft.com/office/drawing/2014/main" id="{F3E5B6EC-8954-4282-8F3F-D669A49A50E0}"/>
              </a:ext>
            </a:extLst>
          </p:cNvPr>
          <p:cNvPicPr>
            <a:picLocks noGrp="1" noChangeAspect="1"/>
          </p:cNvPicPr>
          <p:nvPr>
            <p:ph sz="quarter" idx="4"/>
          </p:nvPr>
        </p:nvPicPr>
        <p:blipFill>
          <a:blip r:embed="rId3"/>
          <a:stretch>
            <a:fillRect/>
          </a:stretch>
        </p:blipFill>
        <p:spPr>
          <a:xfrm>
            <a:off x="6096000" y="2500510"/>
            <a:ext cx="5183188" cy="2286094"/>
          </a:xfrm>
          <a:prstGeom prst="rect">
            <a:avLst/>
          </a:prstGeom>
        </p:spPr>
      </p:pic>
    </p:spTree>
    <p:extLst>
      <p:ext uri="{BB962C8B-B14F-4D97-AF65-F5344CB8AC3E}">
        <p14:creationId xmlns:p14="http://schemas.microsoft.com/office/powerpoint/2010/main" val="166708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6">
            <a:extLst>
              <a:ext uri="{FF2B5EF4-FFF2-40B4-BE49-F238E27FC236}">
                <a16:creationId xmlns:a16="http://schemas.microsoft.com/office/drawing/2014/main" id="{5B40136E-2B62-CCBA-217C-8935AD15FDB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kern="1200" dirty="0">
                <a:solidFill>
                  <a:srgbClr val="FFFFFF"/>
                </a:solidFill>
                <a:latin typeface="+mj-lt"/>
                <a:ea typeface="+mj-ea"/>
                <a:cs typeface="+mj-cs"/>
              </a:rPr>
              <a:t>Correlation Matrix</a:t>
            </a:r>
          </a:p>
        </p:txBody>
      </p:sp>
      <p:pic>
        <p:nvPicPr>
          <p:cNvPr id="9" name="Picture 2">
            <a:extLst>
              <a:ext uri="{FF2B5EF4-FFF2-40B4-BE49-F238E27FC236}">
                <a16:creationId xmlns:a16="http://schemas.microsoft.com/office/drawing/2014/main" id="{1454E0CF-1491-C554-15A9-9EB6BE691B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723899"/>
            <a:ext cx="7225748"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2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0550CE-0227-CFCD-0237-480AA34DE02E}"/>
              </a:ext>
            </a:extLst>
          </p:cNvPr>
          <p:cNvSpPr>
            <a:spLocks noGrp="1"/>
          </p:cNvSpPr>
          <p:nvPr>
            <p:ph type="title"/>
          </p:nvPr>
        </p:nvSpPr>
        <p:spPr>
          <a:xfrm>
            <a:off x="1371597" y="348865"/>
            <a:ext cx="10044023" cy="877729"/>
          </a:xfrm>
        </p:spPr>
        <p:txBody>
          <a:bodyPr anchor="ctr">
            <a:normAutofit/>
          </a:bodyPr>
          <a:lstStyle/>
          <a:p>
            <a:r>
              <a:rPr lang="en-US" dirty="0">
                <a:solidFill>
                  <a:srgbClr val="FFFFFF"/>
                </a:solidFill>
              </a:rPr>
              <a:t>Hypothesis</a:t>
            </a:r>
          </a:p>
        </p:txBody>
      </p:sp>
      <p:graphicFrame>
        <p:nvGraphicFramePr>
          <p:cNvPr id="41" name="Content Placeholder 2">
            <a:extLst>
              <a:ext uri="{FF2B5EF4-FFF2-40B4-BE49-F238E27FC236}">
                <a16:creationId xmlns:a16="http://schemas.microsoft.com/office/drawing/2014/main" id="{3371633C-DEDB-4065-03B6-6308C60A4F50}"/>
              </a:ext>
            </a:extLst>
          </p:cNvPr>
          <p:cNvGraphicFramePr>
            <a:graphicFrameLocks noGrp="1"/>
          </p:cNvGraphicFramePr>
          <p:nvPr>
            <p:ph idx="1"/>
            <p:extLst>
              <p:ext uri="{D42A27DB-BD31-4B8C-83A1-F6EECF244321}">
                <p14:modId xmlns:p14="http://schemas.microsoft.com/office/powerpoint/2010/main" val="270091701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59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858E8-4B2C-1EED-5E7F-A730477152D3}"/>
              </a:ext>
            </a:extLst>
          </p:cNvPr>
          <p:cNvSpPr>
            <a:spLocks noGrp="1"/>
          </p:cNvSpPr>
          <p:nvPr>
            <p:ph type="title"/>
          </p:nvPr>
        </p:nvSpPr>
        <p:spPr>
          <a:xfrm>
            <a:off x="466722" y="586855"/>
            <a:ext cx="3201366" cy="3387497"/>
          </a:xfrm>
        </p:spPr>
        <p:txBody>
          <a:bodyPr anchor="b">
            <a:normAutofit/>
          </a:bodyPr>
          <a:lstStyle/>
          <a:p>
            <a:r>
              <a:rPr lang="en-US" dirty="0">
                <a:solidFill>
                  <a:srgbClr val="FFFFFF"/>
                </a:solidFill>
              </a:rPr>
              <a:t>Team Introduction</a:t>
            </a:r>
          </a:p>
        </p:txBody>
      </p:sp>
      <p:graphicFrame>
        <p:nvGraphicFramePr>
          <p:cNvPr id="21" name="Content Placeholder 2">
            <a:extLst>
              <a:ext uri="{FF2B5EF4-FFF2-40B4-BE49-F238E27FC236}">
                <a16:creationId xmlns:a16="http://schemas.microsoft.com/office/drawing/2014/main" id="{56729517-D7E4-5615-7958-9FDA7BC561F7}"/>
              </a:ext>
            </a:extLst>
          </p:cNvPr>
          <p:cNvGraphicFramePr>
            <a:graphicFrameLocks noGrp="1"/>
          </p:cNvGraphicFramePr>
          <p:nvPr>
            <p:ph idx="1"/>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Front steps and columns of a majestic city building">
            <a:extLst>
              <a:ext uri="{FF2B5EF4-FFF2-40B4-BE49-F238E27FC236}">
                <a16:creationId xmlns:a16="http://schemas.microsoft.com/office/drawing/2014/main" id="{F418D6A1-99C6-CB25-7C6D-EF1A15002AAA}"/>
              </a:ext>
            </a:extLst>
          </p:cNvPr>
          <p:cNvPicPr>
            <a:picLocks noChangeAspect="1"/>
          </p:cNvPicPr>
          <p:nvPr/>
        </p:nvPicPr>
        <p:blipFill rotWithShape="1">
          <a:blip r:embed="rId7"/>
          <a:srcRect l="28958" r="31306" b="-1"/>
          <a:stretch/>
        </p:blipFill>
        <p:spPr>
          <a:xfrm>
            <a:off x="8109502" y="10"/>
            <a:ext cx="4082498" cy="6857990"/>
          </a:xfrm>
          <a:prstGeom prst="rect">
            <a:avLst/>
          </a:prstGeom>
        </p:spPr>
      </p:pic>
    </p:spTree>
    <p:extLst>
      <p:ext uri="{BB962C8B-B14F-4D97-AF65-F5344CB8AC3E}">
        <p14:creationId xmlns:p14="http://schemas.microsoft.com/office/powerpoint/2010/main" val="149254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29986-82A6-3D22-ED91-E81B55BC05AA}"/>
              </a:ext>
            </a:extLst>
          </p:cNvPr>
          <p:cNvSpPr>
            <a:spLocks noGrp="1"/>
          </p:cNvSpPr>
          <p:nvPr>
            <p:ph type="title"/>
          </p:nvPr>
        </p:nvSpPr>
        <p:spPr>
          <a:xfrm>
            <a:off x="1371597" y="348865"/>
            <a:ext cx="10044023" cy="877729"/>
          </a:xfrm>
        </p:spPr>
        <p:txBody>
          <a:bodyPr anchor="ctr">
            <a:normAutofit/>
          </a:bodyPr>
          <a:lstStyle/>
          <a:p>
            <a:r>
              <a:rPr lang="en-CA" kern="0" dirty="0">
                <a:solidFill>
                  <a:srgbClr val="FFFFFF"/>
                </a:solidFill>
                <a:effectLst/>
                <a:ea typeface="Times New Roman" panose="02020603050405020304" pitchFamily="18" charset="0"/>
                <a:cs typeface="Arial" panose="020B0604020202020204" pitchFamily="34" charset="0"/>
              </a:rPr>
              <a:t>Mathematical Model :</a:t>
            </a:r>
            <a:endParaRPr lang="en-US" dirty="0">
              <a:solidFill>
                <a:srgbClr val="FFFFFF"/>
              </a:solidFill>
            </a:endParaRPr>
          </a:p>
        </p:txBody>
      </p:sp>
      <p:sp>
        <p:nvSpPr>
          <p:cNvPr id="3" name="Content Placeholder 2">
            <a:extLst>
              <a:ext uri="{FF2B5EF4-FFF2-40B4-BE49-F238E27FC236}">
                <a16:creationId xmlns:a16="http://schemas.microsoft.com/office/drawing/2014/main" id="{3ACB5836-5C34-8C95-EB5B-5ECF8B1DCE2C}"/>
              </a:ext>
            </a:extLst>
          </p:cNvPr>
          <p:cNvSpPr>
            <a:spLocks noGrp="1"/>
          </p:cNvSpPr>
          <p:nvPr>
            <p:ph idx="1"/>
          </p:nvPr>
        </p:nvSpPr>
        <p:spPr>
          <a:xfrm>
            <a:off x="1029758" y="1936431"/>
            <a:ext cx="10132483" cy="4192805"/>
          </a:xfrm>
        </p:spPr>
        <p:txBody>
          <a:bodyPr>
            <a:noAutofit/>
          </a:bodyPr>
          <a:lstStyle/>
          <a:p>
            <a:pPr marL="219456" indent="-219456" defTabSz="877824">
              <a:spcBef>
                <a:spcPts val="960"/>
              </a:spcBef>
            </a:pPr>
            <a:r>
              <a:rPr lang="en-US" sz="1800" kern="1200" dirty="0">
                <a:solidFill>
                  <a:schemeClr val="tx1"/>
                </a:solidFill>
                <a:latin typeface="+mn-lt"/>
                <a:ea typeface="+mn-ea"/>
                <a:cs typeface="+mn-cs"/>
              </a:rPr>
              <a:t>We started with dropping the columns that are least correlated with the target variable.</a:t>
            </a:r>
          </a:p>
          <a:p>
            <a:pPr marL="219456" indent="-219456" defTabSz="877824">
              <a:spcBef>
                <a:spcPts val="960"/>
              </a:spcBef>
            </a:pPr>
            <a:r>
              <a:rPr lang="en-US" sz="1800" kern="1200" dirty="0">
                <a:solidFill>
                  <a:schemeClr val="tx1"/>
                </a:solidFill>
                <a:latin typeface="+mn-lt"/>
                <a:ea typeface="+mn-ea"/>
                <a:cs typeface="+mn-cs"/>
              </a:rPr>
              <a:t>Each column was transformed using column transformer pipeline based on data type.</a:t>
            </a:r>
          </a:p>
          <a:p>
            <a:pPr marL="219456" indent="-219456" defTabSz="877824">
              <a:spcBef>
                <a:spcPts val="960"/>
              </a:spcBef>
            </a:pPr>
            <a:r>
              <a:rPr lang="en-US" sz="1800" kern="1200" dirty="0">
                <a:solidFill>
                  <a:schemeClr val="tx1"/>
                </a:solidFill>
                <a:latin typeface="+mn-lt"/>
                <a:ea typeface="+mn-ea"/>
                <a:cs typeface="+mn-cs"/>
              </a:rPr>
              <a:t>Numerical values are scaled, Count Vectorizer is used in text columns.</a:t>
            </a:r>
          </a:p>
          <a:p>
            <a:pPr marL="219456" indent="-219456" defTabSz="877824">
              <a:spcBef>
                <a:spcPts val="960"/>
              </a:spcBef>
            </a:pPr>
            <a:r>
              <a:rPr lang="en-US" sz="1800" kern="1200" dirty="0">
                <a:solidFill>
                  <a:schemeClr val="tx1"/>
                </a:solidFill>
                <a:latin typeface="+mn-lt"/>
                <a:ea typeface="+mn-ea"/>
                <a:cs typeface="+mn-cs"/>
              </a:rPr>
              <a:t>Categorical variables are encoded using one hot encoding.</a:t>
            </a:r>
          </a:p>
          <a:p>
            <a:pPr marL="0" indent="0" defTabSz="877824">
              <a:spcBef>
                <a:spcPts val="960"/>
              </a:spcBef>
              <a:buNone/>
            </a:pPr>
            <a:r>
              <a:rPr lang="en-US" sz="1800" kern="1200" dirty="0">
                <a:solidFill>
                  <a:schemeClr val="tx1"/>
                </a:solidFill>
                <a:latin typeface="+mn-lt"/>
                <a:ea typeface="+mn-ea"/>
                <a:cs typeface="+mn-cs"/>
              </a:rPr>
              <a:t> </a:t>
            </a:r>
          </a:p>
          <a:p>
            <a:pPr marL="0" indent="0" defTabSz="877824">
              <a:spcBef>
                <a:spcPts val="960"/>
              </a:spcBef>
              <a:buNone/>
            </a:pPr>
            <a:endParaRPr lang="en-US" sz="1800" kern="1200" dirty="0">
              <a:solidFill>
                <a:schemeClr val="tx1"/>
              </a:solidFill>
              <a:latin typeface="+mn-lt"/>
              <a:ea typeface="+mn-ea"/>
              <a:cs typeface="+mn-cs"/>
            </a:endParaRPr>
          </a:p>
          <a:p>
            <a:pPr marL="219456" indent="-219456" defTabSz="877824">
              <a:spcBef>
                <a:spcPts val="960"/>
              </a:spcBef>
            </a:pPr>
            <a:r>
              <a:rPr lang="en-US" sz="1800" kern="1200" dirty="0">
                <a:solidFill>
                  <a:schemeClr val="tx1"/>
                </a:solidFill>
                <a:latin typeface="+mn-lt"/>
                <a:ea typeface="+mn-ea"/>
                <a:cs typeface="+mn-cs"/>
              </a:rPr>
              <a:t>Using TDIDF Vectorizer:</a:t>
            </a:r>
          </a:p>
          <a:p>
            <a:pPr marL="219456" indent="-219456" defTabSz="877824">
              <a:spcBef>
                <a:spcPts val="960"/>
              </a:spcBef>
            </a:pPr>
            <a:endParaRPr lang="en-US" sz="1800" kern="1200" dirty="0">
              <a:solidFill>
                <a:schemeClr val="tx1"/>
              </a:solidFill>
              <a:latin typeface="+mn-lt"/>
              <a:ea typeface="+mn-ea"/>
              <a:cs typeface="+mn-cs"/>
            </a:endParaRPr>
          </a:p>
          <a:p>
            <a:pPr marL="0" indent="0" defTabSz="877824">
              <a:spcBef>
                <a:spcPts val="960"/>
              </a:spcBef>
              <a:buNone/>
            </a:pPr>
            <a:endParaRPr lang="en-US" sz="1800" kern="1200" dirty="0">
              <a:solidFill>
                <a:schemeClr val="tx1"/>
              </a:solidFill>
              <a:latin typeface="+mn-lt"/>
              <a:ea typeface="+mn-ea"/>
              <a:cs typeface="+mn-cs"/>
            </a:endParaRPr>
          </a:p>
          <a:p>
            <a:pPr marL="219456" indent="-219456" defTabSz="877824">
              <a:spcBef>
                <a:spcPts val="960"/>
              </a:spcBef>
            </a:pPr>
            <a:r>
              <a:rPr lang="en-US" sz="1800" kern="1200" dirty="0">
                <a:solidFill>
                  <a:schemeClr val="tx1"/>
                </a:solidFill>
                <a:latin typeface="+mn-lt"/>
                <a:ea typeface="+mn-ea"/>
                <a:cs typeface="+mn-cs"/>
              </a:rPr>
              <a:t>Now to avoid overfitting we used Extra Tree Regressor to find the important features and Limit the machine learning model to those features.</a:t>
            </a:r>
          </a:p>
          <a:p>
            <a:pPr marL="219456" indent="-219456" defTabSz="877824">
              <a:spcBef>
                <a:spcPts val="960"/>
              </a:spcBef>
            </a:pPr>
            <a:r>
              <a:rPr lang="en-US" sz="1800" kern="1200" dirty="0">
                <a:solidFill>
                  <a:schemeClr val="tx1"/>
                </a:solidFill>
                <a:latin typeface="+mn-lt"/>
                <a:ea typeface="+mn-ea"/>
                <a:cs typeface="+mn-cs"/>
              </a:rPr>
              <a:t>Finally with the final list of features extracted using Extra Tree Regressor, we created a regression model and obtained 89 % accuracy.</a:t>
            </a:r>
          </a:p>
          <a:p>
            <a:pPr algn="just">
              <a:spcBef>
                <a:spcPts val="0"/>
              </a:spcBef>
              <a:spcAft>
                <a:spcPts val="800"/>
              </a:spcAft>
              <a:tabLst>
                <a:tab pos="1562100" algn="l"/>
              </a:tabLst>
            </a:pPr>
            <a:endParaRPr lang="en-CA" sz="1800" kern="0" dirty="0">
              <a:effectLst/>
              <a:ea typeface="Times New Roman" panose="02020603050405020304" pitchFamily="18"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9D38D46F-EA19-707D-3CDD-81B32F28B1BD}"/>
              </a:ext>
            </a:extLst>
          </p:cNvPr>
          <p:cNvGraphicFramePr>
            <a:graphicFrameLocks noGrp="1"/>
          </p:cNvGraphicFramePr>
          <p:nvPr>
            <p:extLst>
              <p:ext uri="{D42A27DB-BD31-4B8C-83A1-F6EECF244321}">
                <p14:modId xmlns:p14="http://schemas.microsoft.com/office/powerpoint/2010/main" val="1597176534"/>
              </p:ext>
            </p:extLst>
          </p:nvPr>
        </p:nvGraphicFramePr>
        <p:xfrm>
          <a:off x="4699000" y="3426468"/>
          <a:ext cx="2794000" cy="73152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3931975781"/>
                    </a:ext>
                  </a:extLst>
                </a:gridCol>
                <a:gridCol w="596900">
                  <a:extLst>
                    <a:ext uri="{9D8B030D-6E8A-4147-A177-3AD203B41FA5}">
                      <a16:colId xmlns:a16="http://schemas.microsoft.com/office/drawing/2014/main" val="2431655149"/>
                    </a:ext>
                  </a:extLst>
                </a:gridCol>
                <a:gridCol w="685800">
                  <a:extLst>
                    <a:ext uri="{9D8B030D-6E8A-4147-A177-3AD203B41FA5}">
                      <a16:colId xmlns:a16="http://schemas.microsoft.com/office/drawing/2014/main" val="3151632598"/>
                    </a:ext>
                  </a:extLst>
                </a:gridCol>
              </a:tblGrid>
              <a:tr h="182880">
                <a:tc>
                  <a:txBody>
                    <a:bodyPr/>
                    <a:lstStyle/>
                    <a:p>
                      <a:pPr algn="l" fontAlgn="b"/>
                      <a:r>
                        <a:rPr lang="en-US" sz="1100" u="none" strike="noStrike" dirty="0">
                          <a:effectLst/>
                        </a:rPr>
                        <a:t>Model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Accuracy</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RMSE</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9331660"/>
                  </a:ext>
                </a:extLst>
              </a:tr>
              <a:tr h="182880">
                <a:tc>
                  <a:txBody>
                    <a:bodyPr/>
                    <a:lstStyle/>
                    <a:p>
                      <a:pPr algn="l" fontAlgn="b"/>
                      <a:r>
                        <a:rPr lang="en-US" sz="1100" u="none" strike="noStrike">
                          <a:effectLst/>
                        </a:rPr>
                        <a:t>Linear Regression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13743.756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5380306"/>
                  </a:ext>
                </a:extLst>
              </a:tr>
              <a:tr h="182880">
                <a:tc>
                  <a:txBody>
                    <a:bodyPr/>
                    <a:lstStyle/>
                    <a:p>
                      <a:pPr algn="l" fontAlgn="b"/>
                      <a:r>
                        <a:rPr lang="en-US" sz="1100" u="none" strike="noStrike">
                          <a:effectLst/>
                        </a:rPr>
                        <a:t>Random Forest Regressor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9456.03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1947736"/>
                  </a:ext>
                </a:extLst>
              </a:tr>
              <a:tr h="182880">
                <a:tc>
                  <a:txBody>
                    <a:bodyPr/>
                    <a:lstStyle/>
                    <a:p>
                      <a:pPr algn="l" fontAlgn="b"/>
                      <a:r>
                        <a:rPr lang="en-US" sz="1100" u="none" strike="noStrike" dirty="0">
                          <a:effectLst/>
                        </a:rPr>
                        <a:t>Gradient Boost Regressor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98.156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8147.23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7724670"/>
                  </a:ext>
                </a:extLst>
              </a:tr>
            </a:tbl>
          </a:graphicData>
        </a:graphic>
      </p:graphicFrame>
      <p:graphicFrame>
        <p:nvGraphicFramePr>
          <p:cNvPr id="12" name="Table 11">
            <a:extLst>
              <a:ext uri="{FF2B5EF4-FFF2-40B4-BE49-F238E27FC236}">
                <a16:creationId xmlns:a16="http://schemas.microsoft.com/office/drawing/2014/main" id="{981460EE-089B-D490-4D56-165CCCF5E642}"/>
              </a:ext>
            </a:extLst>
          </p:cNvPr>
          <p:cNvGraphicFramePr>
            <a:graphicFrameLocks noGrp="1"/>
          </p:cNvGraphicFramePr>
          <p:nvPr>
            <p:extLst>
              <p:ext uri="{D42A27DB-BD31-4B8C-83A1-F6EECF244321}">
                <p14:modId xmlns:p14="http://schemas.microsoft.com/office/powerpoint/2010/main" val="845430907"/>
              </p:ext>
            </p:extLst>
          </p:nvPr>
        </p:nvGraphicFramePr>
        <p:xfrm>
          <a:off x="4699000" y="4412092"/>
          <a:ext cx="2108200" cy="73152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2722613331"/>
                    </a:ext>
                  </a:extLst>
                </a:gridCol>
                <a:gridCol w="596900">
                  <a:extLst>
                    <a:ext uri="{9D8B030D-6E8A-4147-A177-3AD203B41FA5}">
                      <a16:colId xmlns:a16="http://schemas.microsoft.com/office/drawing/2014/main" val="1912864660"/>
                    </a:ext>
                  </a:extLst>
                </a:gridCol>
              </a:tblGrid>
              <a:tr h="182880">
                <a:tc>
                  <a:txBody>
                    <a:bodyPr/>
                    <a:lstStyle/>
                    <a:p>
                      <a:pPr algn="l" fontAlgn="b"/>
                      <a:r>
                        <a:rPr lang="en-US" sz="1100" u="none" strike="noStrike">
                          <a:effectLst/>
                        </a:rPr>
                        <a:t>Model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Accuracy</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0429083"/>
                  </a:ext>
                </a:extLst>
              </a:tr>
              <a:tr h="182880">
                <a:tc>
                  <a:txBody>
                    <a:bodyPr/>
                    <a:lstStyle/>
                    <a:p>
                      <a:pPr algn="l" fontAlgn="b"/>
                      <a:r>
                        <a:rPr lang="en-US" sz="1100" u="none" strike="noStrike">
                          <a:effectLst/>
                        </a:rPr>
                        <a:t>Linear Regression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98.362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9334624"/>
                  </a:ext>
                </a:extLst>
              </a:tr>
              <a:tr h="182880">
                <a:tc>
                  <a:txBody>
                    <a:bodyPr/>
                    <a:lstStyle/>
                    <a:p>
                      <a:pPr algn="l" fontAlgn="b"/>
                      <a:r>
                        <a:rPr lang="en-US" sz="1100" u="none" strike="noStrike">
                          <a:effectLst/>
                        </a:rPr>
                        <a:t>Random Forest Regressor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97.8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1335644"/>
                  </a:ext>
                </a:extLst>
              </a:tr>
              <a:tr h="182880">
                <a:tc>
                  <a:txBody>
                    <a:bodyPr/>
                    <a:lstStyle/>
                    <a:p>
                      <a:pPr algn="l" fontAlgn="b"/>
                      <a:r>
                        <a:rPr lang="en-US" sz="1100" u="none" strike="noStrike">
                          <a:effectLst/>
                        </a:rPr>
                        <a:t>Gradient Boost Regressor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97.56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406229"/>
                  </a:ext>
                </a:extLst>
              </a:tr>
            </a:tbl>
          </a:graphicData>
        </a:graphic>
      </p:graphicFrame>
    </p:spTree>
    <p:extLst>
      <p:ext uri="{BB962C8B-B14F-4D97-AF65-F5344CB8AC3E}">
        <p14:creationId xmlns:p14="http://schemas.microsoft.com/office/powerpoint/2010/main" val="3142547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7F836-FE42-609C-8D82-346027587E29}"/>
              </a:ext>
            </a:extLst>
          </p:cNvPr>
          <p:cNvSpPr>
            <a:spLocks noGrp="1"/>
          </p:cNvSpPr>
          <p:nvPr>
            <p:ph type="title"/>
          </p:nvPr>
        </p:nvSpPr>
        <p:spPr>
          <a:xfrm>
            <a:off x="1371597" y="348865"/>
            <a:ext cx="10044023" cy="877729"/>
          </a:xfrm>
        </p:spPr>
        <p:txBody>
          <a:bodyPr anchor="ctr">
            <a:normAutofit/>
          </a:bodyPr>
          <a:lstStyle/>
          <a:p>
            <a:r>
              <a:rPr lang="en-US" dirty="0">
                <a:solidFill>
                  <a:srgbClr val="FFFFFF"/>
                </a:solidFill>
              </a:rPr>
              <a:t>Deep Learning Model:</a:t>
            </a:r>
          </a:p>
        </p:txBody>
      </p:sp>
      <p:graphicFrame>
        <p:nvGraphicFramePr>
          <p:cNvPr id="5" name="Content Placeholder 2">
            <a:extLst>
              <a:ext uri="{FF2B5EF4-FFF2-40B4-BE49-F238E27FC236}">
                <a16:creationId xmlns:a16="http://schemas.microsoft.com/office/drawing/2014/main" id="{C6A6A34A-1B5F-22FA-0A23-E890F69CAF08}"/>
              </a:ext>
            </a:extLst>
          </p:cNvPr>
          <p:cNvGraphicFramePr>
            <a:graphicFrameLocks noGrp="1"/>
          </p:cNvGraphicFramePr>
          <p:nvPr>
            <p:ph idx="1"/>
            <p:extLst>
              <p:ext uri="{D42A27DB-BD31-4B8C-83A1-F6EECF244321}">
                <p14:modId xmlns:p14="http://schemas.microsoft.com/office/powerpoint/2010/main" val="140343729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52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26F03-E915-24A5-26D0-8E34003DCAD1}"/>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Conclusion:</a:t>
            </a:r>
          </a:p>
        </p:txBody>
      </p:sp>
      <p:sp>
        <p:nvSpPr>
          <p:cNvPr id="3" name="Content Placeholder 2">
            <a:extLst>
              <a:ext uri="{FF2B5EF4-FFF2-40B4-BE49-F238E27FC236}">
                <a16:creationId xmlns:a16="http://schemas.microsoft.com/office/drawing/2014/main" id="{3972B71A-830A-16D5-2186-1E552DA3C217}"/>
              </a:ext>
            </a:extLst>
          </p:cNvPr>
          <p:cNvSpPr>
            <a:spLocks noGrp="1"/>
          </p:cNvSpPr>
          <p:nvPr>
            <p:ph idx="1"/>
          </p:nvPr>
        </p:nvSpPr>
        <p:spPr>
          <a:xfrm>
            <a:off x="1371599" y="2318197"/>
            <a:ext cx="9724031" cy="3683358"/>
          </a:xfrm>
        </p:spPr>
        <p:txBody>
          <a:bodyPr anchor="ctr">
            <a:normAutofit/>
          </a:bodyPr>
          <a:lstStyle/>
          <a:p>
            <a:r>
              <a:rPr lang="en-US" sz="1800" dirty="0"/>
              <a:t>A regression model with features filtered using one of the feature extraction techniques has proven to be best by giving the best results.</a:t>
            </a:r>
          </a:p>
          <a:p>
            <a:r>
              <a:rPr lang="en-US" sz="1800" dirty="0"/>
              <a:t>Now that there is a system to predict the patent approval timeline it should be easy for the companies to allocate time and resource while applying patent for their invention. </a:t>
            </a:r>
          </a:p>
          <a:p>
            <a:r>
              <a:rPr lang="en-US" sz="1800" dirty="0"/>
              <a:t>Also, existence of such system let’s them to focus on other tasks.</a:t>
            </a:r>
          </a:p>
        </p:txBody>
      </p:sp>
    </p:spTree>
    <p:extLst>
      <p:ext uri="{BB962C8B-B14F-4D97-AF65-F5344CB8AC3E}">
        <p14:creationId xmlns:p14="http://schemas.microsoft.com/office/powerpoint/2010/main" val="23746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3DE925-6A22-EF8E-1FA4-C8AE3FDD536F}"/>
              </a:ext>
            </a:extLst>
          </p:cNvPr>
          <p:cNvSpPr>
            <a:spLocks noGrp="1"/>
          </p:cNvSpPr>
          <p:nvPr>
            <p:ph type="ctrTitle"/>
          </p:nvPr>
        </p:nvSpPr>
        <p:spPr>
          <a:xfrm>
            <a:off x="660042" y="891652"/>
            <a:ext cx="4412021" cy="3030724"/>
          </a:xfrm>
        </p:spPr>
        <p:txBody>
          <a:bodyPr anchor="b">
            <a:normAutofit/>
          </a:bodyPr>
          <a:lstStyle/>
          <a:p>
            <a:r>
              <a:rPr lang="en-US" sz="4400" kern="1200" dirty="0">
                <a:solidFill>
                  <a:srgbClr val="FFFFFF"/>
                </a:solidFill>
                <a:latin typeface="+mj-lt"/>
                <a:ea typeface="+mj-ea"/>
                <a:cs typeface="+mj-cs"/>
              </a:rPr>
              <a:t>Thank You</a:t>
            </a:r>
            <a:endParaRPr lang="en-US" sz="4400" dirty="0">
              <a:solidFill>
                <a:srgbClr val="FFFFFF"/>
              </a:solidFill>
            </a:endParaRPr>
          </a:p>
        </p:txBody>
      </p:sp>
      <p:sp>
        <p:nvSpPr>
          <p:cNvPr id="5" name="Subtitle 4">
            <a:extLst>
              <a:ext uri="{FF2B5EF4-FFF2-40B4-BE49-F238E27FC236}">
                <a16:creationId xmlns:a16="http://schemas.microsoft.com/office/drawing/2014/main" id="{148388E6-16A7-C0F7-0E46-22B4AAE18945}"/>
              </a:ext>
            </a:extLst>
          </p:cNvPr>
          <p:cNvSpPr>
            <a:spLocks noGrp="1"/>
          </p:cNvSpPr>
          <p:nvPr>
            <p:ph type="subTitle" idx="1"/>
          </p:nvPr>
        </p:nvSpPr>
        <p:spPr>
          <a:xfrm>
            <a:off x="945791" y="4745317"/>
            <a:ext cx="4126272" cy="1375145"/>
          </a:xfrm>
        </p:spPr>
        <p:txBody>
          <a:bodyPr>
            <a:normAutofit/>
          </a:bodyPr>
          <a:lstStyle/>
          <a:p>
            <a:pPr algn="r"/>
            <a:endParaRPr lang="en-US">
              <a:solidFill>
                <a:srgbClr val="FFFFFF"/>
              </a:solidFill>
            </a:endParaRPr>
          </a:p>
        </p:txBody>
      </p:sp>
      <p:pic>
        <p:nvPicPr>
          <p:cNvPr id="28" name="Graphic 8" descr="Handshake">
            <a:extLst>
              <a:ext uri="{FF2B5EF4-FFF2-40B4-BE49-F238E27FC236}">
                <a16:creationId xmlns:a16="http://schemas.microsoft.com/office/drawing/2014/main" id="{BFBE1C58-859F-C5CD-F3BF-BACB34A393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02615"/>
            <a:ext cx="5608320" cy="5608320"/>
          </a:xfrm>
          <a:prstGeom prst="rect">
            <a:avLst/>
          </a:prstGeom>
        </p:spPr>
      </p:pic>
    </p:spTree>
    <p:extLst>
      <p:ext uri="{BB962C8B-B14F-4D97-AF65-F5344CB8AC3E}">
        <p14:creationId xmlns:p14="http://schemas.microsoft.com/office/powerpoint/2010/main" val="279553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7C055-546B-AB4E-FCDA-DF8B8B7B27B8}"/>
              </a:ext>
            </a:extLst>
          </p:cNvPr>
          <p:cNvSpPr>
            <a:spLocks noGrp="1"/>
          </p:cNvSpPr>
          <p:nvPr>
            <p:ph type="title"/>
          </p:nvPr>
        </p:nvSpPr>
        <p:spPr>
          <a:xfrm>
            <a:off x="266701" y="586855"/>
            <a:ext cx="3634272" cy="3387497"/>
          </a:xfrm>
        </p:spPr>
        <p:txBody>
          <a:bodyPr anchor="b">
            <a:normAutofit/>
          </a:bodyPr>
          <a:lstStyle/>
          <a:p>
            <a:pPr algn="r"/>
            <a:r>
              <a:rPr lang="en-US" cap="all" dirty="0">
                <a:solidFill>
                  <a:srgbClr val="FFFFFF"/>
                </a:solidFill>
              </a:rPr>
              <a:t>Presentation contents</a:t>
            </a:r>
            <a:endParaRPr lang="en-US" dirty="0">
              <a:solidFill>
                <a:srgbClr val="FFFFFF"/>
              </a:solidFill>
            </a:endParaRPr>
          </a:p>
        </p:txBody>
      </p:sp>
      <p:graphicFrame>
        <p:nvGraphicFramePr>
          <p:cNvPr id="23" name="Content Placeholder 2">
            <a:extLst>
              <a:ext uri="{FF2B5EF4-FFF2-40B4-BE49-F238E27FC236}">
                <a16:creationId xmlns:a16="http://schemas.microsoft.com/office/drawing/2014/main" id="{EF2BB2F6-5779-E3BB-2516-980CB1A3F529}"/>
              </a:ext>
            </a:extLst>
          </p:cNvPr>
          <p:cNvGraphicFramePr>
            <a:graphicFrameLocks noGrp="1"/>
          </p:cNvGraphicFramePr>
          <p:nvPr>
            <p:ph idx="1"/>
            <p:extLst>
              <p:ext uri="{D42A27DB-BD31-4B8C-83A1-F6EECF244321}">
                <p14:modId xmlns:p14="http://schemas.microsoft.com/office/powerpoint/2010/main" val="266153066"/>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 on document with pen">
            <a:extLst>
              <a:ext uri="{FF2B5EF4-FFF2-40B4-BE49-F238E27FC236}">
                <a16:creationId xmlns:a16="http://schemas.microsoft.com/office/drawing/2014/main" id="{B9074F7A-4807-E71C-17AD-FF7C1DD4EDCE}"/>
              </a:ext>
            </a:extLst>
          </p:cNvPr>
          <p:cNvPicPr>
            <a:picLocks noChangeAspect="1"/>
          </p:cNvPicPr>
          <p:nvPr/>
        </p:nvPicPr>
        <p:blipFill rotWithShape="1">
          <a:blip r:embed="rId7"/>
          <a:srcRect l="36993" r="23271" b="-1"/>
          <a:stretch/>
        </p:blipFill>
        <p:spPr>
          <a:xfrm>
            <a:off x="8109502" y="10"/>
            <a:ext cx="4082498" cy="6857990"/>
          </a:xfrm>
          <a:prstGeom prst="rect">
            <a:avLst/>
          </a:prstGeom>
        </p:spPr>
      </p:pic>
    </p:spTree>
    <p:extLst>
      <p:ext uri="{BB962C8B-B14F-4D97-AF65-F5344CB8AC3E}">
        <p14:creationId xmlns:p14="http://schemas.microsoft.com/office/powerpoint/2010/main" val="414350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E05E6-F8BB-9CB4-66E2-1E4978F1567B}"/>
              </a:ext>
            </a:extLst>
          </p:cNvPr>
          <p:cNvSpPr>
            <a:spLocks noGrp="1"/>
          </p:cNvSpPr>
          <p:nvPr>
            <p:ph type="title"/>
          </p:nvPr>
        </p:nvSpPr>
        <p:spPr>
          <a:xfrm>
            <a:off x="1136398" y="457201"/>
            <a:ext cx="10117810" cy="1150470"/>
          </a:xfrm>
        </p:spPr>
        <p:txBody>
          <a:bodyPr anchor="b">
            <a:normAutofit/>
          </a:bodyPr>
          <a:lstStyle/>
          <a:p>
            <a:r>
              <a:rPr lang="en-CA" b="1" dirty="0"/>
              <a:t>About the company:	</a:t>
            </a:r>
            <a:endParaRPr lang="en-US" b="1" dirty="0"/>
          </a:p>
        </p:txBody>
      </p:sp>
      <p:sp>
        <p:nvSpPr>
          <p:cNvPr id="3" name="Content Placeholder 2">
            <a:extLst>
              <a:ext uri="{FF2B5EF4-FFF2-40B4-BE49-F238E27FC236}">
                <a16:creationId xmlns:a16="http://schemas.microsoft.com/office/drawing/2014/main" id="{5A08AE10-CEF1-89AD-5403-A01C277F7CA0}"/>
              </a:ext>
            </a:extLst>
          </p:cNvPr>
          <p:cNvSpPr>
            <a:spLocks noGrp="1"/>
          </p:cNvSpPr>
          <p:nvPr>
            <p:ph idx="1"/>
          </p:nvPr>
        </p:nvSpPr>
        <p:spPr>
          <a:xfrm>
            <a:off x="1150286" y="1980775"/>
            <a:ext cx="6001836" cy="3632824"/>
          </a:xfrm>
        </p:spPr>
        <p:txBody>
          <a:bodyPr anchor="t">
            <a:normAutofit/>
          </a:bodyPr>
          <a:lstStyle/>
          <a:p>
            <a:pPr lvl="0"/>
            <a:r>
              <a:rPr lang="en-CA" sz="1700" dirty="0"/>
              <a:t>They have been involved in various industries such as.</a:t>
            </a:r>
            <a:endParaRPr lang="en-US" sz="1700" dirty="0"/>
          </a:p>
          <a:p>
            <a:pPr lvl="1"/>
            <a:r>
              <a:rPr lang="en-CA" sz="1700" dirty="0"/>
              <a:t>Education</a:t>
            </a:r>
            <a:endParaRPr lang="en-US" sz="1700" dirty="0"/>
          </a:p>
          <a:p>
            <a:pPr lvl="1"/>
            <a:r>
              <a:rPr lang="en-CA" sz="1700" dirty="0"/>
              <a:t>Healthcare </a:t>
            </a:r>
            <a:endParaRPr lang="en-US" sz="1700" dirty="0"/>
          </a:p>
          <a:p>
            <a:pPr lvl="1"/>
            <a:r>
              <a:rPr lang="en-CA" sz="1700" dirty="0"/>
              <a:t>Polymer Science and </a:t>
            </a:r>
            <a:endParaRPr lang="en-US" sz="1700" dirty="0"/>
          </a:p>
          <a:p>
            <a:pPr lvl="1"/>
            <a:r>
              <a:rPr lang="en-CA" sz="1700" dirty="0"/>
              <a:t>Engineering and Technologies</a:t>
            </a:r>
            <a:endParaRPr lang="en-US" sz="1700" dirty="0"/>
          </a:p>
          <a:p>
            <a:pPr lvl="0"/>
            <a:r>
              <a:rPr lang="en-CA" sz="1700" dirty="0"/>
              <a:t>They have been involved in various projects such as.</a:t>
            </a:r>
            <a:endParaRPr lang="en-US" sz="1700" dirty="0"/>
          </a:p>
          <a:p>
            <a:pPr lvl="1"/>
            <a:r>
              <a:rPr lang="en-CA" sz="1700" dirty="0"/>
              <a:t>Smart decisions during critical illness</a:t>
            </a:r>
            <a:endParaRPr lang="en-US" sz="1700" dirty="0"/>
          </a:p>
          <a:p>
            <a:pPr lvl="1"/>
            <a:r>
              <a:rPr lang="en-CA" sz="1700" dirty="0"/>
              <a:t>Genetic &amp; lifestyle contributions to excessive Visceral Fat Accumulation (VFA) related Illnesses</a:t>
            </a:r>
            <a:endParaRPr lang="en-US" sz="1700" dirty="0"/>
          </a:p>
          <a:p>
            <a:pPr lvl="1"/>
            <a:r>
              <a:rPr lang="en-CA" sz="1700" dirty="0"/>
              <a:t>Gamification Strategy For Improved User Comprehension</a:t>
            </a:r>
            <a:endParaRPr lang="en-US" sz="1700" dirty="0"/>
          </a:p>
          <a:p>
            <a:pPr lvl="1"/>
            <a:r>
              <a:rPr lang="en-CA" sz="1700" dirty="0"/>
              <a:t>Documentation Authentication System</a:t>
            </a:r>
            <a:endParaRPr lang="en-US" sz="1700" dirty="0"/>
          </a:p>
        </p:txBody>
      </p:sp>
      <p:pic>
        <p:nvPicPr>
          <p:cNvPr id="4" name="Picture 3">
            <a:extLst>
              <a:ext uri="{FF2B5EF4-FFF2-40B4-BE49-F238E27FC236}">
                <a16:creationId xmlns:a16="http://schemas.microsoft.com/office/drawing/2014/main" id="{AD35EF33-BD58-3577-8966-29EF79E4C286}"/>
              </a:ext>
            </a:extLst>
          </p:cNvPr>
          <p:cNvPicPr>
            <a:picLocks noChangeAspect="1"/>
          </p:cNvPicPr>
          <p:nvPr/>
        </p:nvPicPr>
        <p:blipFill rotWithShape="1">
          <a:blip r:embed="rId2"/>
          <a:srcRect l="3345" r="2843" b="2"/>
          <a:stretch/>
        </p:blipFill>
        <p:spPr>
          <a:xfrm>
            <a:off x="7646838" y="1980775"/>
            <a:ext cx="3748858" cy="3632824"/>
          </a:xfrm>
          <a:prstGeom prst="rect">
            <a:avLst/>
          </a:prstGeom>
        </p:spPr>
      </p:pic>
      <p:sp>
        <p:nvSpPr>
          <p:cNvPr id="11" name="Rectangle 10">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23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60BCC-71A7-0628-422A-63A13DF30E59}"/>
              </a:ext>
            </a:extLst>
          </p:cNvPr>
          <p:cNvSpPr>
            <a:spLocks noGrp="1"/>
          </p:cNvSpPr>
          <p:nvPr>
            <p:ph type="title"/>
          </p:nvPr>
        </p:nvSpPr>
        <p:spPr>
          <a:xfrm>
            <a:off x="466722" y="586855"/>
            <a:ext cx="3201366" cy="3387497"/>
          </a:xfrm>
        </p:spPr>
        <p:txBody>
          <a:bodyPr anchor="b">
            <a:normAutofit/>
          </a:bodyPr>
          <a:lstStyle/>
          <a:p>
            <a:pPr algn="r"/>
            <a:r>
              <a:rPr lang="en-US" dirty="0">
                <a:solidFill>
                  <a:srgbClr val="FFFFFF"/>
                </a:solidFill>
              </a:rPr>
              <a:t>Patent Filing</a:t>
            </a:r>
          </a:p>
        </p:txBody>
      </p:sp>
      <p:sp>
        <p:nvSpPr>
          <p:cNvPr id="3" name="Content Placeholder 2">
            <a:extLst>
              <a:ext uri="{FF2B5EF4-FFF2-40B4-BE49-F238E27FC236}">
                <a16:creationId xmlns:a16="http://schemas.microsoft.com/office/drawing/2014/main" id="{A128DA61-F67A-090B-1C38-9AC87DD2CD13}"/>
              </a:ext>
            </a:extLst>
          </p:cNvPr>
          <p:cNvSpPr>
            <a:spLocks noGrp="1"/>
          </p:cNvSpPr>
          <p:nvPr>
            <p:ph idx="1"/>
          </p:nvPr>
        </p:nvSpPr>
        <p:spPr>
          <a:xfrm>
            <a:off x="4810259" y="649480"/>
            <a:ext cx="6555347" cy="5546047"/>
          </a:xfrm>
        </p:spPr>
        <p:txBody>
          <a:bodyPr anchor="ctr">
            <a:normAutofit/>
          </a:bodyPr>
          <a:lstStyle/>
          <a:p>
            <a:pPr>
              <a:spcBef>
                <a:spcPts val="0"/>
              </a:spcBef>
              <a:spcAft>
                <a:spcPts val="1500"/>
              </a:spcAft>
            </a:pPr>
            <a:r>
              <a:rPr lang="en-CA" sz="1800" dirty="0">
                <a:effectLst/>
                <a:ea typeface="Times New Roman" panose="02020603050405020304" pitchFamily="18" charset="0"/>
              </a:rPr>
              <a:t>Filing a patent refers to the process of submitting a patent application to the appropriate government agency, such as the United States Patent and Trademark Office (USPTO) in the United States or the European Patent Office (EPO) in Europe. </a:t>
            </a:r>
          </a:p>
          <a:p>
            <a:pPr>
              <a:spcBef>
                <a:spcPts val="0"/>
              </a:spcBef>
              <a:spcAft>
                <a:spcPts val="1500"/>
              </a:spcAft>
            </a:pPr>
            <a:r>
              <a:rPr lang="en-CA" sz="1800" dirty="0">
                <a:effectLst/>
                <a:ea typeface="Times New Roman" panose="02020603050405020304" pitchFamily="18" charset="0"/>
              </a:rPr>
              <a:t>A patent application is a legal document that describes an invention in detail and outlines the claims that the inventor is seeking to protect.</a:t>
            </a:r>
            <a:endParaRPr lang="en-US" sz="1800" dirty="0">
              <a:ea typeface="Times New Roman" panose="02020603050405020304" pitchFamily="18" charset="0"/>
            </a:endParaRPr>
          </a:p>
          <a:p>
            <a:pPr>
              <a:spcBef>
                <a:spcPts val="0"/>
              </a:spcBef>
              <a:spcAft>
                <a:spcPts val="1500"/>
              </a:spcAft>
            </a:pPr>
            <a:r>
              <a:rPr lang="en-CA" sz="1800" dirty="0">
                <a:effectLst/>
                <a:ea typeface="Calibri" panose="020F0502020204030204" pitchFamily="34" charset="0"/>
              </a:rPr>
              <a:t>When you file a patent application, you are essentially requesting that the government grant you the exclusive right to manufacture, use, and sell your invention for a certain period of time, typically 20 years from the filing date. </a:t>
            </a:r>
          </a:p>
          <a:p>
            <a:pPr>
              <a:spcBef>
                <a:spcPts val="0"/>
              </a:spcBef>
              <a:spcAft>
                <a:spcPts val="1500"/>
              </a:spcAft>
            </a:pPr>
            <a:r>
              <a:rPr lang="en-CA" sz="1800" dirty="0">
                <a:effectLst/>
                <a:ea typeface="Calibri" panose="020F0502020204030204" pitchFamily="34" charset="0"/>
              </a:rPr>
              <a:t>In exchange for this exclusive right, you must fully disclose your invention in the patent </a:t>
            </a:r>
            <a:r>
              <a:rPr lang="en-CA" sz="1800" dirty="0">
                <a:effectLst/>
                <a:ea typeface="Times New Roman" panose="02020603050405020304" pitchFamily="18" charset="0"/>
              </a:rPr>
              <a:t>application so that others can learn from it and potentially improve upon it once the patent expires.</a:t>
            </a:r>
            <a:endParaRPr lang="en-US" sz="1800" dirty="0">
              <a:ea typeface="Times New Roman" panose="02020603050405020304" pitchFamily="18" charset="0"/>
            </a:endParaRPr>
          </a:p>
          <a:p>
            <a:endParaRPr lang="en-US" sz="1800" dirty="0"/>
          </a:p>
        </p:txBody>
      </p:sp>
    </p:spTree>
    <p:extLst>
      <p:ext uri="{BB962C8B-B14F-4D97-AF65-F5344CB8AC3E}">
        <p14:creationId xmlns:p14="http://schemas.microsoft.com/office/powerpoint/2010/main" val="14482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ABCF3-8662-334A-A878-1B5418A50F39}"/>
              </a:ext>
            </a:extLst>
          </p:cNvPr>
          <p:cNvSpPr>
            <a:spLocks noGrp="1"/>
          </p:cNvSpPr>
          <p:nvPr>
            <p:ph type="title"/>
          </p:nvPr>
        </p:nvSpPr>
        <p:spPr>
          <a:xfrm>
            <a:off x="466722" y="586855"/>
            <a:ext cx="3201366" cy="3387497"/>
          </a:xfrm>
        </p:spPr>
        <p:txBody>
          <a:bodyPr anchor="b">
            <a:normAutofit/>
          </a:bodyPr>
          <a:lstStyle/>
          <a:p>
            <a:r>
              <a:rPr lang="en-US" dirty="0">
                <a:solidFill>
                  <a:srgbClr val="FFFFFF"/>
                </a:solidFill>
              </a:rPr>
              <a:t>Patent Filing Process Flow</a:t>
            </a:r>
          </a:p>
        </p:txBody>
      </p:sp>
      <p:pic>
        <p:nvPicPr>
          <p:cNvPr id="38" name="Content Placeholder 37">
            <a:extLst>
              <a:ext uri="{FF2B5EF4-FFF2-40B4-BE49-F238E27FC236}">
                <a16:creationId xmlns:a16="http://schemas.microsoft.com/office/drawing/2014/main" id="{0A239D23-26F2-7AB8-E35D-95E9950465C7}"/>
              </a:ext>
            </a:extLst>
          </p:cNvPr>
          <p:cNvPicPr>
            <a:picLocks noGrp="1" noChangeAspect="1"/>
          </p:cNvPicPr>
          <p:nvPr>
            <p:ph idx="1"/>
          </p:nvPr>
        </p:nvPicPr>
        <p:blipFill>
          <a:blip r:embed="rId2"/>
          <a:stretch>
            <a:fillRect/>
          </a:stretch>
        </p:blipFill>
        <p:spPr>
          <a:xfrm>
            <a:off x="4253808" y="586855"/>
            <a:ext cx="7719154" cy="5552688"/>
          </a:xfrm>
        </p:spPr>
      </p:pic>
    </p:spTree>
    <p:extLst>
      <p:ext uri="{BB962C8B-B14F-4D97-AF65-F5344CB8AC3E}">
        <p14:creationId xmlns:p14="http://schemas.microsoft.com/office/powerpoint/2010/main" val="134364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16D19-B02F-AB63-5BEA-7FC64A172139}"/>
              </a:ext>
            </a:extLst>
          </p:cNvPr>
          <p:cNvSpPr>
            <a:spLocks noGrp="1"/>
          </p:cNvSpPr>
          <p:nvPr>
            <p:ph type="title"/>
          </p:nvPr>
        </p:nvSpPr>
        <p:spPr>
          <a:xfrm>
            <a:off x="466722" y="586855"/>
            <a:ext cx="3201366" cy="3387497"/>
          </a:xfrm>
        </p:spPr>
        <p:txBody>
          <a:bodyPr anchor="b">
            <a:normAutofit/>
          </a:bodyPr>
          <a:lstStyle/>
          <a:p>
            <a:r>
              <a:rPr lang="en-US" dirty="0">
                <a:solidFill>
                  <a:srgbClr val="FFFFFF"/>
                </a:solidFill>
              </a:rPr>
              <a:t>Business Problem</a:t>
            </a:r>
          </a:p>
        </p:txBody>
      </p:sp>
      <p:sp>
        <p:nvSpPr>
          <p:cNvPr id="3" name="Content Placeholder 2">
            <a:extLst>
              <a:ext uri="{FF2B5EF4-FFF2-40B4-BE49-F238E27FC236}">
                <a16:creationId xmlns:a16="http://schemas.microsoft.com/office/drawing/2014/main" id="{D78F8568-0483-B0CB-F01C-F55E8F50C78F}"/>
              </a:ext>
            </a:extLst>
          </p:cNvPr>
          <p:cNvSpPr>
            <a:spLocks noGrp="1"/>
          </p:cNvSpPr>
          <p:nvPr>
            <p:ph idx="1"/>
          </p:nvPr>
        </p:nvSpPr>
        <p:spPr>
          <a:xfrm>
            <a:off x="4810259" y="649480"/>
            <a:ext cx="6555347" cy="5546047"/>
          </a:xfrm>
        </p:spPr>
        <p:txBody>
          <a:bodyPr anchor="ctr">
            <a:normAutofit/>
          </a:bodyPr>
          <a:lstStyle/>
          <a:p>
            <a:r>
              <a:rPr lang="en-CA" sz="1800" dirty="0">
                <a:effectLst/>
                <a:ea typeface="Times New Roman" panose="02020603050405020304" pitchFamily="18" charset="0"/>
              </a:rPr>
              <a:t>It is tedious process when the companies have to plan and forecast the resources and budget required for the patent application process. </a:t>
            </a:r>
          </a:p>
          <a:p>
            <a:r>
              <a:rPr lang="en-CA" sz="1800" dirty="0">
                <a:effectLst/>
                <a:ea typeface="Times New Roman" panose="02020603050405020304" pitchFamily="18" charset="0"/>
              </a:rPr>
              <a:t>By having a more accurate prediction of the patent acceptance timeline, companies and patent offices can allocate their resources more effectively and prioritise their workload accordingly. </a:t>
            </a:r>
          </a:p>
          <a:p>
            <a:r>
              <a:rPr lang="en-CA" sz="1800" dirty="0">
                <a:effectLst/>
                <a:ea typeface="Times New Roman" panose="02020603050405020304" pitchFamily="18" charset="0"/>
              </a:rPr>
              <a:t>It also allows them to plan their product launches and commercialization strategies more effectively. </a:t>
            </a:r>
          </a:p>
          <a:p>
            <a:r>
              <a:rPr lang="en-CA" sz="1800" dirty="0">
                <a:effectLst/>
                <a:ea typeface="Times New Roman" panose="02020603050405020304" pitchFamily="18" charset="0"/>
              </a:rPr>
              <a:t>The traditional method of predicting the timeline of patent acceptance is manual, time-consuming, prone to human error, and often lacks accuracy. </a:t>
            </a:r>
          </a:p>
          <a:p>
            <a:r>
              <a:rPr lang="en-CA" sz="1800" dirty="0">
                <a:effectLst/>
                <a:ea typeface="Times New Roman" panose="02020603050405020304" pitchFamily="18" charset="0"/>
              </a:rPr>
              <a:t>This leads to inefficiencies in the patent application process and can result in significant financial losses for companies and patent offices.</a:t>
            </a:r>
            <a:endParaRPr lang="en-US" sz="1800" dirty="0">
              <a:effectLst/>
              <a:ea typeface="Times New Roman" panose="02020603050405020304" pitchFamily="18" charset="0"/>
            </a:endParaRPr>
          </a:p>
        </p:txBody>
      </p:sp>
    </p:spTree>
    <p:extLst>
      <p:ext uri="{BB962C8B-B14F-4D97-AF65-F5344CB8AC3E}">
        <p14:creationId xmlns:p14="http://schemas.microsoft.com/office/powerpoint/2010/main" val="2053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40074-F457-7C19-B0EE-6884630E3895}"/>
              </a:ext>
            </a:extLst>
          </p:cNvPr>
          <p:cNvSpPr>
            <a:spLocks noGrp="1"/>
          </p:cNvSpPr>
          <p:nvPr>
            <p:ph type="title"/>
          </p:nvPr>
        </p:nvSpPr>
        <p:spPr>
          <a:xfrm>
            <a:off x="466722" y="586855"/>
            <a:ext cx="3201366" cy="3387497"/>
          </a:xfrm>
        </p:spPr>
        <p:txBody>
          <a:bodyPr anchor="b">
            <a:normAutofit/>
          </a:bodyPr>
          <a:lstStyle/>
          <a:p>
            <a:r>
              <a:rPr lang="en-US" dirty="0">
                <a:solidFill>
                  <a:srgbClr val="FFFFFF"/>
                </a:solidFill>
              </a:rPr>
              <a:t>Business Objective</a:t>
            </a:r>
          </a:p>
        </p:txBody>
      </p:sp>
      <p:sp>
        <p:nvSpPr>
          <p:cNvPr id="3" name="Content Placeholder 2">
            <a:extLst>
              <a:ext uri="{FF2B5EF4-FFF2-40B4-BE49-F238E27FC236}">
                <a16:creationId xmlns:a16="http://schemas.microsoft.com/office/drawing/2014/main" id="{07900B04-0C9B-7B9E-CF94-206F5A0C3485}"/>
              </a:ext>
            </a:extLst>
          </p:cNvPr>
          <p:cNvSpPr>
            <a:spLocks noGrp="1"/>
          </p:cNvSpPr>
          <p:nvPr>
            <p:ph idx="1"/>
          </p:nvPr>
        </p:nvSpPr>
        <p:spPr>
          <a:xfrm>
            <a:off x="4810259" y="649480"/>
            <a:ext cx="6555347" cy="5546047"/>
          </a:xfrm>
        </p:spPr>
        <p:txBody>
          <a:bodyPr anchor="ctr">
            <a:normAutofit/>
          </a:bodyPr>
          <a:lstStyle/>
          <a:p>
            <a:r>
              <a:rPr lang="en-CA" sz="1800" dirty="0">
                <a:effectLst/>
                <a:latin typeface="Calibri" panose="020F0502020204030204" pitchFamily="34" charset="0"/>
                <a:ea typeface="Times New Roman" panose="02020603050405020304" pitchFamily="18" charset="0"/>
              </a:rPr>
              <a:t>The objective is to develop a machine-learning-based solution that can accurately predict the timeline of the patent acceptance process, improving the efficiency and reliability of the patent application process, and reducing the potential for errors and delays. </a:t>
            </a:r>
          </a:p>
          <a:p>
            <a:r>
              <a:rPr lang="en-CA" sz="1800" dirty="0">
                <a:effectLst/>
                <a:latin typeface="Calibri" panose="020F0502020204030204" pitchFamily="34" charset="0"/>
                <a:ea typeface="Times New Roman" panose="02020603050405020304" pitchFamily="18" charset="0"/>
              </a:rPr>
              <a:t>The project will involve collecting and analysing data related to patent applications, including historical data on patent acceptance timelines and relevant contextual information. </a:t>
            </a:r>
          </a:p>
          <a:p>
            <a:r>
              <a:rPr lang="en-CA" sz="1800" dirty="0">
                <a:effectLst/>
                <a:latin typeface="Calibri" panose="020F0502020204030204" pitchFamily="34" charset="0"/>
                <a:ea typeface="Times New Roman" panose="02020603050405020304" pitchFamily="18" charset="0"/>
              </a:rPr>
              <a:t>The data will be used to train and validate machine learning algorithms that can accurately predict the patent acceptance timeline.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813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06D74-5E13-8C0C-ED3B-2D3D07A68541}"/>
              </a:ext>
            </a:extLst>
          </p:cNvPr>
          <p:cNvSpPr>
            <a:spLocks noGrp="1"/>
          </p:cNvSpPr>
          <p:nvPr>
            <p:ph type="title"/>
          </p:nvPr>
        </p:nvSpPr>
        <p:spPr>
          <a:xfrm>
            <a:off x="466722" y="586855"/>
            <a:ext cx="3201366" cy="3387497"/>
          </a:xfrm>
        </p:spPr>
        <p:txBody>
          <a:bodyPr anchor="b">
            <a:normAutofit/>
          </a:bodyPr>
          <a:lstStyle/>
          <a:p>
            <a:r>
              <a:rPr lang="en-US" dirty="0">
                <a:solidFill>
                  <a:srgbClr val="FFFFFF"/>
                </a:solidFill>
              </a:rPr>
              <a:t>Existing Model</a:t>
            </a:r>
          </a:p>
        </p:txBody>
      </p:sp>
      <p:sp>
        <p:nvSpPr>
          <p:cNvPr id="3" name="Content Placeholder 2">
            <a:extLst>
              <a:ext uri="{FF2B5EF4-FFF2-40B4-BE49-F238E27FC236}">
                <a16:creationId xmlns:a16="http://schemas.microsoft.com/office/drawing/2014/main" id="{1A7B64E2-FD2A-2C19-E9D9-F82ADDF8D69E}"/>
              </a:ext>
            </a:extLst>
          </p:cNvPr>
          <p:cNvSpPr>
            <a:spLocks noGrp="1"/>
          </p:cNvSpPr>
          <p:nvPr>
            <p:ph idx="1"/>
          </p:nvPr>
        </p:nvSpPr>
        <p:spPr>
          <a:xfrm>
            <a:off x="4810259" y="649480"/>
            <a:ext cx="6555347" cy="5546047"/>
          </a:xfrm>
        </p:spPr>
        <p:txBody>
          <a:bodyPr anchor="ctr">
            <a:normAutofit/>
          </a:bodyPr>
          <a:lstStyle/>
          <a:p>
            <a:r>
              <a:rPr lang="en-CA" sz="1700" dirty="0">
                <a:effectLst/>
                <a:latin typeface="Calibri" panose="020F0502020204030204" pitchFamily="34" charset="0"/>
                <a:ea typeface="Times New Roman" panose="02020603050405020304" pitchFamily="18" charset="0"/>
              </a:rPr>
              <a:t>Some organisations use manual methods such as manual tracking, spreadsheets, and calendars to predict the timeline of patent acceptance. </a:t>
            </a:r>
          </a:p>
          <a:p>
            <a:r>
              <a:rPr lang="en-CA" sz="1700" dirty="0">
                <a:effectLst/>
                <a:latin typeface="Calibri" panose="020F0502020204030204" pitchFamily="34" charset="0"/>
                <a:ea typeface="Times New Roman" panose="02020603050405020304" pitchFamily="18" charset="0"/>
              </a:rPr>
              <a:t>There are several commercial software tools, like Patent Wizard</a:t>
            </a:r>
            <a:r>
              <a:rPr lang="en-CA" sz="1700" dirty="0">
                <a:latin typeface="Calibri" panose="020F0502020204030204" pitchFamily="34" charset="0"/>
                <a:ea typeface="Times New Roman" panose="02020603050405020304" pitchFamily="18" charset="0"/>
              </a:rPr>
              <a:t> </a:t>
            </a:r>
            <a:r>
              <a:rPr lang="en-CA" sz="1700" dirty="0">
                <a:effectLst/>
                <a:latin typeface="Calibri" panose="020F0502020204030204" pitchFamily="34" charset="0"/>
                <a:ea typeface="Times New Roman" panose="02020603050405020304" pitchFamily="18" charset="0"/>
              </a:rPr>
              <a:t>, that will assist you in writing like a patent attorney if you are dedicated to writing your own patent application. </a:t>
            </a:r>
          </a:p>
          <a:p>
            <a:r>
              <a:rPr lang="en-CA" sz="1700" dirty="0">
                <a:effectLst/>
                <a:latin typeface="Calibri" panose="020F0502020204030204" pitchFamily="34" charset="0"/>
                <a:ea typeface="Times New Roman" panose="02020603050405020304" pitchFamily="18" charset="0"/>
              </a:rPr>
              <a:t>Machine learning is increasingly being used in the patent industry for tasks such as prior art search, patent classification, and analysis of patent landscapes, but currently there is no system to predict the timeline of acceptance.  </a:t>
            </a:r>
          </a:p>
          <a:p>
            <a:r>
              <a:rPr lang="en-CA" sz="1700" dirty="0">
                <a:effectLst/>
                <a:latin typeface="Calibri" panose="020F0502020204030204" pitchFamily="34" charset="0"/>
                <a:ea typeface="Times New Roman" panose="02020603050405020304" pitchFamily="18" charset="0"/>
              </a:rPr>
              <a:t>The best solution for a particular organisation will depend on the organization's specific needs and resources, as well as the project's goals. </a:t>
            </a:r>
          </a:p>
          <a:p>
            <a:r>
              <a:rPr lang="en-CA" sz="1700" dirty="0">
                <a:effectLst/>
                <a:latin typeface="Calibri" panose="020F0502020204030204" pitchFamily="34" charset="0"/>
                <a:ea typeface="Times New Roman" panose="02020603050405020304" pitchFamily="18" charset="0"/>
              </a:rPr>
              <a:t>Traditional methods could be time-consuming and prone to human error. </a:t>
            </a:r>
          </a:p>
          <a:p>
            <a:r>
              <a:rPr lang="en-CA" sz="1700" dirty="0">
                <a:effectLst/>
                <a:latin typeface="Calibri" panose="020F0502020204030204" pitchFamily="34" charset="0"/>
                <a:ea typeface="Times New Roman" panose="02020603050405020304" pitchFamily="18" charset="0"/>
              </a:rPr>
              <a:t>Incorporation of predictive models based on machine learning algorithms, such as artificial neural networks, decision trees, and random forests, can be used to predict the timeline of patent acceptance by analysing historical data on patent applications and their outcomes.</a:t>
            </a:r>
            <a:endParaRPr lang="en-US" sz="1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8411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1836</Words>
  <Application>Microsoft Office PowerPoint</Application>
  <PresentationFormat>Widescreen</PresentationFormat>
  <Paragraphs>177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DAB402 – Capstone Project PATENT MODELLING(APPROVAL TIMELINE PREDICTION)</vt:lpstr>
      <vt:lpstr>Team Introduction</vt:lpstr>
      <vt:lpstr>Presentation contents</vt:lpstr>
      <vt:lpstr>About the company: </vt:lpstr>
      <vt:lpstr>Patent Filing</vt:lpstr>
      <vt:lpstr>Patent Filing Process Flow</vt:lpstr>
      <vt:lpstr>Business Problem</vt:lpstr>
      <vt:lpstr>Business Objective</vt:lpstr>
      <vt:lpstr>Existing Model</vt:lpstr>
      <vt:lpstr>Dataset:</vt:lpstr>
      <vt:lpstr>Feature Description:</vt:lpstr>
      <vt:lpstr>Understanding The Data:</vt:lpstr>
      <vt:lpstr>Understanding The Data:</vt:lpstr>
      <vt:lpstr>Understanding The Data:</vt:lpstr>
      <vt:lpstr>Understanding The Data:</vt:lpstr>
      <vt:lpstr>Understanding The Data:</vt:lpstr>
      <vt:lpstr>Understanding The Data:</vt:lpstr>
      <vt:lpstr>Correlation Matrix</vt:lpstr>
      <vt:lpstr>Hypothesis</vt:lpstr>
      <vt:lpstr>Mathematical Model :</vt:lpstr>
      <vt:lpstr>Deep Learning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DAB402 – Capstone Project PATENT MODELLING(APPROVAL TIMELINE PREDICTION)</dc:title>
  <dc:creator>Sreenatha Reddy Ramireddy</dc:creator>
  <cp:lastModifiedBy>Sreenatha Reddy Ramireddy</cp:lastModifiedBy>
  <cp:revision>74</cp:revision>
  <dcterms:created xsi:type="dcterms:W3CDTF">2023-04-26T02:40:24Z</dcterms:created>
  <dcterms:modified xsi:type="dcterms:W3CDTF">2023-04-26T16:35:59Z</dcterms:modified>
</cp:coreProperties>
</file>