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Sorts Mill Goudy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SortsMillGoudy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SortsMillGoud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27d40b9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27d40b9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7d40b9f2_3_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427d40b9f2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7d40b9f2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427d40b9f2_3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427d40b9f2_3_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7d40b9f2_3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427d40b9f2_3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27d40b9f2_3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427d40b9f2_3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7d40b9f2_3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427d40b9f2_3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27d40b9f2_3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427d40b9f2_3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7d40b9f2_3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427d40b9f2_3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7d40b9f2_3_1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427d40b9f2_3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Sorts Mill Goudy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28020" y="2830117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346" y="1557338"/>
            <a:ext cx="77652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3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Sorts Mill Goudy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028020" y="2830117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971551" y="1320800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Sorts Mill Goudy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71551" y="2822579"/>
            <a:ext cx="7192913" cy="10001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85346" y="457200"/>
            <a:ext cx="7765322" cy="9464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85346" y="1557338"/>
            <a:ext cx="3642631" cy="27170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8037" y="1557338"/>
            <a:ext cx="3642631" cy="2717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771900" cy="3074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8768" y="1300880"/>
            <a:ext cx="3771900" cy="3074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84510" y="1391365"/>
            <a:ext cx="3573573" cy="5193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784510" y="2026577"/>
            <a:ext cx="3573573" cy="22826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4772375" y="1391364"/>
            <a:ext cx="3584687" cy="5193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0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06" name="Google Shape;106;p21"/>
          <p:cNvSpPr txBox="1"/>
          <p:nvPr>
            <p:ph idx="4" type="body"/>
          </p:nvPr>
        </p:nvSpPr>
        <p:spPr>
          <a:xfrm>
            <a:off x="4772375" y="2026577"/>
            <a:ext cx="3584686" cy="22826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85346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rts Mill Goudy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641725" y="457200"/>
            <a:ext cx="4808943" cy="381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685346" y="2005013"/>
            <a:ext cx="2780167" cy="22621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27" name="Google Shape;12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type="title"/>
          </p:nvPr>
        </p:nvSpPr>
        <p:spPr>
          <a:xfrm>
            <a:off x="685346" y="572776"/>
            <a:ext cx="4280924" cy="12566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5581913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105274" y="2009774"/>
            <a:ext cx="3441071" cy="2351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135" name="Google Shape;1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rts Mill Goudy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/>
          <p:nvPr>
            <p:ph idx="2" type="pic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85346" y="3935796"/>
            <a:ext cx="7765322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Sorts Mill Goudy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Sorts Mill Goudy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1290483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ts Mill Goud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 sz="1100"/>
          </a:p>
        </p:txBody>
      </p:sp>
      <p:sp>
        <p:nvSpPr>
          <p:cNvPr id="156" name="Google Shape;156;p28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ts Mill Goud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85346" y="1595206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85338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85346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685346" y="2076084"/>
            <a:ext cx="2475738" cy="22673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7" name="Google Shape;167;p30"/>
          <p:cNvSpPr txBox="1"/>
          <p:nvPr>
            <p:ph idx="3" type="body"/>
          </p:nvPr>
        </p:nvSpPr>
        <p:spPr>
          <a:xfrm>
            <a:off x="3335033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3331076" y="2076084"/>
            <a:ext cx="2475738" cy="22673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9" name="Google Shape;169;p30"/>
          <p:cNvSpPr txBox="1"/>
          <p:nvPr>
            <p:ph idx="5" type="body"/>
          </p:nvPr>
        </p:nvSpPr>
        <p:spPr>
          <a:xfrm>
            <a:off x="5974929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70" name="Google Shape;170;p30"/>
          <p:cNvSpPr txBox="1"/>
          <p:nvPr>
            <p:ph idx="6" type="body"/>
          </p:nvPr>
        </p:nvSpPr>
        <p:spPr>
          <a:xfrm>
            <a:off x="5974929" y="2076082"/>
            <a:ext cx="2475738" cy="226731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1" name="Google Shape;171;p30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75" name="Google Shape;17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1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76" name="Google Shape;1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685346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80" name="Google Shape;180;p31"/>
          <p:cNvSpPr/>
          <p:nvPr>
            <p:ph idx="2" type="pic"/>
          </p:nvPr>
        </p:nvSpPr>
        <p:spPr>
          <a:xfrm>
            <a:off x="763577" y="1454189"/>
            <a:ext cx="2319276" cy="120221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81" name="Google Shape;181;p31"/>
          <p:cNvSpPr txBox="1"/>
          <p:nvPr>
            <p:ph idx="3" type="body"/>
          </p:nvPr>
        </p:nvSpPr>
        <p:spPr>
          <a:xfrm>
            <a:off x="685346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82" name="Google Shape;182;p31"/>
          <p:cNvSpPr txBox="1"/>
          <p:nvPr>
            <p:ph idx="4" type="body"/>
          </p:nvPr>
        </p:nvSpPr>
        <p:spPr>
          <a:xfrm>
            <a:off x="3332091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83" name="Google Shape;183;p31"/>
          <p:cNvSpPr/>
          <p:nvPr>
            <p:ph idx="5" type="pic"/>
          </p:nvPr>
        </p:nvSpPr>
        <p:spPr>
          <a:xfrm>
            <a:off x="3409307" y="1454321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84" name="Google Shape;184;p31"/>
          <p:cNvSpPr txBox="1"/>
          <p:nvPr>
            <p:ph idx="6" type="body"/>
          </p:nvPr>
        </p:nvSpPr>
        <p:spPr>
          <a:xfrm>
            <a:off x="3331076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85" name="Google Shape;185;p31"/>
          <p:cNvSpPr txBox="1"/>
          <p:nvPr>
            <p:ph idx="7" type="body"/>
          </p:nvPr>
        </p:nvSpPr>
        <p:spPr>
          <a:xfrm>
            <a:off x="5975023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/>
          <p:nvPr>
            <p:ph idx="8" type="pic"/>
          </p:nvPr>
        </p:nvSpPr>
        <p:spPr>
          <a:xfrm>
            <a:off x="6056774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87" name="Google Shape;187;p31"/>
          <p:cNvSpPr txBox="1"/>
          <p:nvPr>
            <p:ph idx="9" type="body"/>
          </p:nvPr>
        </p:nvSpPr>
        <p:spPr>
          <a:xfrm>
            <a:off x="5974929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88" name="Google Shape;188;p31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  <a:defRPr b="0" i="0" sz="35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◈"/>
              <a:defRPr b="0" i="0" sz="17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🞚"/>
              <a:defRPr b="0" i="0" sz="12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  <a:defRPr b="0" i="0" sz="35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◈"/>
              <a:defRPr b="0" i="0" sz="17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🞚"/>
              <a:defRPr b="0" i="0" sz="12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685346" y="457200"/>
            <a:ext cx="7765200" cy="94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85346" y="1557338"/>
            <a:ext cx="7765200" cy="27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8"/>
            <a:ext cx="9144001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 rot="5400000">
            <a:off x="5348857" y="1039487"/>
            <a:ext cx="3023561" cy="3075313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ts Mill Goudy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3" name="Google Shape;203;p33"/>
          <p:cNvSpPr txBox="1"/>
          <p:nvPr>
            <p:ph type="ctrTitle"/>
          </p:nvPr>
        </p:nvSpPr>
        <p:spPr>
          <a:xfrm>
            <a:off x="5542471" y="1255143"/>
            <a:ext cx="2613805" cy="18153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Sorts Mill Goudy"/>
              <a:buNone/>
            </a:pPr>
            <a:r>
              <a:rPr lang="en" sz="3000"/>
              <a:t>Online Food Application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subTitle"/>
          </p:nvPr>
        </p:nvSpPr>
        <p:spPr>
          <a:xfrm>
            <a:off x="5542474" y="3118450"/>
            <a:ext cx="2613804" cy="76990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700"/>
              <a:t>TASTY_FOOD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ts Mill Goudy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6467" y="8"/>
            <a:ext cx="4572000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2770" y="1"/>
            <a:ext cx="44512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type="title"/>
          </p:nvPr>
        </p:nvSpPr>
        <p:spPr>
          <a:xfrm>
            <a:off x="5175370" y="457200"/>
            <a:ext cx="3403593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Sorts Mill Goudy"/>
              <a:buNone/>
            </a:pPr>
            <a:r>
              <a:rPr lang="en" sz="3000"/>
              <a:t>List of Modules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5175370" y="1299337"/>
            <a:ext cx="3302697" cy="35956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Admin  Module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Customer module 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Chat bot 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SSO(Single Sign On)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Add Cart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Order History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Order Management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Restaurant Management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Payment Module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616137" y="136321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</a:pPr>
            <a:r>
              <a:rPr lang="en"/>
              <a:t>Module Description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689339" y="1178719"/>
            <a:ext cx="7765322" cy="36533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21717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588"/>
              <a:buChar char="◈"/>
            </a:pPr>
            <a:r>
              <a:rPr lang="en"/>
              <a:t>Main objective of Project:</a:t>
            </a:r>
            <a:endParaRPr/>
          </a:p>
          <a:p>
            <a:pPr indent="-21717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Font typeface="Noto Sans Symbols"/>
              <a:buChar char="❑"/>
            </a:pPr>
            <a:r>
              <a:rPr lang="en"/>
              <a:t>      </a:t>
            </a:r>
            <a:r>
              <a:rPr b="1" lang="en">
                <a:solidFill>
                  <a:srgbClr val="F2F2F2"/>
                </a:solidFill>
              </a:rPr>
              <a:t>It </a:t>
            </a:r>
            <a:r>
              <a:rPr b="1" i="0" lang="en">
                <a:solidFill>
                  <a:srgbClr val="F2F2F2"/>
                </a:solidFill>
              </a:rPr>
              <a:t>ensures prices are accurate and there's less room for error when it's time to settle the bill.</a:t>
            </a:r>
            <a:endParaRPr/>
          </a:p>
          <a:p>
            <a:pPr indent="-21717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Font typeface="Noto Sans Symbols"/>
              <a:buChar char="❑"/>
            </a:pPr>
            <a:r>
              <a:rPr b="1" lang="en">
                <a:solidFill>
                  <a:srgbClr val="F2F2F2"/>
                </a:solidFill>
              </a:rPr>
              <a:t>       </a:t>
            </a:r>
            <a:r>
              <a:rPr b="1" i="0" lang="en">
                <a:solidFill>
                  <a:srgbClr val="F2F2F2"/>
                </a:solidFill>
              </a:rPr>
              <a:t>Efficient customer and order management</a:t>
            </a:r>
            <a:endParaRPr/>
          </a:p>
          <a:p>
            <a:pPr indent="-21717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Font typeface="Noto Sans Symbols"/>
              <a:buChar char="❑"/>
            </a:pPr>
            <a:r>
              <a:rPr b="1" i="0" lang="en">
                <a:solidFill>
                  <a:srgbClr val="F2F2F2"/>
                </a:solidFill>
              </a:rPr>
              <a:t>       Makes the ordering process easier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b="1" i="0">
              <a:solidFill>
                <a:srgbClr val="F2F2F2"/>
              </a:solidFill>
            </a:endParaRPr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b="1" i="0">
              <a:solidFill>
                <a:srgbClr val="F2F2F2"/>
              </a:solidFill>
            </a:endParaRPr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b="1" i="0">
              <a:solidFill>
                <a:srgbClr val="F2F2F2"/>
              </a:solidFill>
            </a:endParaRPr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b="1" i="0">
              <a:solidFill>
                <a:srgbClr val="F2F2F2"/>
              </a:solidFill>
            </a:endParaRPr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b="1" i="0">
              <a:solidFill>
                <a:srgbClr val="BDC1C6"/>
              </a:solidFill>
            </a:endParaRPr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rPr b="1" lang="en">
                <a:solidFill>
                  <a:srgbClr val="BDC1C6"/>
                </a:solidFill>
              </a:rPr>
              <a:t>       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0588"/>
              <a:buNone/>
            </a:pPr>
            <a:r>
              <a:rPr lang="en"/>
              <a:t>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685346" y="255865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</a:pPr>
            <a:r>
              <a:rPr lang="en"/>
              <a:t>List of Sub Modules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685346" y="1324543"/>
            <a:ext cx="7765322" cy="34383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❖"/>
            </a:pPr>
            <a:r>
              <a:rPr b="1" lang="en">
                <a:solidFill>
                  <a:srgbClr val="F2F2F2"/>
                </a:solidFill>
              </a:rPr>
              <a:t>Restaurant 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b="1" i="0" lang="en">
                <a:solidFill>
                  <a:srgbClr val="F2F2F2"/>
                </a:solidFill>
              </a:rPr>
              <a:t>               </a:t>
            </a:r>
            <a:endParaRPr b="1">
              <a:solidFill>
                <a:srgbClr val="F2F2F2"/>
              </a:solidFill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900"/>
              <a:buChar char="◈"/>
            </a:pPr>
            <a:r>
              <a:rPr b="1" lang="en">
                <a:solidFill>
                  <a:srgbClr val="F2F2F2"/>
                </a:solidFill>
              </a:rPr>
              <a:t>                                    Food and menu</a:t>
            </a:r>
            <a:endParaRPr b="1">
              <a:solidFill>
                <a:srgbClr val="F2F2F2"/>
              </a:solidFill>
            </a:endParaRPr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Char char="◈"/>
            </a:pPr>
            <a:r>
              <a:rPr b="1" lang="en">
                <a:solidFill>
                  <a:srgbClr val="F2F2F2"/>
                </a:solidFill>
              </a:rPr>
              <a:t>  </a:t>
            </a:r>
            <a:r>
              <a:rPr b="1" lang="en">
                <a:solidFill>
                  <a:srgbClr val="F2F2F2"/>
                </a:solidFill>
              </a:rPr>
              <a:t>                                  Delivery Details</a:t>
            </a:r>
            <a:r>
              <a:rPr b="1" lang="en">
                <a:solidFill>
                  <a:srgbClr val="F2F2F2"/>
                </a:solidFill>
              </a:rPr>
              <a:t>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685346" y="328613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</a:pPr>
            <a:r>
              <a:rPr lang="en"/>
              <a:t>Food Menu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693332" y="127158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◈"/>
            </a:pPr>
            <a:r>
              <a:rPr b="1" lang="en"/>
              <a:t>Definition</a:t>
            </a:r>
            <a:endParaRPr b="1"/>
          </a:p>
          <a:p>
            <a:pPr indent="-22225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        Add/update/delete Food item to/form the menu</a:t>
            </a:r>
            <a:endParaRPr/>
          </a:p>
          <a:p>
            <a:pPr indent="-22225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        Update price for a given food item</a:t>
            </a:r>
            <a:endParaRPr/>
          </a:p>
          <a:p>
            <a:pPr indent="-22225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        Update Additional information (description,photo,etc)for a given food item</a:t>
            </a:r>
            <a:endParaRPr/>
          </a:p>
          <a:p>
            <a:pPr indent="-22225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        Show food details and view food price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196046" y="676492"/>
            <a:ext cx="8751900" cy="379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</a:t>
            </a:r>
            <a:r>
              <a:rPr lang="en" sz="3200"/>
              <a:t>  Delivery Details</a:t>
            </a:r>
            <a:endParaRPr sz="3200"/>
          </a:p>
          <a:p>
            <a:pPr indent="-2857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◈"/>
            </a:pPr>
            <a:r>
              <a:rPr lang="en" sz="3200"/>
              <a:t>         </a:t>
            </a:r>
            <a:r>
              <a:rPr lang="en"/>
              <a:t>	Provide a running total cost and details</a:t>
            </a:r>
            <a:endParaRPr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  At order finalization we will request identification information from the customer</a:t>
            </a:r>
            <a:endParaRPr/>
          </a:p>
          <a:p>
            <a:pPr indent="-285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/>
              <a:t>                 Offer a static map of our </a:t>
            </a:r>
            <a:r>
              <a:rPr lang="en"/>
              <a:t>surrounding</a:t>
            </a:r>
            <a:r>
              <a:rPr lang="en"/>
              <a:t> area so that customers unfamiliar with our location can find 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685346" y="328613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</a:pPr>
            <a:r>
              <a:rPr lang="en"/>
              <a:t>Front End Design 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685346" y="1557338"/>
            <a:ext cx="7765200" cy="27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54000" rtl="0" algn="l">
              <a:spcBef>
                <a:spcPts val="0"/>
              </a:spcBef>
              <a:spcAft>
                <a:spcPts val="0"/>
              </a:spcAft>
              <a:buSzPts val="1200"/>
              <a:buChar char="◈"/>
            </a:pPr>
            <a:r>
              <a:rPr lang="en"/>
              <a:t>Food application Front end design :</a:t>
            </a:r>
            <a:endParaRPr/>
          </a:p>
          <a:p>
            <a:pPr indent="0" lvl="0" marL="254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Using HTML, CSS, JS designed a front end page for customer module where it can display all the necessary food items and price and details for contact.</a:t>
            </a:r>
            <a:endParaRPr/>
          </a:p>
          <a:p>
            <a:pPr indent="0" lvl="0" marL="254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0" y="2651400"/>
            <a:ext cx="4099649" cy="2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685346" y="268186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orts Mill Goudy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693332" y="1255334"/>
            <a:ext cx="7765322" cy="29727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◈"/>
            </a:pPr>
            <a:r>
              <a:rPr lang="en"/>
              <a:t>Project Architecture Diagram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   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683" y="1698770"/>
            <a:ext cx="2334386" cy="201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