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Online Food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TASTY_FOOD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DA8B-7DA6-D572-D242-16CDCE4C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581"/>
            <a:ext cx="10353762" cy="1257300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9AC6-3300-4A54-67B8-F209841E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73778"/>
            <a:ext cx="10353762" cy="3963624"/>
          </a:xfrm>
        </p:spPr>
        <p:txBody>
          <a:bodyPr/>
          <a:lstStyle/>
          <a:p>
            <a:r>
              <a:rPr lang="en-IN" dirty="0"/>
              <a:t>Project Architecture Diagram</a:t>
            </a:r>
          </a:p>
          <a:p>
            <a:pPr marL="36900" indent="0">
              <a:buNone/>
            </a:pPr>
            <a:r>
              <a:rPr lang="en-IN" dirty="0"/>
              <a:t>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BF12F-8F2F-75D8-190D-08DA7FC6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11" y="2265027"/>
            <a:ext cx="3112514" cy="26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A6AB-FDE4-A0B5-1A80-45190920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IN" dirty="0"/>
              <a:t>Tech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7D1F-696A-9966-0550-A35269EA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99613"/>
            <a:ext cx="10353762" cy="37147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B64A38-C305-B782-109B-81D218BF9451}"/>
              </a:ext>
            </a:extLst>
          </p:cNvPr>
          <p:cNvSpPr/>
          <p:nvPr/>
        </p:nvSpPr>
        <p:spPr>
          <a:xfrm>
            <a:off x="5285064" y="28103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8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List of Modules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79418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Admin  Module</a:t>
            </a:r>
          </a:p>
          <a:p>
            <a:pPr marL="36900" lvl="0" indent="0">
              <a:buNone/>
            </a:pPr>
            <a:r>
              <a:rPr lang="en-US" sz="2400" dirty="0"/>
              <a:t>Customer module </a:t>
            </a:r>
          </a:p>
          <a:p>
            <a:pPr marL="36900" lvl="0" indent="0">
              <a:buNone/>
            </a:pPr>
            <a:r>
              <a:rPr lang="en-US" sz="2400" dirty="0"/>
              <a:t>Chat bot </a:t>
            </a:r>
          </a:p>
          <a:p>
            <a:pPr marL="36900" lvl="0" indent="0">
              <a:buNone/>
            </a:pPr>
            <a:r>
              <a:rPr lang="en-US" sz="2400" dirty="0"/>
              <a:t>SSO(Single Sign On)</a:t>
            </a:r>
          </a:p>
          <a:p>
            <a:pPr marL="36900" lvl="0" indent="0">
              <a:buNone/>
            </a:pPr>
            <a:r>
              <a:rPr lang="en-US" sz="2400" dirty="0"/>
              <a:t>Add Cart</a:t>
            </a:r>
          </a:p>
          <a:p>
            <a:pPr marL="36900" lvl="0" indent="0">
              <a:buNone/>
            </a:pPr>
            <a:r>
              <a:rPr lang="en-US" sz="2400" dirty="0"/>
              <a:t>Order History</a:t>
            </a:r>
          </a:p>
          <a:p>
            <a:pPr marL="36900" lvl="0" indent="0">
              <a:buNone/>
            </a:pPr>
            <a:r>
              <a:rPr lang="en-US" sz="2400" dirty="0"/>
              <a:t>Order Management</a:t>
            </a:r>
          </a:p>
          <a:p>
            <a:pPr marL="36900" indent="0">
              <a:buNone/>
            </a:pPr>
            <a:r>
              <a:rPr lang="en-US" sz="2400" dirty="0"/>
              <a:t>Restaurant Management</a:t>
            </a:r>
          </a:p>
          <a:p>
            <a:pPr marL="36900" lvl="0" indent="0">
              <a:buNone/>
            </a:pPr>
            <a:r>
              <a:rPr lang="en-US" sz="2400" dirty="0"/>
              <a:t>Payment Module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FB4-4A93-88DB-214E-2C38B599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181761"/>
            <a:ext cx="10353762" cy="1257300"/>
          </a:xfrm>
        </p:spPr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486F-884B-8152-6702-BE0BFEC1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4871120"/>
          </a:xfrm>
        </p:spPr>
        <p:txBody>
          <a:bodyPr/>
          <a:lstStyle/>
          <a:p>
            <a:r>
              <a:rPr lang="en-IN" dirty="0"/>
              <a:t>Main objective of Project: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It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ensures prices are accurate and there's less room for error when it's time to settle the bill.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Efficient customer and order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       Makes the ordering process easier</a:t>
            </a: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rgbClr val="BDC1C6"/>
              </a:solidFill>
              <a:effectLst/>
            </a:endParaRPr>
          </a:p>
          <a:p>
            <a:pPr marL="36900" indent="0">
              <a:buNone/>
            </a:pPr>
            <a:r>
              <a:rPr lang="en-US" b="1" dirty="0">
                <a:solidFill>
                  <a:srgbClr val="BDC1C6"/>
                </a:solidFill>
                <a:effectLst/>
              </a:rPr>
              <a:t>       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020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1128-5181-D06A-2D3B-BF555CB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1153"/>
            <a:ext cx="10353762" cy="1257300"/>
          </a:xfrm>
        </p:spPr>
        <p:txBody>
          <a:bodyPr/>
          <a:lstStyle/>
          <a:p>
            <a:r>
              <a:rPr lang="en-IN" dirty="0"/>
              <a:t>List of Sub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E004-D6BB-A88B-4E2F-66B5C137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057"/>
            <a:ext cx="10353762" cy="45844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List of Sub Modules:</a:t>
            </a:r>
          </a:p>
          <a:p>
            <a:pPr marL="36900" indent="0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Front End Design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designed using HTML, JS, CSS</a:t>
            </a: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Chat Bot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Payment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 We used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effectLst/>
              </a:rPr>
              <a:t>paypal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for payment process </a:t>
            </a:r>
          </a:p>
          <a:p>
            <a:pPr marL="36900" indent="0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User Login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  Used CRUD, SSO (Single Sign On)</a:t>
            </a:r>
          </a:p>
          <a:p>
            <a:pPr marL="36900" indent="0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1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D7D6-B767-EFD4-91F7-63D890E3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IN" dirty="0"/>
              <a:t>User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B3B2-C6B0-7230-9041-4D241B4C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95451"/>
            <a:ext cx="10353762" cy="3714749"/>
          </a:xfrm>
        </p:spPr>
        <p:txBody>
          <a:bodyPr/>
          <a:lstStyle/>
          <a:p>
            <a:r>
              <a:rPr lang="en-IN" dirty="0"/>
              <a:t>Definition</a:t>
            </a:r>
          </a:p>
          <a:p>
            <a:pPr marL="36900" indent="0">
              <a:buNone/>
            </a:pPr>
            <a:r>
              <a:rPr lang="en-IN" dirty="0"/>
              <a:t>        To set a Credentials where it grants access to an area requiring for authorization</a:t>
            </a:r>
          </a:p>
          <a:p>
            <a:pPr marL="36900" indent="0">
              <a:buNone/>
            </a:pPr>
            <a:r>
              <a:rPr lang="en-IN" dirty="0"/>
              <a:t>        A user account is used by every single individual for their separate 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Details of Sub Modules </a:t>
            </a:r>
          </a:p>
          <a:p>
            <a:pPr marL="36900" indent="0">
              <a:buNone/>
            </a:pPr>
            <a:r>
              <a:rPr lang="en-IN" dirty="0"/>
              <a:t>       Using getter setter method  creating a Id’s  and Storing it in the MYSQL database using CRUD operation </a:t>
            </a:r>
          </a:p>
          <a:p>
            <a:pPr marL="36900" indent="0">
              <a:buNone/>
            </a:pPr>
            <a:r>
              <a:rPr lang="en-IN" dirty="0"/>
              <a:t>        And  All these operations are approached by Hibernate and </a:t>
            </a:r>
            <a:r>
              <a:rPr lang="en-IN" dirty="0" err="1"/>
              <a:t>SpringBoot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92667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070E-DF5F-E52C-C77A-D6480792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725822"/>
            <a:ext cx="11669086" cy="5054193"/>
          </a:xfrm>
        </p:spPr>
        <p:txBody>
          <a:bodyPr/>
          <a:lstStyle/>
          <a:p>
            <a:r>
              <a:rPr lang="en-IN" dirty="0"/>
              <a:t>Single Sign On</a:t>
            </a:r>
          </a:p>
          <a:p>
            <a:pPr marL="36900" indent="0">
              <a:buNone/>
            </a:pPr>
            <a:r>
              <a:rPr lang="en-US" dirty="0"/>
              <a:t>Single sign-on (SSO) is an authentication method that enables users to securely authenticate  with  multiple applications and websites by using just one set of credentials.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Sub Module Details</a:t>
            </a:r>
          </a:p>
          <a:p>
            <a:pPr marL="36900" indent="0">
              <a:buNone/>
            </a:pPr>
            <a:r>
              <a:rPr lang="en-US" dirty="0"/>
              <a:t>           Using Google OAuth Connection users credentials and other private details are created and registered in this Single Sign On.</a:t>
            </a:r>
          </a:p>
          <a:p>
            <a:pPr marL="36900" indent="0">
              <a:buNone/>
            </a:pPr>
            <a:r>
              <a:rPr lang="en-US" dirty="0"/>
              <a:t>             which allows the user to share the specific data with help of Google </a:t>
            </a:r>
            <a:r>
              <a:rPr lang="en-US" dirty="0" err="1"/>
              <a:t>Oauth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75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7A3D-758D-5010-A2F4-08468A97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931"/>
            <a:ext cx="10353762" cy="1257300"/>
          </a:xfrm>
        </p:spPr>
        <p:txBody>
          <a:bodyPr/>
          <a:lstStyle/>
          <a:p>
            <a:r>
              <a:rPr lang="en-IN" dirty="0"/>
              <a:t>Payment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B837-F277-D6C8-ADBB-C4ACD62D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32564"/>
          </a:xfrm>
        </p:spPr>
        <p:txBody>
          <a:bodyPr/>
          <a:lstStyle/>
          <a:p>
            <a:r>
              <a:rPr lang="en-IN" dirty="0"/>
              <a:t>Definition </a:t>
            </a:r>
          </a:p>
          <a:p>
            <a:pPr marL="36900" indent="0">
              <a:buNone/>
            </a:pPr>
            <a:r>
              <a:rPr lang="en-IN" dirty="0"/>
              <a:t>        Payment gateway is a service that authorizes and processes  debit/credit or </a:t>
            </a:r>
            <a:r>
              <a:rPr lang="en-IN" dirty="0" err="1"/>
              <a:t>paypal</a:t>
            </a:r>
            <a:r>
              <a:rPr lang="en-IN" dirty="0"/>
              <a:t>  payments for online food application.</a:t>
            </a:r>
          </a:p>
          <a:p>
            <a:pPr marL="36900" indent="0">
              <a:buNone/>
            </a:pPr>
            <a:r>
              <a:rPr lang="en-IN" dirty="0"/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3C79-63B3-5BCE-E90D-D378929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84" y="2974768"/>
            <a:ext cx="3392649" cy="28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4972-E230-F237-8713-D5E3C8F7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BA5A-6C9F-17DE-71F2-417AB353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33407"/>
          </a:xfrm>
        </p:spPr>
        <p:txBody>
          <a:bodyPr/>
          <a:lstStyle/>
          <a:p>
            <a:r>
              <a:rPr lang="en-IN" dirty="0"/>
              <a:t>Definition  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US" b="0" i="0" dirty="0">
                <a:solidFill>
                  <a:srgbClr val="BDC1C6"/>
                </a:solidFill>
                <a:effectLst/>
              </a:rPr>
              <a:t>At the most basic level, a chatbot is a computer program that simulates and processes human conversation (either written or spoken), allowing humans to interact with digital devices as if they were communicating with a real person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43EA0-C1B4-6692-BAED-A2AA2074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3933824"/>
            <a:ext cx="3942825" cy="22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C447-0EAC-C8EB-B1C6-DD9EC883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IN" dirty="0"/>
              <a:t>Front End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8F9B-B30E-A329-CD32-498FE9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Food application Front end design :</a:t>
            </a:r>
          </a:p>
          <a:p>
            <a:pPr marL="36900" indent="0">
              <a:buNone/>
            </a:pPr>
            <a:r>
              <a:rPr lang="en-IN" dirty="0"/>
              <a:t>          Using HTML, CSS, JS designed a front end page for customer module where it can display all the necessary food items and price and details for contact.</a:t>
            </a:r>
          </a:p>
          <a:p>
            <a:pPr marL="36900" indent="0">
              <a:buNone/>
            </a:pPr>
            <a:r>
              <a:rPr lang="en-IN" dirty="0"/>
              <a:t>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A07C0-FDE5-4681-0426-844856C0A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9" r="1019" b="5724"/>
          <a:stretch/>
        </p:blipFill>
        <p:spPr>
          <a:xfrm>
            <a:off x="5217952" y="3483152"/>
            <a:ext cx="5167618" cy="29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{04656C18-812F-4C57-8EA4-492C292A1458}tf55705232_win32</Template>
  <TotalTime>125</TotalTime>
  <Words>377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Goudy Old Style</vt:lpstr>
      <vt:lpstr>Wingdings</vt:lpstr>
      <vt:lpstr>Wingdings 2</vt:lpstr>
      <vt:lpstr>SlateVTI</vt:lpstr>
      <vt:lpstr>Online Food Application</vt:lpstr>
      <vt:lpstr>List of Modules</vt:lpstr>
      <vt:lpstr>Module Description</vt:lpstr>
      <vt:lpstr>List of Sub Modules</vt:lpstr>
      <vt:lpstr>User Login</vt:lpstr>
      <vt:lpstr>PowerPoint Presentation</vt:lpstr>
      <vt:lpstr>Payment Module</vt:lpstr>
      <vt:lpstr>Chat Bot</vt:lpstr>
      <vt:lpstr>Front End Design </vt:lpstr>
      <vt:lpstr>Project Overview</vt:lpstr>
      <vt:lpstr>Tech 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Application</dc:title>
  <dc:creator>lakshana G</dc:creator>
  <cp:lastModifiedBy>lakshana G</cp:lastModifiedBy>
  <cp:revision>1</cp:revision>
  <dcterms:created xsi:type="dcterms:W3CDTF">2022-08-08T04:13:43Z</dcterms:created>
  <dcterms:modified xsi:type="dcterms:W3CDTF">2022-08-08T06:19:28Z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