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A1C807-B9AD-4C9B-BF9F-60F034289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="" xmlns:a16="http://schemas.microsoft.com/office/drawing/2014/main" id="{FE469E50-3893-4ED6-92BA-2985C32B0C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Online Food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TASTY_FOOD</a:t>
            </a:r>
          </a:p>
        </p:txBody>
      </p:sp>
    </p:spTree>
    <p:extLst>
      <p:ext uri="{BB962C8B-B14F-4D97-AF65-F5344CB8AC3E}">
        <p14:creationId xmlns=""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07622"/>
            <a:ext cx="10353762" cy="358357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8800" b="1" dirty="0" smtClean="0">
                <a:solidFill>
                  <a:srgbClr val="FFC000"/>
                </a:solidFill>
                <a:latin typeface="Algerian" pitchFamily="82" charset="0"/>
                <a:cs typeface="Aharoni" pitchFamily="2" charset="-79"/>
              </a:rPr>
              <a:t>THANK YOU</a:t>
            </a:r>
            <a:endParaRPr lang="en-IN" sz="8800" b="1" dirty="0">
              <a:solidFill>
                <a:srgbClr val="FFC000"/>
              </a:solidFill>
              <a:latin typeface="Algerian" pitchFamily="82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="" xmlns:a16="http://schemas.microsoft.com/office/drawing/2014/main" id="{0EF2A0DA-AE81-4A45-972E-646AC2870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B536FA4E-0152-4E27-91DA-0FC22D184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List of Modules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794186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Admin  Module</a:t>
            </a:r>
          </a:p>
          <a:p>
            <a:pPr marL="36900" lvl="0" indent="0">
              <a:buNone/>
            </a:pPr>
            <a:r>
              <a:rPr lang="en-US" sz="2400" dirty="0"/>
              <a:t>Customer module </a:t>
            </a:r>
          </a:p>
          <a:p>
            <a:pPr marL="36900" lvl="0" indent="0">
              <a:buNone/>
            </a:pPr>
            <a:r>
              <a:rPr lang="en-US" sz="2400" dirty="0"/>
              <a:t>Chat bot </a:t>
            </a:r>
          </a:p>
          <a:p>
            <a:pPr marL="36900" lvl="0" indent="0">
              <a:buNone/>
            </a:pPr>
            <a:r>
              <a:rPr lang="en-US" sz="2400" dirty="0"/>
              <a:t>SSO(Single Sign On)</a:t>
            </a:r>
          </a:p>
          <a:p>
            <a:pPr marL="36900" lvl="0" indent="0">
              <a:buNone/>
            </a:pPr>
            <a:r>
              <a:rPr lang="en-US" sz="2400" dirty="0"/>
              <a:t>Add Cart</a:t>
            </a:r>
          </a:p>
          <a:p>
            <a:pPr marL="36900" lvl="0" indent="0">
              <a:buNone/>
            </a:pPr>
            <a:r>
              <a:rPr lang="en-US" sz="2400" dirty="0"/>
              <a:t>Order History</a:t>
            </a:r>
          </a:p>
          <a:p>
            <a:pPr marL="36900" lvl="0" indent="0">
              <a:buNone/>
            </a:pPr>
            <a:r>
              <a:rPr lang="en-US" sz="2400" dirty="0"/>
              <a:t>Order Management</a:t>
            </a:r>
          </a:p>
          <a:p>
            <a:pPr marL="36900" indent="0">
              <a:buNone/>
            </a:pPr>
            <a:r>
              <a:rPr lang="en-US" sz="2400" dirty="0"/>
              <a:t>Restaurant Management</a:t>
            </a:r>
          </a:p>
          <a:p>
            <a:pPr marL="36900" lvl="0" indent="0">
              <a:buNone/>
            </a:pPr>
            <a:r>
              <a:rPr lang="en-US" sz="2400" dirty="0"/>
              <a:t>Payment Module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9AFB4-4A93-88DB-214E-2C38B599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181761"/>
            <a:ext cx="10353762" cy="1257300"/>
          </a:xfrm>
        </p:spPr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9B486F-884B-8152-6702-BE0BFEC1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487112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Main objective of Project: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It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ensures prices are accurate and there's less room for error when it's time to settle the bill.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       </a:t>
            </a: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Efficient customer and order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Makes the ordering process easier</a:t>
            </a: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endParaRPr lang="en-US" b="1" i="0" dirty="0">
              <a:solidFill>
                <a:srgbClr val="BDC1C6"/>
              </a:solidFill>
              <a:effectLst/>
            </a:endParaRPr>
          </a:p>
          <a:p>
            <a:pPr marL="36900" indent="0">
              <a:buNone/>
            </a:pPr>
            <a:r>
              <a:rPr lang="en-US" b="1" dirty="0">
                <a:solidFill>
                  <a:srgbClr val="BDC1C6"/>
                </a:solidFill>
                <a:effectLst/>
              </a:rPr>
              <a:t>       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6020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81128-5181-D06A-2D3B-BF555CB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1153"/>
            <a:ext cx="10353762" cy="1257300"/>
          </a:xfrm>
        </p:spPr>
        <p:txBody>
          <a:bodyPr/>
          <a:lstStyle/>
          <a:p>
            <a:r>
              <a:rPr lang="en-IN" dirty="0"/>
              <a:t>List of Sub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0EE004-D6BB-A88B-4E2F-66B5C137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057"/>
            <a:ext cx="10353762" cy="45844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List of Sub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Modules:</a:t>
            </a:r>
          </a:p>
          <a:p>
            <a:pPr marL="36900" indent="0">
              <a:buNone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		User Login</a:t>
            </a:r>
          </a:p>
          <a:p>
            <a:pPr marL="36900" indent="0">
              <a:buNone/>
            </a:pPr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	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P</a:t>
            </a:r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</a:rPr>
              <a:t>roduct and Order  Management</a:t>
            </a:r>
          </a:p>
          <a:p>
            <a:pPr marL="36900" indent="0">
              <a:buNone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			Restaurant Login</a:t>
            </a:r>
          </a:p>
          <a:p>
            <a:pPr marL="36900" indent="0">
              <a:buNone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			Restaurant Management</a:t>
            </a:r>
          </a:p>
          <a:p>
            <a:pPr marL="36900" indent="0">
              <a:buNone/>
            </a:pP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effectLst/>
              </a:rPr>
              <a:t>Used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CRUD</a:t>
            </a:r>
            <a:endParaRPr lang="en-US" b="1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331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CD7D6-B767-EFD4-91F7-63D890E3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IN" dirty="0" smtClean="0"/>
              <a:t>Admin </a:t>
            </a:r>
            <a:r>
              <a:rPr lang="en-IN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EB3B2-C6B0-7230-9041-4D241B4C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5451"/>
            <a:ext cx="10353762" cy="371474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Definition</a:t>
            </a:r>
          </a:p>
          <a:p>
            <a:pPr marL="36900" indent="0">
              <a:buNone/>
            </a:pPr>
            <a:r>
              <a:rPr lang="en-IN" dirty="0"/>
              <a:t>        To set a Credentials where it grants access to an area requiring for </a:t>
            </a:r>
            <a:r>
              <a:rPr lang="en-IN" dirty="0" smtClean="0"/>
              <a:t>authorization.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        A </a:t>
            </a:r>
            <a:r>
              <a:rPr lang="en-IN" dirty="0" smtClean="0"/>
              <a:t>admin </a:t>
            </a:r>
            <a:r>
              <a:rPr lang="en-IN" dirty="0"/>
              <a:t>account is used by </a:t>
            </a:r>
            <a:r>
              <a:rPr lang="en-IN" dirty="0" smtClean="0"/>
              <a:t>the manager to maintain the restaurants and products.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Details of Sub Modules </a:t>
            </a:r>
          </a:p>
          <a:p>
            <a:pPr marL="36900" indent="0">
              <a:buNone/>
            </a:pPr>
            <a:r>
              <a:rPr lang="en-IN" dirty="0" smtClean="0"/>
              <a:t>       </a:t>
            </a:r>
            <a:r>
              <a:rPr lang="en-IN" dirty="0"/>
              <a:t>Using getter setter method  creating a Id’s  and Storing it in the MYSQL database using CRUD operation </a:t>
            </a:r>
          </a:p>
          <a:p>
            <a:pPr marL="36900" indent="0">
              <a:buNone/>
            </a:pPr>
            <a:r>
              <a:rPr lang="en-IN" dirty="0"/>
              <a:t>        And  All these operations are approached by Hibernate and </a:t>
            </a:r>
            <a:r>
              <a:rPr lang="en-IN" dirty="0" err="1"/>
              <a:t>SpringBoot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92667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8070E-DF5F-E52C-C77A-D6480792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725822"/>
            <a:ext cx="11669086" cy="5054193"/>
          </a:xfrm>
        </p:spPr>
        <p:txBody>
          <a:bodyPr/>
          <a:lstStyle/>
          <a:p>
            <a:r>
              <a:rPr lang="en-IN" dirty="0"/>
              <a:t>Single Sign On</a:t>
            </a:r>
          </a:p>
          <a:p>
            <a:pPr marL="36900" indent="0">
              <a:buNone/>
            </a:pPr>
            <a:r>
              <a:rPr lang="en-US" dirty="0"/>
              <a:t>Single sign-on (SSO) is an authentication method that enables users to securely authenticate  with  multiple applications and websites by using just one set of credentials.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Sub Module Details</a:t>
            </a:r>
          </a:p>
          <a:p>
            <a:pPr marL="36900" indent="0">
              <a:buNone/>
            </a:pPr>
            <a:r>
              <a:rPr lang="en-US" dirty="0"/>
              <a:t>           Using Google OAuth Connection </a:t>
            </a:r>
            <a:r>
              <a:rPr lang="en-US" dirty="0" smtClean="0"/>
              <a:t>admin </a:t>
            </a:r>
            <a:r>
              <a:rPr lang="en-US" dirty="0"/>
              <a:t>credentials and other private details are created and registered in this Single Sign On.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 descr="202bd01a-46d5-4402-a1b2-201d985e8c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3827417"/>
            <a:ext cx="7837715" cy="19485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275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37A3D-758D-5010-A2F4-08468A97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931"/>
            <a:ext cx="10353762" cy="12573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Product and Order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42B837-F277-D6C8-ADBB-C4ACD62D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32564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In this module, we have two main roles. </a:t>
            </a: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   One is the Admin who will add  and edit products based on the category, view orders and etc. </a:t>
            </a:r>
          </a:p>
          <a:p>
            <a:pPr marL="494100" indent="-457200"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   Another  is the customer who will order products and their order details will be displayed and stored.</a:t>
            </a: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			</a:t>
            </a:r>
            <a:endParaRPr lang="en-IN" dirty="0"/>
          </a:p>
        </p:txBody>
      </p:sp>
      <p:pic>
        <p:nvPicPr>
          <p:cNvPr id="4" name="Picture 3" descr="c672d18a-67a5-41bb-8f06-d8d49d406f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63" y="4349931"/>
            <a:ext cx="8005898" cy="1998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383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F4972-E230-F237-8713-D5E3C8F7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Restaurant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8BA5A-6C9F-17DE-71F2-417AB353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3407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Description:</a:t>
            </a: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				The Admin can add  and edit restaurants based on the type, menu and 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      		etc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. </a:t>
            </a:r>
          </a:p>
          <a:p>
            <a:pPr marL="494100" indent="-457200">
              <a:buNone/>
            </a:pPr>
            <a:r>
              <a:rPr lang="en-IN" b="1" dirty="0" smtClean="0">
                <a:solidFill>
                  <a:schemeClr val="tx1">
                    <a:lumMod val="95000"/>
                  </a:schemeClr>
                </a:solidFill>
                <a:effectLst/>
              </a:rPr>
              <a:t>                  Another  is the customer can order foods based on restaurant also.</a:t>
            </a:r>
            <a:endParaRPr lang="en-IN" dirty="0"/>
          </a:p>
        </p:txBody>
      </p:sp>
      <p:pic>
        <p:nvPicPr>
          <p:cNvPr id="4" name="Picture 3" descr="8d9e971e-b963-4899-95ff-4941276dee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4048670"/>
            <a:ext cx="7014755" cy="2495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26DA8B-7DA6-D572-D242-16CDCE4C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7581"/>
            <a:ext cx="10353762" cy="1257300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719AC6-3300-4A54-67B8-F209841E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73778"/>
            <a:ext cx="10353762" cy="3963624"/>
          </a:xfrm>
        </p:spPr>
        <p:txBody>
          <a:bodyPr/>
          <a:lstStyle/>
          <a:p>
            <a:r>
              <a:rPr lang="en-IN" dirty="0"/>
              <a:t>Project Architecture Diagram</a:t>
            </a:r>
          </a:p>
          <a:p>
            <a:pPr marL="36900" indent="0">
              <a:buNone/>
            </a:pPr>
            <a:r>
              <a:rPr lang="en-IN" dirty="0"/>
              <a:t>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ABF12F-8F2F-75D8-190D-08DA7FC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11" y="2265027"/>
            <a:ext cx="3112514" cy="26844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169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{04656C18-812F-4C57-8EA4-492C292A1458}tf55705232_win32</Template>
  <TotalTime>205</TotalTime>
  <Words>273</Words>
  <Application>Microsoft Office PowerPoint</Application>
  <PresentationFormat>Custom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SlateVTI</vt:lpstr>
      <vt:lpstr>Online Food Application</vt:lpstr>
      <vt:lpstr>List of Modules</vt:lpstr>
      <vt:lpstr>Module Description</vt:lpstr>
      <vt:lpstr>List of Sub Modules</vt:lpstr>
      <vt:lpstr>Admin Login</vt:lpstr>
      <vt:lpstr>Slide 6</vt:lpstr>
      <vt:lpstr> Product and Order Management</vt:lpstr>
      <vt:lpstr>Restaurant Management</vt:lpstr>
      <vt:lpstr>Project Overview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Application</dc:title>
  <dc:creator>lakshana G</dc:creator>
  <cp:lastModifiedBy>Kodai</cp:lastModifiedBy>
  <cp:revision>10</cp:revision>
  <dcterms:created xsi:type="dcterms:W3CDTF">2022-08-08T04:13:43Z</dcterms:created>
  <dcterms:modified xsi:type="dcterms:W3CDTF">2022-08-08T08:40:22Z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