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0310400"/>
        <c:axId val="100627968"/>
      </c:barChart>
      <c:catAx>
        <c:axId val="1003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27968"/>
        <c:crosses val="autoZero"/>
        <c:auto val="1"/>
        <c:lblAlgn val="ctr"/>
        <c:lblOffset val="100"/>
        <c:noMultiLvlLbl val="0"/>
      </c:catAx>
      <c:valAx>
        <c:axId val="100627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10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P.MANOJ MITHRAN</a:t>
            </a:r>
            <a:endParaRPr lang="en-US" sz="2400" dirty="0"/>
          </a:p>
          <a:p>
            <a:r>
              <a:rPr lang="en-US" sz="2400" dirty="0"/>
              <a:t>REGISTER NO: 312217</a:t>
            </a:r>
            <a:r>
              <a:rPr lang="en-IN" sz="2400" dirty="0"/>
              <a:t>770</a:t>
            </a:r>
            <a:endParaRPr lang="en-US" sz="2400" dirty="0"/>
          </a:p>
          <a:p>
            <a:r>
              <a:rPr lang="en-US" sz="2400" dirty="0"/>
              <a:t>NAAN MUDHALVAN ID</a:t>
            </a:r>
            <a:r>
              <a:rPr lang="en-US" sz="2400"/>
              <a:t>: </a:t>
            </a:r>
            <a:r>
              <a:rPr lang="en-IN" sz="2400"/>
              <a:t>asunm1011010unm1011010312217770</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
        <p:nvSpPr>
          <p:cNvPr id="8" name="TextBox 7">
            <a:extLst>
              <a:ext uri="{FF2B5EF4-FFF2-40B4-BE49-F238E27FC236}">
                <a16:creationId xmlns:a16="http://schemas.microsoft.com/office/drawing/2014/main" id="{FECC57A6-3A02-735D-3909-82F5681137D0}"/>
              </a:ext>
            </a:extLst>
          </p:cNvPr>
          <p:cNvSpPr txBox="1"/>
          <p:nvPr/>
        </p:nvSpPr>
        <p:spPr>
          <a:xfrm>
            <a:off x="1309945" y="2657111"/>
            <a:ext cx="8219559" cy="923330"/>
          </a:xfrm>
          <a:prstGeom prst="rect">
            <a:avLst/>
          </a:prstGeom>
          <a:noFill/>
        </p:spPr>
        <p:txBody>
          <a:bodyPr wrap="square" rtlCol="0">
            <a:spAutoFit/>
          </a:bodyPr>
          <a:lstStyle/>
          <a:p>
            <a:pPr algn="l"/>
            <a:r>
              <a:rPr lang="en-IN"/>
              <a:t>                </a:t>
            </a:r>
          </a:p>
          <a:p>
            <a:pPr algn="l"/>
            <a:endParaRPr lang="en-IN"/>
          </a:p>
          <a:p>
            <a:pPr algn="l"/>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498</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manojmithran02@gmail.com</cp:lastModifiedBy>
  <cp:revision>33</cp:revision>
  <dcterms:created xsi:type="dcterms:W3CDTF">2024-03-29T15:07:22Z</dcterms:created>
  <dcterms:modified xsi:type="dcterms:W3CDTF">2024-09-11T09:36:15Z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