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0" r:id="rId16"/>
    <p:sldId id="268" r:id="rId17"/>
    <p:sldId id="269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46" autoAdjust="0"/>
  </p:normalViewPr>
  <p:slideViewPr>
    <p:cSldViewPr>
      <p:cViewPr varScale="1">
        <p:scale>
          <a:sx n="108" d="100"/>
          <a:sy n="108" d="100"/>
        </p:scale>
        <p:origin x="1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napurnap2@yahoo.com" TargetMode="External"/><Relationship Id="rId4" Type="http://schemas.openxmlformats.org/officeDocument/2006/relationships/hyperlink" Target="mailto:Manoj8894s@gmail.com" TargetMode="External"/><Relationship Id="rId5" Type="http://schemas.openxmlformats.org/officeDocument/2006/relationships/hyperlink" Target="mailto:er.sureshvelu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276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“The Next Big Revolution: Internet of Things and Its  Applications”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4478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51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Dr  Annapurna P Patil          Manoj more S                  Suresh V</a:t>
            </a:r>
          </a:p>
          <a:p>
            <a:pPr algn="l"/>
            <a:r>
              <a:rPr lang="en-US" i="1" dirty="0" smtClean="0"/>
              <a:t>                       Associate Professor,		               BE Student,                                                        BE Student,</a:t>
            </a:r>
            <a:endParaRPr lang="en-US" dirty="0" smtClean="0"/>
          </a:p>
          <a:p>
            <a:pPr algn="l"/>
            <a:r>
              <a:rPr lang="en-US" i="1" dirty="0" smtClean="0"/>
              <a:t>      M S Ramaiah Institute Of  Technology             M S Ramaiah Institute Of  Technology              M S Ramaiah Institute Of  Technology</a:t>
            </a:r>
            <a:endParaRPr lang="en-US" dirty="0" smtClean="0"/>
          </a:p>
          <a:p>
            <a:pPr algn="l"/>
            <a:r>
              <a:rPr lang="en-US" i="1" dirty="0" smtClean="0"/>
              <a:t>        Bengaluru , Karnataka , India                                 Bengaluru , Karnataka , India                                  Bengaluru , Karnataka , India      </a:t>
            </a:r>
            <a:endParaRPr lang="en-US" dirty="0" smtClean="0"/>
          </a:p>
          <a:p>
            <a:pPr algn="l"/>
            <a:r>
              <a:rPr lang="en-US" i="1" dirty="0" smtClean="0"/>
              <a:t>            </a:t>
            </a:r>
            <a:r>
              <a:rPr lang="en-US" i="1" u="sng" dirty="0" smtClean="0">
                <a:hlinkClick r:id="rId3"/>
              </a:rPr>
              <a:t>annapurnap2@yahoo.com</a:t>
            </a:r>
            <a:r>
              <a:rPr lang="en-US" i="1" dirty="0" smtClean="0"/>
              <a:t>                                        </a:t>
            </a:r>
            <a:r>
              <a:rPr lang="en-US" i="1" u="sng" dirty="0" smtClean="0">
                <a:hlinkClick r:id="rId4"/>
              </a:rPr>
              <a:t>Manoj8894s@gmail.com</a:t>
            </a:r>
            <a:r>
              <a:rPr lang="en-US" i="1" dirty="0" smtClean="0"/>
              <a:t>                                     </a:t>
            </a:r>
            <a:r>
              <a:rPr lang="en-US" i="1" u="sng" dirty="0" smtClean="0">
                <a:hlinkClick r:id="rId5"/>
              </a:rPr>
              <a:t>er.sureshvelu@gmail.com</a:t>
            </a:r>
            <a:r>
              <a:rPr lang="en-US" i="1" dirty="0" smtClean="0"/>
              <a:t>                    </a:t>
            </a:r>
            <a:endParaRPr lang="en-US" dirty="0" smtClean="0"/>
          </a:p>
          <a:p>
            <a:r>
              <a:rPr lang="en-US" i="1" dirty="0" smtClean="0"/>
              <a:t> 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What Is IoT Based On and Its Working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6781800" cy="518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Issues with respect to RFID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lvl="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Leakage</a:t>
            </a:r>
          </a:p>
          <a:p>
            <a:pPr lvl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/>
              <a:t>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Middleware Security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/>
              <a:t>    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Internet Security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/>
              <a:t>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63727876-660x4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780000">
            <a:off x="6172201" y="381001"/>
            <a:ext cx="19304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Application of IoT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Smarts City</a:t>
            </a:r>
          </a:p>
          <a:p>
            <a:pPr lvl="0"/>
            <a:r>
              <a:rPr lang="en-US" sz="2000" dirty="0" smtClean="0"/>
              <a:t>Environmental Monitoring</a:t>
            </a:r>
          </a:p>
          <a:p>
            <a:pPr lvl="0"/>
            <a:r>
              <a:rPr lang="en-US" sz="2000" dirty="0" smtClean="0"/>
              <a:t>Object tracking</a:t>
            </a:r>
          </a:p>
          <a:p>
            <a:pPr lvl="0"/>
            <a:r>
              <a:rPr lang="en-US" sz="2000" dirty="0" smtClean="0"/>
              <a:t>Physical safety and perimeter </a:t>
            </a:r>
          </a:p>
          <a:p>
            <a:pPr lvl="0"/>
            <a:r>
              <a:rPr lang="en-US" sz="2000" dirty="0" smtClean="0"/>
              <a:t>Infrastructure Management</a:t>
            </a:r>
          </a:p>
          <a:p>
            <a:pPr lvl="0"/>
            <a:r>
              <a:rPr lang="en-US" sz="2000" dirty="0" smtClean="0"/>
              <a:t>Smart agriculture</a:t>
            </a:r>
          </a:p>
          <a:p>
            <a:pPr lvl="0"/>
            <a:r>
              <a:rPr lang="en-US" sz="2000" dirty="0" smtClean="0"/>
              <a:t>Industrial Applications</a:t>
            </a:r>
          </a:p>
          <a:p>
            <a:pPr lvl="0"/>
            <a:r>
              <a:rPr lang="en-US" sz="2000" dirty="0" smtClean="0"/>
              <a:t>Energy Management</a:t>
            </a:r>
          </a:p>
          <a:p>
            <a:pPr lvl="0"/>
            <a:r>
              <a:rPr lang="en-US" sz="2000" dirty="0" smtClean="0"/>
              <a:t>Medical and Healthcare Systems</a:t>
            </a:r>
          </a:p>
          <a:p>
            <a:pPr lvl="0"/>
            <a:r>
              <a:rPr lang="en-US" sz="2000" dirty="0" smtClean="0"/>
              <a:t>Building and Home Automation</a:t>
            </a:r>
          </a:p>
          <a:p>
            <a:pPr lvl="0"/>
            <a:r>
              <a:rPr lang="en-US" sz="2000" dirty="0" smtClean="0"/>
              <a:t>Transport Systems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rnet-of-Thing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ne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164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_C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71628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Advantages of IoT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Quick and smart Connectivity.</a:t>
            </a:r>
          </a:p>
          <a:p>
            <a:endParaRPr lang="en-US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 World of scan able information.</a:t>
            </a:r>
          </a:p>
          <a:p>
            <a:endParaRPr lang="en-US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Inventory Management.</a:t>
            </a:r>
          </a:p>
          <a:p>
            <a:endParaRPr lang="en-US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Wearable Computing.</a:t>
            </a:r>
          </a:p>
          <a:p>
            <a:endParaRPr lang="en-US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Assessing web user intelligence.</a:t>
            </a:r>
          </a:p>
          <a:p>
            <a:endParaRPr lang="en-US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Vending technology.</a:t>
            </a: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Challenges  of IoT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Privacy and Security.</a:t>
            </a: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Organizational inability.</a:t>
            </a: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widespread malware.</a:t>
            </a: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Addressing problem.</a:t>
            </a: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Energy Consumption.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5257800" y="304800"/>
            <a:ext cx="1932888" cy="1447800"/>
          </a:xfrm>
          <a:prstGeom prst="rect">
            <a:avLst/>
          </a:prstGeom>
        </p:spPr>
      </p:pic>
      <p:pic>
        <p:nvPicPr>
          <p:cNvPr id="5" name="Picture 4" descr="IoT-Needs-Physical-and-Network-Security-4-550x5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2340"/>
            <a:ext cx="3200400" cy="3095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 </a:t>
            </a:r>
            <a:endParaRPr lang="en-US" dirty="0" smtClean="0"/>
          </a:p>
          <a:p>
            <a:pPr lvl="0"/>
            <a:r>
              <a:rPr lang="en-US" dirty="0" smtClean="0"/>
              <a:t>Jim Chase,”</a:t>
            </a:r>
            <a:r>
              <a:rPr lang="en-US" i="1" dirty="0" smtClean="0"/>
              <a:t> The Evolution of the  Internet of    Things”, Texas Instruments-</a:t>
            </a:r>
            <a:r>
              <a:rPr lang="en-US" dirty="0" smtClean="0"/>
              <a:t>September 2013.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“</a:t>
            </a:r>
            <a:r>
              <a:rPr lang="en-US" i="1" dirty="0" smtClean="0"/>
              <a:t>What Internet of Things Needs to Become a     Reality”, </a:t>
            </a:r>
            <a:r>
              <a:rPr lang="en-US" i="1" dirty="0" err="1" smtClean="0"/>
              <a:t>freescale</a:t>
            </a:r>
            <a:r>
              <a:rPr lang="en-US" i="1" dirty="0" smtClean="0"/>
              <a:t> &amp; ARM-</a:t>
            </a:r>
            <a:r>
              <a:rPr lang="en-US" dirty="0" smtClean="0"/>
              <a:t>May 2014</a:t>
            </a:r>
          </a:p>
          <a:p>
            <a:pPr>
              <a:buNone/>
            </a:pPr>
            <a:r>
              <a:rPr lang="en-US" i="1" dirty="0" smtClean="0"/>
              <a:t> </a:t>
            </a:r>
            <a:endParaRPr lang="en-US" dirty="0" smtClean="0"/>
          </a:p>
          <a:p>
            <a:pPr lvl="0"/>
            <a:r>
              <a:rPr lang="en-US" i="1" dirty="0" smtClean="0"/>
              <a:t>“An Introduction to the Internet of Things (IoT)” Copyright Lopez Research LLC-</a:t>
            </a:r>
            <a:r>
              <a:rPr lang="en-US" dirty="0" smtClean="0"/>
              <a:t>November 2013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Jun Li, Y. </a:t>
            </a:r>
            <a:r>
              <a:rPr lang="en-US" dirty="0" err="1" smtClean="0"/>
              <a:t>Shvartzshnaider</a:t>
            </a:r>
            <a:r>
              <a:rPr lang="en-US" dirty="0" smtClean="0"/>
              <a:t>, J. Francisco, R.</a:t>
            </a:r>
            <a:r>
              <a:rPr lang="en-US" i="1" dirty="0" smtClean="0"/>
              <a:t>       </a:t>
            </a:r>
            <a:r>
              <a:rPr lang="en-US" dirty="0" smtClean="0"/>
              <a:t>Martin, K. </a:t>
            </a:r>
            <a:r>
              <a:rPr lang="en-US" dirty="0" err="1" smtClean="0"/>
              <a:t>Nagaraja</a:t>
            </a:r>
            <a:r>
              <a:rPr lang="en-US" dirty="0" smtClean="0"/>
              <a:t> and D. </a:t>
            </a:r>
            <a:r>
              <a:rPr lang="en-US" dirty="0" err="1" smtClean="0"/>
              <a:t>Raychaudhuri</a:t>
            </a:r>
            <a:r>
              <a:rPr lang="en-US" dirty="0" smtClean="0"/>
              <a:t>,</a:t>
            </a:r>
            <a:r>
              <a:rPr lang="en-US" i="1" dirty="0" smtClean="0"/>
              <a:t> “Delivering Internet-of-Things (IoT) Services</a:t>
            </a:r>
          </a:p>
          <a:p>
            <a:pPr lvl="0">
              <a:buNone/>
            </a:pPr>
            <a:r>
              <a:rPr lang="en-US" i="1" dirty="0" smtClean="0"/>
              <a:t>     Mobility First Future Internet Architecture”,</a:t>
            </a:r>
            <a:r>
              <a:rPr lang="en-US" dirty="0" smtClean="0"/>
              <a:t>     Rutgers   University October 24-26th, 2012.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Roberto I. </a:t>
            </a:r>
            <a:r>
              <a:rPr lang="en-US" dirty="0" err="1" smtClean="0"/>
              <a:t>Belda</a:t>
            </a:r>
            <a:r>
              <a:rPr lang="en-US" dirty="0" smtClean="0"/>
              <a:t> ,”</a:t>
            </a:r>
            <a:r>
              <a:rPr lang="en-US" i="1" dirty="0" smtClean="0"/>
              <a:t> Internet of Things: Advantages May Far Outweigh Its Drawbacks "</a:t>
            </a:r>
            <a:r>
              <a:rPr lang="en-US" dirty="0" smtClean="0"/>
              <a:t> January 26, 2014.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447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Cont…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Dave Evans</a:t>
            </a:r>
            <a:r>
              <a:rPr lang="en-US" sz="2000" i="1" dirty="0" smtClean="0"/>
              <a:t>,” The Internet of Things How the Next Evolution of the Internet Is Changing Everything”, </a:t>
            </a:r>
            <a:r>
              <a:rPr lang="en-US" sz="2000" dirty="0" smtClean="0"/>
              <a:t>Cisco April 2011.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/>
          </a:p>
          <a:p>
            <a:pPr lvl="0"/>
            <a:r>
              <a:rPr lang="en-US" sz="2000" dirty="0" smtClean="0"/>
              <a:t>Paul Smith,”</a:t>
            </a:r>
            <a:r>
              <a:rPr lang="en-US" sz="2000" i="1" dirty="0" smtClean="0"/>
              <a:t> What is the Internet of Things – and what does it mean to us all?”,</a:t>
            </a:r>
            <a:r>
              <a:rPr lang="en-US" sz="2000" dirty="0" smtClean="0"/>
              <a:t> Agar Scientific, January 2014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Chonggang Wang &amp; Mahmoud Daneshmand, </a:t>
            </a:r>
            <a:r>
              <a:rPr lang="en-US" sz="2000" i="1" dirty="0" smtClean="0"/>
              <a:t>“Special Issue on Internet of Things (IoT): Architecture, Protocols and Services”,</a:t>
            </a:r>
            <a:r>
              <a:rPr lang="en-US" sz="2000" dirty="0" smtClean="0"/>
              <a:t> IEEE sensors journal, VOL. 13, no. 10, October 2013.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Xiao Nie &amp; Xiong Zhong ,”</a:t>
            </a:r>
            <a:r>
              <a:rPr lang="en-US" sz="2000" i="1" dirty="0" smtClean="0"/>
              <a:t>Security In the Internet of Things Based on RFID: Issues and Current Countermeasures”,</a:t>
            </a:r>
            <a:r>
              <a:rPr lang="en-US" sz="2000" dirty="0" smtClean="0"/>
              <a:t> Published by Atlantis Press, Paris, France 2013.</a:t>
            </a:r>
          </a:p>
          <a:p>
            <a:pPr lvl="0"/>
            <a:endParaRPr lang="en-US" sz="2000" dirty="0" smtClean="0"/>
          </a:p>
          <a:p>
            <a:r>
              <a:rPr lang="en-US" sz="2000" dirty="0" smtClean="0"/>
              <a:t> Kevin Ashton, </a:t>
            </a:r>
            <a:r>
              <a:rPr lang="en-US" sz="2000" i="1" dirty="0" smtClean="0"/>
              <a:t>"That 'Internet of Things'  Thing", </a:t>
            </a:r>
            <a:r>
              <a:rPr lang="en-US" sz="2000" i="1" u="sng" dirty="0" smtClean="0"/>
              <a:t>RFID Journal</a:t>
            </a:r>
            <a:r>
              <a:rPr lang="en-US" sz="2000" i="1" dirty="0" smtClean="0"/>
              <a:t>, July 22, 2009.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IoT connects 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Device ability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Wireless Data Acquisition system.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ComConCos’s  of  IoT.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Is IoT Based On and Its Working.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 of  IoT.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Advantages of  IoT.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Challenges  In  IoT.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397467722_06-inter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4092985" y="835035"/>
            <a:ext cx="4462577" cy="277424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may define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“Internet Of Thing has Internet Of Everything that is Existing”</a:t>
            </a:r>
          </a:p>
          <a:p>
            <a:pPr algn="ctr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Internet of Things (IoT)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generally thought of as connecting things to the Internet.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Internet of Everything (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IoE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is the seamless connection of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people, process, data and things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nternet-de-las-cos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4864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Today  about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 billion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devices  “smart” connected  to Internet.</a:t>
            </a: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Survey say there will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50 billion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connected devices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2020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-Shot-2013-07-31-at-11.32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705600" cy="3844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View of Companies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CISCO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“Internet Of Everything”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“Smart Planet”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“CyberPhysical System”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Term it has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“Billion Connectivity”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roadband-fibre-router-cat5-cable-internet-high-speed-540x3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419600"/>
            <a:ext cx="3036684" cy="1878245"/>
          </a:xfrm>
          <a:prstGeom prst="rect">
            <a:avLst/>
          </a:prstGeom>
        </p:spPr>
      </p:pic>
      <p:pic>
        <p:nvPicPr>
          <p:cNvPr id="5" name="Picture 4" descr="cp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6600"/>
            <a:ext cx="3200400" cy="2133600"/>
          </a:xfrm>
          <a:prstGeom prst="rect">
            <a:avLst/>
          </a:prstGeom>
        </p:spPr>
      </p:pic>
      <p:pic>
        <p:nvPicPr>
          <p:cNvPr id="6" name="Picture 5" descr="IBM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2209800"/>
            <a:ext cx="1295400" cy="706582"/>
          </a:xfrm>
          <a:prstGeom prst="rect">
            <a:avLst/>
          </a:prstGeom>
        </p:spPr>
      </p:pic>
      <p:pic>
        <p:nvPicPr>
          <p:cNvPr id="7" name="Picture 6" descr="Internet-of-Everythin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685800"/>
            <a:ext cx="3833706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IoT connects?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Connect Everything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Internet of Things networks began with connecting industrial Machines and equipment with each other were first they concentrated on Automating the industrial process.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Sensors for data collection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physical device are being connected will possess one or more sensors </a:t>
            </a:r>
            <a:r>
              <a:rPr lang="en-US" sz="2000" dirty="0" smtClean="0"/>
              <a:t>Sensor has the ability to monitor a specific condition such as location, vibration, motion and temperature.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Devices Ability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Uniquely  identified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communicate through wireless technologies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controlled from anywhere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provides the power to store, exchange, combine and process massive amounts of information.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 this devices also have a major challenges to be faced like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Energy consumption.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Address allocation…etc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Wireless Data Acquisition system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ystem-par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545336"/>
            <a:ext cx="7865267" cy="4474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ComConCos’s of IoT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 and Automation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Cost Convenient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37e32-costs-stack-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029200"/>
            <a:ext cx="1447800" cy="1520190"/>
          </a:xfrm>
          <a:prstGeom prst="rect">
            <a:avLst/>
          </a:prstGeom>
        </p:spPr>
      </p:pic>
      <p:pic>
        <p:nvPicPr>
          <p:cNvPr id="5" name="Picture 4" descr="Fig-46-P3Slide18-commun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905000"/>
            <a:ext cx="1443842" cy="1600200"/>
          </a:xfrm>
          <a:prstGeom prst="rect">
            <a:avLst/>
          </a:prstGeom>
        </p:spPr>
      </p:pic>
      <p:pic>
        <p:nvPicPr>
          <p:cNvPr id="6" name="Picture 5" descr="pk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352800"/>
            <a:ext cx="3296686" cy="1575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502</Words>
  <Application>Microsoft Macintosh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Constantia</vt:lpstr>
      <vt:lpstr>Times New Roman</vt:lpstr>
      <vt:lpstr>Wingdings 2</vt:lpstr>
      <vt:lpstr>Flow</vt:lpstr>
      <vt:lpstr>“The Next Big Revolution: Internet of Things and Its  Applications”</vt:lpstr>
      <vt:lpstr>Overview</vt:lpstr>
      <vt:lpstr>  Introduction </vt:lpstr>
      <vt:lpstr>Cont…</vt:lpstr>
      <vt:lpstr>View of Companies </vt:lpstr>
      <vt:lpstr>What IoT connects?</vt:lpstr>
      <vt:lpstr>Devices Ability</vt:lpstr>
      <vt:lpstr>Wireless Data Acquisition system</vt:lpstr>
      <vt:lpstr>ComConCos’s of IoT</vt:lpstr>
      <vt:lpstr>What Is IoT Based On and Its Working</vt:lpstr>
      <vt:lpstr>Issues with respect to RFID</vt:lpstr>
      <vt:lpstr>Application of IoT</vt:lpstr>
      <vt:lpstr>PowerPoint Presentation</vt:lpstr>
      <vt:lpstr>PowerPoint Presentation</vt:lpstr>
      <vt:lpstr>PowerPoint Presentation</vt:lpstr>
      <vt:lpstr>Advantages of IoT</vt:lpstr>
      <vt:lpstr>Challenges  of IoT</vt:lpstr>
      <vt:lpstr>References</vt:lpstr>
      <vt:lpstr>Cont…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Next Big Revolution: Internet of Things and Its Applications”</dc:title>
  <dc:creator>Manojmore</dc:creator>
  <cp:lastModifiedBy>More,Manoj</cp:lastModifiedBy>
  <cp:revision>104</cp:revision>
  <dcterms:created xsi:type="dcterms:W3CDTF">2006-08-16T00:00:00Z</dcterms:created>
  <dcterms:modified xsi:type="dcterms:W3CDTF">2017-03-25T07:14:54Z</dcterms:modified>
</cp:coreProperties>
</file>