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 fare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Manoj Patil 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5680" y="370840"/>
            <a:ext cx="11196320" cy="4351655"/>
          </a:xfrm>
        </p:spPr>
        <p:txBody>
          <a:bodyPr/>
          <a:p>
            <a:r>
              <a:rPr lang="en-US"/>
              <a:t>Impact of Day on the Number of Cab rides 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65910" y="2175510"/>
            <a:ext cx="8429625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Checking correlation of all the features in our dataset</a:t>
            </a:r>
            <a:br>
              <a:rPr lang="en-IN" b="1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kern="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0585" y="1513205"/>
            <a:ext cx="791083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selection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6875" y="1290320"/>
            <a:ext cx="8858250" cy="3781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4505" y="5557520"/>
            <a:ext cx="9405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from anova technique we can observe day column is not required for predicting dependent variable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59455"/>
            <a:ext cx="9114790" cy="3305810"/>
          </a:xfrm>
        </p:spPr>
        <p:txBody>
          <a:bodyPr>
            <a:normAutofit lnSpcReduction="20000"/>
          </a:bodyPr>
          <a:p>
            <a:r>
              <a:rPr lang="en-US"/>
              <a:t>#extracting date month time from date time columns</a:t>
            </a:r>
            <a:endParaRPr lang="en-US"/>
          </a:p>
          <a:p>
            <a:r>
              <a:rPr lang="en-US"/>
              <a:t>df["dates"]=pd.to_datetime(df['pickup_datetime'])</a:t>
            </a:r>
            <a:endParaRPr lang="en-US"/>
          </a:p>
          <a:p>
            <a:r>
              <a:rPr lang="en-US"/>
              <a:t>df['months']=df["dates"].dt.month</a:t>
            </a:r>
            <a:endParaRPr lang="en-US"/>
          </a:p>
          <a:p>
            <a:r>
              <a:rPr lang="en-US"/>
              <a:t>df['hour']=df["dates"].dt.hour</a:t>
            </a:r>
            <a:endParaRPr lang="en-US"/>
          </a:p>
          <a:p>
            <a:r>
              <a:rPr lang="en-US"/>
              <a:t>df['day']=df["dates"].dt.day</a:t>
            </a:r>
            <a:endParaRPr lang="en-US"/>
          </a:p>
          <a:p>
            <a:r>
              <a:rPr lang="en-US"/>
              <a:t>df['year']=df["dates"].dt.year</a:t>
            </a:r>
            <a:endParaRPr lang="en-US"/>
          </a:p>
          <a:p>
            <a:r>
              <a:rPr lang="en-US"/>
              <a:t>df['min']=df['dates'].dt.minute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1345" y="1167130"/>
            <a:ext cx="81229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def distance(x):</a:t>
            </a:r>
            <a:endParaRPr lang="en-US"/>
          </a:p>
          <a:p>
            <a:r>
              <a:rPr lang="en-US"/>
              <a:t>      you = "{0},{1}".format(x['pickup_latitude'],x['pickup_longitude'])</a:t>
            </a:r>
            <a:endParaRPr lang="en-US"/>
          </a:p>
          <a:p>
            <a:endParaRPr lang="en-US"/>
          </a:p>
          <a:p>
            <a:r>
              <a:rPr lang="en-US"/>
              <a:t>      me = "{0},{1}".format(x['dropoff_latitude'],x['dropoff_longitude'])</a:t>
            </a:r>
            <a:endParaRPr lang="en-US"/>
          </a:p>
          <a:p>
            <a:endParaRPr lang="en-US"/>
          </a:p>
          <a:p>
            <a:r>
              <a:rPr lang="en-US"/>
              <a:t>      km = geodesic(me,you).kilometers</a:t>
            </a:r>
            <a:endParaRPr lang="en-US"/>
          </a:p>
          <a:p>
            <a:r>
              <a:rPr lang="en-US"/>
              <a:t>      return km</a:t>
            </a:r>
            <a:endParaRPr lang="en-US"/>
          </a:p>
          <a:p>
            <a:r>
              <a:rPr lang="en-US"/>
              <a:t>    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selection</a:t>
            </a:r>
            <a:endParaRPr lang="en-US"/>
          </a:p>
        </p:txBody>
      </p:sp>
      <p:pic>
        <p:nvPicPr>
          <p:cNvPr id="4" name="Content Placeholder 3" descr="Screenshot 2022-10-16 2146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7390" y="2572385"/>
            <a:ext cx="82359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 parameter tuning</a:t>
            </a:r>
            <a:endParaRPr lang="en-US"/>
          </a:p>
        </p:txBody>
      </p:sp>
      <p:pic>
        <p:nvPicPr>
          <p:cNvPr id="4" name="Content Placeholder 3" descr="Screenshot 2022-10-16 2145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5565" y="2105025"/>
            <a:ext cx="1000823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0530" y="219075"/>
            <a:ext cx="5624830" cy="594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*XGBRegressor is performing better having 0.8 r2 value for train dataset 0.76 r2 value for test dataset</a:t>
            </a:r>
            <a:endParaRPr lang="en-US"/>
          </a:p>
          <a:p>
            <a:r>
              <a:rPr lang="en-US"/>
              <a:t>*We can observe from dataset that single passengers are the most frequent travelers, and the highest fare </a:t>
            </a:r>
            <a:endParaRPr lang="en-US"/>
          </a:p>
          <a:p>
            <a:r>
              <a:rPr lang="en-US"/>
              <a:t>also seems to come from cabs which carry just 1 passenger</a:t>
            </a:r>
            <a:endParaRPr lang="en-US"/>
          </a:p>
          <a:p>
            <a:r>
              <a:rPr lang="en-US"/>
              <a:t>*The fares throughout the month mostly seem uniform</a:t>
            </a:r>
            <a:endParaRPr lang="en-US"/>
          </a:p>
          <a:p>
            <a:r>
              <a:rPr lang="en-US"/>
              <a:t>*During hours 6 PM to 11PM the frequency of cab boarding is very due to peak hours</a:t>
            </a:r>
            <a:endParaRPr lang="en-US"/>
          </a:p>
          <a:p>
            <a:r>
              <a:rPr lang="en-US"/>
              <a:t>*Fare prices during 2PM to 8PM is bit high compared to all other time might be due to high </a:t>
            </a:r>
            <a:endParaRPr lang="en-US"/>
          </a:p>
          <a:p>
            <a:r>
              <a:rPr lang="en-US"/>
              <a:t>demands.</a:t>
            </a:r>
            <a:endParaRPr lang="en-US"/>
          </a:p>
          <a:p>
            <a:r>
              <a:rPr lang="en-US"/>
              <a:t>*Cab fare is high on Friday, Saturday and Monday, may be during weekend and first day of the </a:t>
            </a:r>
            <a:endParaRPr lang="en-US"/>
          </a:p>
          <a:p>
            <a:r>
              <a:rPr lang="en-US"/>
              <a:t>working day they charge high fares because of high demands of cabs.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Problem Statement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 are a cab rental start-up company. You have successfully run the pilot project and now want to </a:t>
            </a:r>
            <a:endParaRPr lang="en-US"/>
          </a:p>
          <a:p>
            <a:r>
              <a:rPr lang="en-US"/>
              <a:t>launch your cab service across the country. You have collected the historical data from your pilot project </a:t>
            </a:r>
            <a:endParaRPr lang="en-US"/>
          </a:p>
          <a:p>
            <a:r>
              <a:rPr lang="en-US"/>
              <a:t>and now have a requirement to apply analytics for fare prediction. You need to design a system that </a:t>
            </a:r>
            <a:endParaRPr lang="en-US"/>
          </a:p>
          <a:p>
            <a:r>
              <a:rPr lang="en-US"/>
              <a:t>predicts the fare amount for a cab ride in the city.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0" y="307975"/>
            <a:ext cx="10508615" cy="6134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Data exploration and Cleaning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 As we know we have some negative values in fare amount so we have to remove those values.</a:t>
            </a:r>
            <a:endParaRPr lang="en-US"/>
          </a:p>
          <a:p>
            <a:r>
              <a:rPr lang="en-US"/>
              <a:t> Passenger count would be max 6 if it is a SUV vehicle not more than that. We have to remove </a:t>
            </a:r>
            <a:endParaRPr lang="en-US"/>
          </a:p>
          <a:p>
            <a:r>
              <a:rPr lang="en-US"/>
              <a:t>the rows having passengers counts more than 6 and less than 1.</a:t>
            </a:r>
            <a:endParaRPr lang="en-US"/>
          </a:p>
          <a:p>
            <a:r>
              <a:rPr lang="en-US"/>
              <a:t>There are some outlier figures in the fare (like top 3 values) so we need to remove those.</a:t>
            </a:r>
            <a:endParaRPr lang="en-US"/>
          </a:p>
          <a:p>
            <a:r>
              <a:rPr lang="en-US"/>
              <a:t> Latitudes range from -90 to 90. Longitudes range from -180 to 180. We need to remove the rows </a:t>
            </a:r>
            <a:endParaRPr lang="en-US"/>
          </a:p>
          <a:p>
            <a:r>
              <a:rPr lang="en-US"/>
              <a:t>if any latitude and longitude lies beyond the ranges.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55" y="90170"/>
            <a:ext cx="10515600" cy="1325563"/>
          </a:xfrm>
        </p:spPr>
        <p:txBody>
          <a:bodyPr/>
          <a:p>
            <a:r>
              <a:rPr lang="en-US"/>
              <a:t>EDA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1440" y="2628265"/>
            <a:ext cx="8551545" cy="4044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3765" y="1416050"/>
            <a:ext cx="108286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1. Number of passengers and fare</a:t>
            </a:r>
            <a:endParaRPr lang="en-US"/>
          </a:p>
          <a:p>
            <a:r>
              <a:rPr lang="en-US"/>
              <a:t>We can see in below graph that single passengers are the most frequent travelers, and the highest fare </a:t>
            </a:r>
            <a:endParaRPr lang="en-US"/>
          </a:p>
          <a:p>
            <a:r>
              <a:rPr lang="en-US"/>
              <a:t>also seems to come from cabs which carry just 1 passenger.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635" y="229870"/>
            <a:ext cx="10075545" cy="4351655"/>
          </a:xfrm>
        </p:spPr>
        <p:txBody>
          <a:bodyPr/>
          <a:p>
            <a:pPr marL="0" indent="0">
              <a:buNone/>
            </a:pPr>
            <a:r>
              <a:rPr lang="en-US"/>
              <a:t>2. Date of month and fares</a:t>
            </a:r>
            <a:endParaRPr lang="en-US"/>
          </a:p>
          <a:p>
            <a:r>
              <a:rPr lang="en-US"/>
              <a:t>The fares throughout the month mostly seem uniform.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83360" y="2095500"/>
            <a:ext cx="7682230" cy="3685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11760"/>
            <a:ext cx="11616690" cy="4351655"/>
          </a:xfrm>
        </p:spPr>
        <p:txBody>
          <a:bodyPr/>
          <a:p>
            <a:pPr marL="0" indent="0">
              <a:buNone/>
            </a:pPr>
            <a:r>
              <a:rPr lang="en-US"/>
              <a:t>3. Hours and Fares</a:t>
            </a:r>
            <a:endParaRPr lang="en-US"/>
          </a:p>
          <a:p>
            <a:pPr marL="0" indent="0">
              <a:buNone/>
            </a:pPr>
            <a:r>
              <a:rPr lang="en-US"/>
              <a:t>• During hours 6 PM to 11PM the frequency of cab boarding is very due to peak hours</a:t>
            </a:r>
            <a:endParaRPr lang="en-US"/>
          </a:p>
          <a:p>
            <a:pPr marL="0" indent="0">
              <a:buNone/>
            </a:pPr>
            <a:r>
              <a:rPr lang="en-US"/>
              <a:t>• Fare prices during 2PM to 8PM is bit high compared to all other time might be due to high demands.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94155" y="2368550"/>
            <a:ext cx="8857615" cy="4106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19810" y="647700"/>
            <a:ext cx="10333990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045" y="144145"/>
            <a:ext cx="10398760" cy="4351655"/>
          </a:xfrm>
        </p:spPr>
        <p:txBody>
          <a:bodyPr/>
          <a:p>
            <a:pPr marL="0" indent="0">
              <a:buNone/>
            </a:pPr>
            <a:r>
              <a:rPr lang="en-US"/>
              <a:t>Week Day and fare</a:t>
            </a:r>
            <a:endParaRPr lang="en-US"/>
          </a:p>
          <a:p>
            <a:r>
              <a:rPr lang="en-US"/>
              <a:t>Cab fare is high on Friday, Saturday and Monday, may be during weekend and first day of the </a:t>
            </a:r>
            <a:endParaRPr lang="en-US"/>
          </a:p>
          <a:p>
            <a:r>
              <a:rPr lang="en-US"/>
              <a:t>working day they charge high fares because of high demands of cabs.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09420" y="2150745"/>
            <a:ext cx="8188960" cy="3836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2977</Words>
  <Application>WPS Presentation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fare Prediction</dc:title>
  <dc:creator/>
  <cp:lastModifiedBy>1900120</cp:lastModifiedBy>
  <cp:revision>1</cp:revision>
  <dcterms:created xsi:type="dcterms:W3CDTF">2022-10-16T16:19:14Z</dcterms:created>
  <dcterms:modified xsi:type="dcterms:W3CDTF">2022-10-16T16:19:14Z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A58BE2DAEF504066A4466795BCDD4CC7</vt:lpwstr>
  </property>
  <property fmtid="{D5CDD505-2E9C-101B-9397-08002B2CF9AE}" pid="3" name="KSOProductBuildVer">
    <vt:lpwstr>1033-11.2.0.11341</vt:lpwstr>
  </property>
</Properties>
</file>