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1"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Nutrition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Manoj Prabhakaran J</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K.S.Rangasamy</a:t>
            </a:r>
            <a:r>
              <a:rPr lang="en-US" sz="2000" b="1" dirty="0">
                <a:solidFill>
                  <a:schemeClr val="accent1">
                    <a:lumMod val="75000"/>
                  </a:schemeClr>
                </a:solidFill>
                <a:latin typeface="Arial"/>
                <a:cs typeface="Arial"/>
              </a:rPr>
              <a:t> College Of Technology ,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DB755846-8124-6E4C-CAA0-F0A97F2EF41C}"/>
              </a:ext>
            </a:extLst>
          </p:cNvPr>
          <p:cNvPicPr>
            <a:picLocks noChangeAspect="1"/>
          </p:cNvPicPr>
          <p:nvPr/>
        </p:nvPicPr>
        <p:blipFill>
          <a:blip r:embed="rId2"/>
          <a:stretch>
            <a:fillRect/>
          </a:stretch>
        </p:blipFill>
        <p:spPr>
          <a:xfrm>
            <a:off x="2741128" y="967304"/>
            <a:ext cx="8869680" cy="497792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A61537F9-B564-2BFA-79C4-717B5AB18C74}"/>
              </a:ext>
            </a:extLst>
          </p:cNvPr>
          <p:cNvPicPr>
            <a:picLocks noChangeAspect="1"/>
          </p:cNvPicPr>
          <p:nvPr/>
        </p:nvPicPr>
        <p:blipFill>
          <a:blip r:embed="rId2"/>
          <a:stretch>
            <a:fillRect/>
          </a:stretch>
        </p:blipFill>
        <p:spPr>
          <a:xfrm>
            <a:off x="2032000" y="2082602"/>
            <a:ext cx="7717722" cy="431130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Nutrition Agent delivers personalized, adaptive meal planning by understanding user needs, preferences, and health conditions</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It enhances user engagement through smart food swaps, contextual explanations, and multimodal input support</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By scaling expert-level guidance with AI, it bridges the gap between generic apps and real-world nutrition counseling</a:t>
            </a:r>
            <a:r>
              <a:rPr lang="en-IN" sz="2800" dirty="0">
                <a:solidFill>
                  <a:srgbClr val="404040"/>
                </a:solidFill>
                <a:latin typeface="Calibri"/>
                <a:ea typeface="Calibri"/>
                <a:cs typeface="Calibri"/>
              </a:rPr>
              <a:t>.</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35E91813-BF4C-EC74-DA4C-5E18336D9056}"/>
              </a:ext>
            </a:extLst>
          </p:cNvPr>
          <p:cNvSpPr>
            <a:spLocks noGrp="1" noChangeArrowheads="1"/>
          </p:cNvSpPr>
          <p:nvPr>
            <p:ph idx="1"/>
          </p:nvPr>
        </p:nvSpPr>
        <p:spPr bwMode="auto">
          <a:xfrm>
            <a:off x="535670" y="2488636"/>
            <a:ext cx="1117881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Wearable Integration:</a:t>
            </a:r>
            <a:r>
              <a:rPr kumimoji="0" lang="en-US" altLang="en-US" sz="1800" b="0" i="0" u="none" strike="noStrike" cap="none" normalizeH="0" baseline="0" dirty="0">
                <a:ln>
                  <a:noFill/>
                </a:ln>
                <a:solidFill>
                  <a:schemeClr val="tx1"/>
                </a:solidFill>
                <a:effectLst/>
                <a:latin typeface="Arial" panose="020B0604020202020204" pitchFamily="34" charset="0"/>
              </a:rPr>
              <a:t> Sync with smartwatches and fitness trackers for real-time health and nutrition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Global Language &amp; Culture Support:</a:t>
            </a:r>
            <a:r>
              <a:rPr kumimoji="0" lang="en-US" altLang="en-US" sz="1800" b="0" i="0" u="none" strike="noStrike" cap="none" normalizeH="0" baseline="0" dirty="0">
                <a:ln>
                  <a:noFill/>
                </a:ln>
                <a:solidFill>
                  <a:schemeClr val="tx1"/>
                </a:solidFill>
                <a:effectLst/>
                <a:latin typeface="Arial" panose="020B0604020202020204" pitchFamily="34" charset="0"/>
              </a:rPr>
              <a:t> Expand to support regional diets, languages, and culturally specific food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Medical Collaboration:</a:t>
            </a:r>
            <a:r>
              <a:rPr kumimoji="0" lang="en-US" altLang="en-US" sz="1800" b="0" i="0" u="none" strike="noStrike" cap="none" normalizeH="0" baseline="0" dirty="0">
                <a:ln>
                  <a:noFill/>
                </a:ln>
                <a:solidFill>
                  <a:schemeClr val="tx1"/>
                </a:solidFill>
                <a:effectLst/>
                <a:latin typeface="Arial" panose="020B0604020202020204" pitchFamily="34" charset="0"/>
              </a:rPr>
              <a:t> Integration with healthcare systems to assist doctors and dieticians in creating AI-supported treatment plans for lifestyle diseases.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Food Recognition AI:</a:t>
            </a:r>
            <a:r>
              <a:rPr kumimoji="0" lang="en-US" altLang="en-US" sz="1800" b="0" i="0" u="none" strike="noStrike" cap="none" normalizeH="0" baseline="0" dirty="0">
                <a:ln>
                  <a:noFill/>
                </a:ln>
                <a:solidFill>
                  <a:schemeClr val="tx1"/>
                </a:solidFill>
                <a:effectLst/>
                <a:latin typeface="Arial" panose="020B0604020202020204" pitchFamily="34" charset="0"/>
              </a:rPr>
              <a:t> Advanced image recognition to automatically analyze meals and provide instant nutritional breakdown.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Community Features:</a:t>
            </a:r>
            <a:r>
              <a:rPr kumimoji="0" lang="en-US" altLang="en-US" sz="1800" b="0" i="0" u="none" strike="noStrike" cap="none" normalizeH="0" baseline="0" dirty="0">
                <a:ln>
                  <a:noFill/>
                </a:ln>
                <a:solidFill>
                  <a:schemeClr val="tx1"/>
                </a:solidFill>
                <a:effectLst/>
                <a:latin typeface="Arial" panose="020B0604020202020204" pitchFamily="34" charset="0"/>
              </a:rPr>
              <a:t> Enable user communities for recipe sharing, goal tracking, and peer motivation.</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5" name="Picture 4" descr="A close-up of a certificate&#10;&#10;AI-generated content may be incorrect.">
            <a:extLst>
              <a:ext uri="{FF2B5EF4-FFF2-40B4-BE49-F238E27FC236}">
                <a16:creationId xmlns:a16="http://schemas.microsoft.com/office/drawing/2014/main" id="{289B8B80-97E6-5C18-8F88-F17F2A4B48DA}"/>
              </a:ext>
            </a:extLst>
          </p:cNvPr>
          <p:cNvPicPr>
            <a:picLocks noChangeAspect="1"/>
          </p:cNvPicPr>
          <p:nvPr/>
        </p:nvPicPr>
        <p:blipFill>
          <a:blip r:embed="rId2"/>
          <a:stretch>
            <a:fillRect/>
          </a:stretch>
        </p:blipFill>
        <p:spPr>
          <a:xfrm>
            <a:off x="711200" y="1232452"/>
            <a:ext cx="6950158" cy="521097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a:t>Attach your  RAG LAB certificate here</a:t>
            </a:r>
          </a:p>
        </p:txBody>
      </p:sp>
      <p:pic>
        <p:nvPicPr>
          <p:cNvPr id="3" name="Picture 2" descr="A certificate with a yellow and black text&#10;&#10;AI-generated content may be incorrect.">
            <a:extLst>
              <a:ext uri="{FF2B5EF4-FFF2-40B4-BE49-F238E27FC236}">
                <a16:creationId xmlns:a16="http://schemas.microsoft.com/office/drawing/2014/main" id="{607FA911-FCD6-87DB-CCBF-01E86799F108}"/>
              </a:ext>
            </a:extLst>
          </p:cNvPr>
          <p:cNvPicPr>
            <a:picLocks noChangeAspect="1"/>
          </p:cNvPicPr>
          <p:nvPr/>
        </p:nvPicPr>
        <p:blipFill>
          <a:blip r:embed="rId2"/>
          <a:stretch>
            <a:fillRect/>
          </a:stretch>
        </p:blipFill>
        <p:spPr>
          <a:xfrm>
            <a:off x="495913" y="832399"/>
            <a:ext cx="9412013" cy="578248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5026-0AEA-077F-2F38-CA3039140BBD}"/>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EAA01263-4112-E2BB-F62D-0ED24F95779B}"/>
              </a:ext>
            </a:extLst>
          </p:cNvPr>
          <p:cNvPicPr>
            <a:picLocks noGrp="1" noChangeAspect="1"/>
          </p:cNvPicPr>
          <p:nvPr>
            <p:ph idx="1"/>
          </p:nvPr>
        </p:nvPicPr>
        <p:blipFill>
          <a:blip r:embed="rId2"/>
          <a:stretch>
            <a:fillRect/>
          </a:stretch>
        </p:blipFill>
        <p:spPr>
          <a:xfrm>
            <a:off x="581192" y="702156"/>
            <a:ext cx="7739848" cy="5776250"/>
          </a:xfrm>
        </p:spPr>
      </p:pic>
    </p:spTree>
    <p:extLst>
      <p:ext uri="{BB962C8B-B14F-4D97-AF65-F5344CB8AC3E}">
        <p14:creationId xmlns:p14="http://schemas.microsoft.com/office/powerpoint/2010/main" val="308593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Git hub link : https://github.com/Manojprabhakaran2012/Nutrition-Agent</a:t>
            </a:r>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2800" dirty="0"/>
              <a:t>Individuals increasingly seek personalized nutrition guidance, but most tools provide generic plans, ignoring lifestyle, culture, allergies, and evolving health needs. Dieticians also face challenges scaling personalized care</a:t>
            </a:r>
            <a:r>
              <a:rPr lang="en-US" sz="2800" dirty="0">
                <a:latin typeface="Calibri"/>
                <a:ea typeface="+mn-lt"/>
                <a:cs typeface="+mn-lt"/>
              </a:rPr>
              <a:t>.</a:t>
            </a:r>
            <a:endParaRPr lang="en-US" sz="1100" dirty="0">
              <a:latin typeface="Calibri"/>
              <a:ea typeface="Calibri"/>
              <a:cs typeface="Calibri"/>
            </a:endParaRPr>
          </a:p>
          <a:p>
            <a:pPr marL="0" indent="0">
              <a:buNone/>
            </a:pPr>
            <a:r>
              <a:rPr lang="en-US" sz="2800" dirty="0">
                <a:latin typeface="Calibri"/>
                <a:ea typeface="+mn-lt"/>
                <a:cs typeface="+mn-lt"/>
              </a:rPr>
              <a:t>Proposed Solution:</a:t>
            </a:r>
            <a:br>
              <a:rPr lang="en-US" sz="2800" dirty="0">
                <a:latin typeface="Calibri"/>
                <a:ea typeface="+mn-lt"/>
                <a:cs typeface="+mn-lt"/>
              </a:rPr>
            </a:br>
            <a:r>
              <a:rPr lang="en-IN" sz="2800" dirty="0"/>
              <a:t>A Generative AI-powered Nutrition Agent that uses NLP, multimodal inputs (text, voice, images), and dynamic reasoning to deliver adaptive, personalized meal plans, smart food swaps, and contextual explanations—bridging the gap between generic apps and expert advice. Powered by IBM Cloud Lite / IBM Granite</a:t>
            </a:r>
            <a:r>
              <a:rPr lang="en-US" sz="2800" dirty="0">
                <a:latin typeface="Calibri"/>
                <a:ea typeface="+mn-lt"/>
                <a:cs typeface="+mn-lt"/>
              </a:rPr>
              <a:t>.</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62500" lnSpcReduction="20000"/>
          </a:bodyPr>
          <a:lstStyle/>
          <a:p>
            <a:pPr marL="0" indent="0">
              <a:buNone/>
            </a:pPr>
            <a:br>
              <a:rPr lang="en-US" sz="2800" dirty="0"/>
            </a:br>
            <a:r>
              <a:rPr lang="en-US" sz="2800" dirty="0"/>
              <a:t>This AI-powered Nutrition Agent transforms how individuals approach healthy eating by delivering deeply personalized, real-time nutrition guidance at scale—something traditional tools or consultations struggle to offer.</a:t>
            </a:r>
          </a:p>
          <a:p>
            <a:r>
              <a:rPr lang="en-US" sz="2800" b="1" dirty="0"/>
              <a:t>Unique Features:</a:t>
            </a:r>
            <a:endParaRPr lang="en-US" sz="2800" dirty="0"/>
          </a:p>
          <a:p>
            <a:r>
              <a:rPr lang="en-US" sz="2800" b="1" dirty="0"/>
              <a:t>Multimodal Understanding:</a:t>
            </a:r>
            <a:r>
              <a:rPr lang="en-US" sz="2800" dirty="0"/>
              <a:t> Accepts inputs via text, voice, or food images (e.g., meal photos, grocery labels).</a:t>
            </a:r>
          </a:p>
          <a:p>
            <a:r>
              <a:rPr lang="en-US" sz="2800" b="1" dirty="0"/>
              <a:t>Dynamic Personalization:</a:t>
            </a:r>
            <a:r>
              <a:rPr lang="en-US" sz="2800" dirty="0"/>
              <a:t> Tailors meal plans based on health goals, allergies, fitness routines, culture, and evolving medical conditions.</a:t>
            </a:r>
          </a:p>
          <a:p>
            <a:r>
              <a:rPr lang="en-US" sz="2800" b="1" dirty="0"/>
              <a:t>Contextual Explanations:</a:t>
            </a:r>
            <a:r>
              <a:rPr lang="en-US" sz="2800" dirty="0"/>
              <a:t> Explains food choices (e.g., “Why is this better?”) with scientific backing.</a:t>
            </a:r>
          </a:p>
          <a:p>
            <a:r>
              <a:rPr lang="en-US" sz="2800" b="1" dirty="0"/>
              <a:t>Smart Food Swaps:</a:t>
            </a:r>
            <a:r>
              <a:rPr lang="en-US" sz="2800" dirty="0"/>
              <a:t> Recommends healthier or goal-oriented alternatives based on available ingredients.</a:t>
            </a:r>
          </a:p>
          <a:p>
            <a:r>
              <a:rPr lang="en-US" sz="2800" b="1" dirty="0"/>
              <a:t>Real-Time Adaptability:</a:t>
            </a:r>
            <a:r>
              <a:rPr lang="en-US" sz="2800" dirty="0"/>
              <a:t> Learns from user feedback and health changes to refine recommendations.</a:t>
            </a:r>
          </a:p>
          <a:p>
            <a:r>
              <a:rPr lang="en-US" sz="2800" b="1" dirty="0"/>
              <a:t>Scalability for Experts:</a:t>
            </a:r>
            <a:r>
              <a:rPr lang="en-US" sz="2800" dirty="0"/>
              <a:t> Helps dieticians and health professionals extend personalized care to more clients using AI assistance.</a:t>
            </a:r>
          </a:p>
          <a:p>
            <a:r>
              <a:rPr lang="en-US" sz="2800" b="1" dirty="0"/>
              <a:t>Integration with Health Data:</a:t>
            </a:r>
            <a:r>
              <a:rPr lang="en-US" sz="2800" dirty="0"/>
              <a:t> Syncs with wearable devices or apps to provide context-aware recommendations.</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Students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5E5D77A1-6DA6-3003-922B-4F2C18CA79AA}"/>
              </a:ext>
            </a:extLst>
          </p:cNvPr>
          <p:cNvPicPr>
            <a:picLocks noChangeAspect="1"/>
          </p:cNvPicPr>
          <p:nvPr/>
        </p:nvPicPr>
        <p:blipFill>
          <a:blip r:embed="rId2"/>
          <a:stretch>
            <a:fillRect/>
          </a:stretch>
        </p:blipFill>
        <p:spPr>
          <a:xfrm>
            <a:off x="2798504" y="1148354"/>
            <a:ext cx="8905815" cy="500749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B774609B-A63C-C034-E9DD-E3F078E01759}"/>
              </a:ext>
            </a:extLst>
          </p:cNvPr>
          <p:cNvPicPr>
            <a:picLocks noChangeAspect="1"/>
          </p:cNvPicPr>
          <p:nvPr/>
        </p:nvPicPr>
        <p:blipFill>
          <a:blip r:embed="rId2"/>
          <a:stretch>
            <a:fillRect/>
          </a:stretch>
        </p:blipFill>
        <p:spPr>
          <a:xfrm>
            <a:off x="2834640" y="1316541"/>
            <a:ext cx="8686800" cy="4771176"/>
          </a:xfrm>
          <a:prstGeom prst="rect">
            <a:avLst/>
          </a:prstGeom>
        </p:spPr>
      </p:pic>
      <p:sp>
        <p:nvSpPr>
          <p:cNvPr id="8" name="Content Placeholder 7">
            <a:extLst>
              <a:ext uri="{FF2B5EF4-FFF2-40B4-BE49-F238E27FC236}">
                <a16:creationId xmlns:a16="http://schemas.microsoft.com/office/drawing/2014/main" id="{7CDA88B0-6449-CC18-EDAA-ECF4B5C76A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docProps/app.xml><?xml version="1.0" encoding="utf-8"?>
<Properties xmlns="http://schemas.openxmlformats.org/officeDocument/2006/extended-properties" xmlns:vt="http://schemas.openxmlformats.org/officeDocument/2006/docPropsVTypes">
  <Template>Future forward</Template>
  <TotalTime>1243</TotalTime>
  <Words>548</Words>
  <Application>Microsoft Office PowerPoint</Application>
  <PresentationFormat>Widescreen</PresentationFormat>
  <Paragraphs>64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Nutrition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J.Manoj Prabhakaran</cp:lastModifiedBy>
  <cp:revision>148</cp:revision>
  <dcterms:created xsi:type="dcterms:W3CDTF">2021-05-26T16:50:10Z</dcterms:created>
  <dcterms:modified xsi:type="dcterms:W3CDTF">2025-08-03T17:50:07Z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