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54" r:id="rId1"/>
  </p:sldMasterIdLst>
  <p:notesMasterIdLst>
    <p:notesMasterId r:id="rId2"/>
  </p:notesMasterIdLst>
  <p:sldIdLst>
    <p:sldId id="284" r:id="rId3"/>
    <p:sldId id="285" r:id="rId4"/>
    <p:sldId id="286" r:id="rId5"/>
    <p:sldId id="287" r:id="rId6"/>
    <p:sldId id="288" r:id="rId7"/>
    <p:sldId id="289" r:id="rId8"/>
    <p:sldId id="290" r:id="rId9"/>
    <p:sldId id="291" r:id="rId10"/>
    <p:sldId id="292" r:id="rId11"/>
    <p:sldId id="293" r:id="rId12"/>
    <p:sldId id="295" r:id="rId13"/>
    <p:sldId id="296" r:id="rId14"/>
    <p:sldId id="297"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55" r:id="rId1"/>
    <p:sldLayoutId id="2147483656" r:id="rId2"/>
    <p:sldLayoutId id="2147483657" r:id="rId3"/>
    <p:sldLayoutId id="2147483658" r:id="rId4"/>
    <p:sldLayoutId id="2147483659"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MANOJ</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3122076</a:t>
            </a:r>
            <a:r>
              <a:rPr altLang="en-IN" sz="2400" lang="en-US">
                <a:solidFill>
                  <a:schemeClr val="dk1"/>
                </a:solidFill>
                <a:latin typeface="Calibri"/>
                <a:ea typeface="Calibri"/>
                <a:cs typeface="Calibri"/>
                <a:sym typeface="Calibri"/>
              </a:rPr>
              <a:t>8</a:t>
            </a:r>
            <a:r>
              <a:rPr altLang="en-IN"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 (asunm1319)</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PACHAIYAPPA'S COLLEGE CHENNAI 30</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SM-A236E</dc:creator>
  <dcterms:created xsi:type="dcterms:W3CDTF">2024-08-30T11:12:19Z</dcterms:created>
  <dcterms:modified xsi:type="dcterms:W3CDTF">2024-08-30T11:12:19Z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edcd7308b329411193201460fb1f9d82</vt:lpwstr>
  </property>
</Properties>
</file>