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66" r:id="rId3"/>
    <p:sldId id="267" r:id="rId4"/>
    <p:sldId id="268" r:id="rId5"/>
    <p:sldId id="269" r:id="rId6"/>
    <p:sldId id="270" r:id="rId7"/>
    <p:sldId id="271" r:id="rId8"/>
    <p:sldId id="289" r:id="rId9"/>
    <p:sldId id="272" r:id="rId10"/>
    <p:sldId id="273" r:id="rId11"/>
    <p:sldId id="274" r:id="rId12"/>
    <p:sldId id="275" r:id="rId13"/>
    <p:sldId id="276" r:id="rId14"/>
    <p:sldId id="303" r:id="rId15"/>
    <p:sldId id="302" r:id="rId16"/>
    <p:sldId id="301" r:id="rId17"/>
    <p:sldId id="277" r:id="rId18"/>
    <p:sldId id="278" r:id="rId19"/>
    <p:sldId id="279" r:id="rId20"/>
    <p:sldId id="280" r:id="rId21"/>
    <p:sldId id="290" r:id="rId22"/>
    <p:sldId id="291" r:id="rId23"/>
    <p:sldId id="292" r:id="rId24"/>
    <p:sldId id="293" r:id="rId25"/>
    <p:sldId id="281" r:id="rId26"/>
    <p:sldId id="282" r:id="rId27"/>
    <p:sldId id="283" r:id="rId28"/>
    <p:sldId id="284" r:id="rId29"/>
    <p:sldId id="285" r:id="rId30"/>
    <p:sldId id="286" r:id="rId31"/>
    <p:sldId id="294" r:id="rId32"/>
    <p:sldId id="295" r:id="rId33"/>
    <p:sldId id="304" r:id="rId34"/>
    <p:sldId id="287" r:id="rId35"/>
    <p:sldId id="296" r:id="rId36"/>
    <p:sldId id="297" r:id="rId37"/>
    <p:sldId id="298" r:id="rId38"/>
    <p:sldId id="299"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DA4C12-2187-DE40-8FDB-A1C8DB65156C}" v="1" dt="2023-12-06T15:47:20.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47.svg"/></Relationships>
</file>

<file path=ppt/diagrams/_rels/data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47.svg"/></Relationships>
</file>

<file path=ppt/diagrams/_rels/data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68.svg"/></Relationships>
</file>

<file path=ppt/diagrams/_rels/data18.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46.png"/><Relationship Id="rId7" Type="http://schemas.openxmlformats.org/officeDocument/2006/relationships/image" Target="../media/image77.png"/><Relationship Id="rId12" Type="http://schemas.openxmlformats.org/officeDocument/2006/relationships/image" Target="../media/image82.sv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6.sv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svg"/><Relationship Id="rId4" Type="http://schemas.openxmlformats.org/officeDocument/2006/relationships/image" Target="../media/image47.svg"/><Relationship Id="rId9" Type="http://schemas.openxmlformats.org/officeDocument/2006/relationships/image" Target="../media/image79.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47.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47.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68.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46.png"/><Relationship Id="rId7" Type="http://schemas.openxmlformats.org/officeDocument/2006/relationships/image" Target="../media/image77.png"/><Relationship Id="rId12" Type="http://schemas.openxmlformats.org/officeDocument/2006/relationships/image" Target="../media/image82.sv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6.sv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svg"/><Relationship Id="rId4" Type="http://schemas.openxmlformats.org/officeDocument/2006/relationships/image" Target="../media/image47.svg"/><Relationship Id="rId9" Type="http://schemas.openxmlformats.org/officeDocument/2006/relationships/image" Target="../media/image7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80389E-6ACF-438C-92DB-E5CB392545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54E11C-8F82-4260-BAE0-6190E3A12A7F}">
      <dgm:prSet/>
      <dgm:spPr/>
      <dgm:t>
        <a:bodyPr/>
        <a:lstStyle/>
        <a:p>
          <a:r>
            <a:rPr lang="en-US"/>
            <a:t>The digital world of now is composed of personalized data services and there is a  huge demand for data, especially for personal data</a:t>
          </a:r>
        </a:p>
      </dgm:t>
    </dgm:pt>
    <dgm:pt modelId="{CACB2E08-2367-4D69-8A9C-CEC3A9E7455F}" type="parTrans" cxnId="{7308AB8A-7146-4A81-B3D1-A43111D509AC}">
      <dgm:prSet/>
      <dgm:spPr/>
      <dgm:t>
        <a:bodyPr/>
        <a:lstStyle/>
        <a:p>
          <a:endParaRPr lang="en-US"/>
        </a:p>
      </dgm:t>
    </dgm:pt>
    <dgm:pt modelId="{596A02AD-7EC9-4BC9-BBBF-BA536DD31C24}" type="sibTrans" cxnId="{7308AB8A-7146-4A81-B3D1-A43111D509AC}">
      <dgm:prSet/>
      <dgm:spPr/>
      <dgm:t>
        <a:bodyPr/>
        <a:lstStyle/>
        <a:p>
          <a:endParaRPr lang="en-US"/>
        </a:p>
      </dgm:t>
    </dgm:pt>
    <dgm:pt modelId="{542B154F-2361-47A0-87A6-3CCB052060AF}">
      <dgm:prSet/>
      <dgm:spPr/>
      <dgm:t>
        <a:bodyPr/>
        <a:lstStyle/>
        <a:p>
          <a:r>
            <a:rPr lang="en-US"/>
            <a:t>Large volumes of data can now be employed quite efficiently to gain new insights on a certain phenomenon, and data mining algorithms can give a lot of information about persons, events or entities</a:t>
          </a:r>
        </a:p>
      </dgm:t>
    </dgm:pt>
    <dgm:pt modelId="{289EF9F1-B70A-46D1-AEC5-4CD0C699715D}" type="parTrans" cxnId="{E1486BE9-8222-4AFB-A88E-9E726684BCFF}">
      <dgm:prSet/>
      <dgm:spPr/>
      <dgm:t>
        <a:bodyPr/>
        <a:lstStyle/>
        <a:p>
          <a:endParaRPr lang="en-US"/>
        </a:p>
      </dgm:t>
    </dgm:pt>
    <dgm:pt modelId="{4CF1CAE8-1ED4-4210-BFF5-C8FB5AAC1BF3}" type="sibTrans" cxnId="{E1486BE9-8222-4AFB-A88E-9E726684BCFF}">
      <dgm:prSet/>
      <dgm:spPr/>
      <dgm:t>
        <a:bodyPr/>
        <a:lstStyle/>
        <a:p>
          <a:endParaRPr lang="en-US"/>
        </a:p>
      </dgm:t>
    </dgm:pt>
    <dgm:pt modelId="{66EB3AAA-DAC1-4DD8-9B73-5806E51D9DA5}">
      <dgm:prSet/>
      <dgm:spPr/>
      <dgm:t>
        <a:bodyPr/>
        <a:lstStyle/>
        <a:p>
          <a:r>
            <a:rPr lang="en-US"/>
            <a:t>The purposes for which one requires meaningful personal data are very diversified, for example, research or public health policy purposes, to develop new services and products, to enhance the efficiency and effectiveness of new drugs, or even to simply condition people’s behaviour, when they make a purchase on an online store</a:t>
          </a:r>
        </a:p>
      </dgm:t>
    </dgm:pt>
    <dgm:pt modelId="{2E836307-15D5-47E3-B966-98BC69CDC984}" type="parTrans" cxnId="{7B51D8B3-3B8F-4E9C-9376-076A475173E3}">
      <dgm:prSet/>
      <dgm:spPr/>
      <dgm:t>
        <a:bodyPr/>
        <a:lstStyle/>
        <a:p>
          <a:endParaRPr lang="en-US"/>
        </a:p>
      </dgm:t>
    </dgm:pt>
    <dgm:pt modelId="{F0ECFB12-560E-45F8-826E-8255D3847C8A}" type="sibTrans" cxnId="{7B51D8B3-3B8F-4E9C-9376-076A475173E3}">
      <dgm:prSet/>
      <dgm:spPr/>
      <dgm:t>
        <a:bodyPr/>
        <a:lstStyle/>
        <a:p>
          <a:endParaRPr lang="en-US"/>
        </a:p>
      </dgm:t>
    </dgm:pt>
    <dgm:pt modelId="{FCE85462-E992-40DD-8E8C-A48E6D81406F}" type="pres">
      <dgm:prSet presAssocID="{AB80389E-6ACF-438C-92DB-E5CB3925454F}" presName="root" presStyleCnt="0">
        <dgm:presLayoutVars>
          <dgm:dir/>
          <dgm:resizeHandles val="exact"/>
        </dgm:presLayoutVars>
      </dgm:prSet>
      <dgm:spPr/>
    </dgm:pt>
    <dgm:pt modelId="{B745D88B-CB5E-466E-9C8C-F001C9A9A89D}" type="pres">
      <dgm:prSet presAssocID="{E654E11C-8F82-4260-BAE0-6190E3A12A7F}" presName="compNode" presStyleCnt="0"/>
      <dgm:spPr/>
    </dgm:pt>
    <dgm:pt modelId="{F0FD3AF3-B3B7-4BC9-AF0A-309F3CB35C64}" type="pres">
      <dgm:prSet presAssocID="{E654E11C-8F82-4260-BAE0-6190E3A12A7F}" presName="bgRect" presStyleLbl="bgShp" presStyleIdx="0" presStyleCnt="3"/>
      <dgm:spPr/>
    </dgm:pt>
    <dgm:pt modelId="{4E7754E8-5AB7-4167-BBB7-E8F3FCB02E47}" type="pres">
      <dgm:prSet presAssocID="{E654E11C-8F82-4260-BAE0-6190E3A12A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A21B1E6B-30AA-43D9-ACD6-66453555FF33}" type="pres">
      <dgm:prSet presAssocID="{E654E11C-8F82-4260-BAE0-6190E3A12A7F}" presName="spaceRect" presStyleCnt="0"/>
      <dgm:spPr/>
    </dgm:pt>
    <dgm:pt modelId="{2B186E97-6D7D-4B2B-B8F7-2852DE531D02}" type="pres">
      <dgm:prSet presAssocID="{E654E11C-8F82-4260-BAE0-6190E3A12A7F}" presName="parTx" presStyleLbl="revTx" presStyleIdx="0" presStyleCnt="3">
        <dgm:presLayoutVars>
          <dgm:chMax val="0"/>
          <dgm:chPref val="0"/>
        </dgm:presLayoutVars>
      </dgm:prSet>
      <dgm:spPr/>
    </dgm:pt>
    <dgm:pt modelId="{B5531928-951E-4FC8-8E65-063893044B0A}" type="pres">
      <dgm:prSet presAssocID="{596A02AD-7EC9-4BC9-BBBF-BA536DD31C24}" presName="sibTrans" presStyleCnt="0"/>
      <dgm:spPr/>
    </dgm:pt>
    <dgm:pt modelId="{82F910F6-A8DB-43CA-BBC5-5B1518F828FE}" type="pres">
      <dgm:prSet presAssocID="{542B154F-2361-47A0-87A6-3CCB052060AF}" presName="compNode" presStyleCnt="0"/>
      <dgm:spPr/>
    </dgm:pt>
    <dgm:pt modelId="{D72CE480-0E16-4F20-B44E-7A832E22DCA6}" type="pres">
      <dgm:prSet presAssocID="{542B154F-2361-47A0-87A6-3CCB052060AF}" presName="bgRect" presStyleLbl="bgShp" presStyleIdx="1" presStyleCnt="3"/>
      <dgm:spPr/>
    </dgm:pt>
    <dgm:pt modelId="{47E72EC6-E213-4D67-89B0-0C2938FBA435}" type="pres">
      <dgm:prSet presAssocID="{542B154F-2361-47A0-87A6-3CCB052060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192CA12-3930-4B41-A384-32A1911C67F4}" type="pres">
      <dgm:prSet presAssocID="{542B154F-2361-47A0-87A6-3CCB052060AF}" presName="spaceRect" presStyleCnt="0"/>
      <dgm:spPr/>
    </dgm:pt>
    <dgm:pt modelId="{43BCA3B0-8974-41BC-BC36-A5F1EC8E857E}" type="pres">
      <dgm:prSet presAssocID="{542B154F-2361-47A0-87A6-3CCB052060AF}" presName="parTx" presStyleLbl="revTx" presStyleIdx="1" presStyleCnt="3">
        <dgm:presLayoutVars>
          <dgm:chMax val="0"/>
          <dgm:chPref val="0"/>
        </dgm:presLayoutVars>
      </dgm:prSet>
      <dgm:spPr/>
    </dgm:pt>
    <dgm:pt modelId="{14AA3A2C-17BA-4970-ACBF-009F5A3CFF3B}" type="pres">
      <dgm:prSet presAssocID="{4CF1CAE8-1ED4-4210-BFF5-C8FB5AAC1BF3}" presName="sibTrans" presStyleCnt="0"/>
      <dgm:spPr/>
    </dgm:pt>
    <dgm:pt modelId="{76E5300D-A1FA-4E32-AD9B-85C5FA189FD4}" type="pres">
      <dgm:prSet presAssocID="{66EB3AAA-DAC1-4DD8-9B73-5806E51D9DA5}" presName="compNode" presStyleCnt="0"/>
      <dgm:spPr/>
    </dgm:pt>
    <dgm:pt modelId="{33145355-A83C-49BF-902E-60F63108AE26}" type="pres">
      <dgm:prSet presAssocID="{66EB3AAA-DAC1-4DD8-9B73-5806E51D9DA5}" presName="bgRect" presStyleLbl="bgShp" presStyleIdx="2" presStyleCnt="3"/>
      <dgm:spPr/>
    </dgm:pt>
    <dgm:pt modelId="{8BBF8375-B918-4650-BD26-7FF5E4B950A2}" type="pres">
      <dgm:prSet presAssocID="{66EB3AAA-DAC1-4DD8-9B73-5806E51D9D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2F29F741-81F9-4C35-96D0-CF079018C946}" type="pres">
      <dgm:prSet presAssocID="{66EB3AAA-DAC1-4DD8-9B73-5806E51D9DA5}" presName="spaceRect" presStyleCnt="0"/>
      <dgm:spPr/>
    </dgm:pt>
    <dgm:pt modelId="{BEA007E5-F626-4DB2-BF6F-27AB0E4D9D3E}" type="pres">
      <dgm:prSet presAssocID="{66EB3AAA-DAC1-4DD8-9B73-5806E51D9DA5}" presName="parTx" presStyleLbl="revTx" presStyleIdx="2" presStyleCnt="3">
        <dgm:presLayoutVars>
          <dgm:chMax val="0"/>
          <dgm:chPref val="0"/>
        </dgm:presLayoutVars>
      </dgm:prSet>
      <dgm:spPr/>
    </dgm:pt>
  </dgm:ptLst>
  <dgm:cxnLst>
    <dgm:cxn modelId="{023E4257-ACE9-462A-9CFE-F039CC787E90}" type="presOf" srcId="{AB80389E-6ACF-438C-92DB-E5CB3925454F}" destId="{FCE85462-E992-40DD-8E8C-A48E6D81406F}" srcOrd="0" destOrd="0" presId="urn:microsoft.com/office/officeart/2018/2/layout/IconVerticalSolidList"/>
    <dgm:cxn modelId="{7308AB8A-7146-4A81-B3D1-A43111D509AC}" srcId="{AB80389E-6ACF-438C-92DB-E5CB3925454F}" destId="{E654E11C-8F82-4260-BAE0-6190E3A12A7F}" srcOrd="0" destOrd="0" parTransId="{CACB2E08-2367-4D69-8A9C-CEC3A9E7455F}" sibTransId="{596A02AD-7EC9-4BC9-BBBF-BA536DD31C24}"/>
    <dgm:cxn modelId="{7B51D8B3-3B8F-4E9C-9376-076A475173E3}" srcId="{AB80389E-6ACF-438C-92DB-E5CB3925454F}" destId="{66EB3AAA-DAC1-4DD8-9B73-5806E51D9DA5}" srcOrd="2" destOrd="0" parTransId="{2E836307-15D5-47E3-B966-98BC69CDC984}" sibTransId="{F0ECFB12-560E-45F8-826E-8255D3847C8A}"/>
    <dgm:cxn modelId="{619A47CC-BFE4-4E26-96E0-2DEAAD64DD31}" type="presOf" srcId="{E654E11C-8F82-4260-BAE0-6190E3A12A7F}" destId="{2B186E97-6D7D-4B2B-B8F7-2852DE531D02}" srcOrd="0" destOrd="0" presId="urn:microsoft.com/office/officeart/2018/2/layout/IconVerticalSolidList"/>
    <dgm:cxn modelId="{53EE9AD0-A3CE-40BE-895A-DFBEDB66C055}" type="presOf" srcId="{66EB3AAA-DAC1-4DD8-9B73-5806E51D9DA5}" destId="{BEA007E5-F626-4DB2-BF6F-27AB0E4D9D3E}" srcOrd="0" destOrd="0" presId="urn:microsoft.com/office/officeart/2018/2/layout/IconVerticalSolidList"/>
    <dgm:cxn modelId="{381A54E8-95B8-4EF3-984E-02823D1E9E8A}" type="presOf" srcId="{542B154F-2361-47A0-87A6-3CCB052060AF}" destId="{43BCA3B0-8974-41BC-BC36-A5F1EC8E857E}" srcOrd="0" destOrd="0" presId="urn:microsoft.com/office/officeart/2018/2/layout/IconVerticalSolidList"/>
    <dgm:cxn modelId="{E1486BE9-8222-4AFB-A88E-9E726684BCFF}" srcId="{AB80389E-6ACF-438C-92DB-E5CB3925454F}" destId="{542B154F-2361-47A0-87A6-3CCB052060AF}" srcOrd="1" destOrd="0" parTransId="{289EF9F1-B70A-46D1-AEC5-4CD0C699715D}" sibTransId="{4CF1CAE8-1ED4-4210-BFF5-C8FB5AAC1BF3}"/>
    <dgm:cxn modelId="{3580E8B2-5BB8-40BE-87A1-7BABDF1D5C50}" type="presParOf" srcId="{FCE85462-E992-40DD-8E8C-A48E6D81406F}" destId="{B745D88B-CB5E-466E-9C8C-F001C9A9A89D}" srcOrd="0" destOrd="0" presId="urn:microsoft.com/office/officeart/2018/2/layout/IconVerticalSolidList"/>
    <dgm:cxn modelId="{25DC13ED-6101-40B9-BD90-DB4CBE727901}" type="presParOf" srcId="{B745D88B-CB5E-466E-9C8C-F001C9A9A89D}" destId="{F0FD3AF3-B3B7-4BC9-AF0A-309F3CB35C64}" srcOrd="0" destOrd="0" presId="urn:microsoft.com/office/officeart/2018/2/layout/IconVerticalSolidList"/>
    <dgm:cxn modelId="{67C04703-3371-4EB4-B0F3-A74362000FF6}" type="presParOf" srcId="{B745D88B-CB5E-466E-9C8C-F001C9A9A89D}" destId="{4E7754E8-5AB7-4167-BBB7-E8F3FCB02E47}" srcOrd="1" destOrd="0" presId="urn:microsoft.com/office/officeart/2018/2/layout/IconVerticalSolidList"/>
    <dgm:cxn modelId="{870CF13D-993D-4FB2-BE15-DEC4607BABEF}" type="presParOf" srcId="{B745D88B-CB5E-466E-9C8C-F001C9A9A89D}" destId="{A21B1E6B-30AA-43D9-ACD6-66453555FF33}" srcOrd="2" destOrd="0" presId="urn:microsoft.com/office/officeart/2018/2/layout/IconVerticalSolidList"/>
    <dgm:cxn modelId="{BA8F42D8-4CFD-4D7A-A446-7A4F4A1A30FA}" type="presParOf" srcId="{B745D88B-CB5E-466E-9C8C-F001C9A9A89D}" destId="{2B186E97-6D7D-4B2B-B8F7-2852DE531D02}" srcOrd="3" destOrd="0" presId="urn:microsoft.com/office/officeart/2018/2/layout/IconVerticalSolidList"/>
    <dgm:cxn modelId="{2D7149AD-138E-4416-B7E9-A80CA954BD92}" type="presParOf" srcId="{FCE85462-E992-40DD-8E8C-A48E6D81406F}" destId="{B5531928-951E-4FC8-8E65-063893044B0A}" srcOrd="1" destOrd="0" presId="urn:microsoft.com/office/officeart/2018/2/layout/IconVerticalSolidList"/>
    <dgm:cxn modelId="{0E770830-1B79-433A-9133-132F75697977}" type="presParOf" srcId="{FCE85462-E992-40DD-8E8C-A48E6D81406F}" destId="{82F910F6-A8DB-43CA-BBC5-5B1518F828FE}" srcOrd="2" destOrd="0" presId="urn:microsoft.com/office/officeart/2018/2/layout/IconVerticalSolidList"/>
    <dgm:cxn modelId="{CC587475-2824-44E6-A972-8E4652313C66}" type="presParOf" srcId="{82F910F6-A8DB-43CA-BBC5-5B1518F828FE}" destId="{D72CE480-0E16-4F20-B44E-7A832E22DCA6}" srcOrd="0" destOrd="0" presId="urn:microsoft.com/office/officeart/2018/2/layout/IconVerticalSolidList"/>
    <dgm:cxn modelId="{53AA1CFF-2010-4ED4-91B8-E2C25610DE9D}" type="presParOf" srcId="{82F910F6-A8DB-43CA-BBC5-5B1518F828FE}" destId="{47E72EC6-E213-4D67-89B0-0C2938FBA435}" srcOrd="1" destOrd="0" presId="urn:microsoft.com/office/officeart/2018/2/layout/IconVerticalSolidList"/>
    <dgm:cxn modelId="{AA91DB86-A29C-4673-B362-3E44BC13210E}" type="presParOf" srcId="{82F910F6-A8DB-43CA-BBC5-5B1518F828FE}" destId="{F192CA12-3930-4B41-A384-32A1911C67F4}" srcOrd="2" destOrd="0" presId="urn:microsoft.com/office/officeart/2018/2/layout/IconVerticalSolidList"/>
    <dgm:cxn modelId="{BE3BC483-D283-48E5-B293-1455FCEF598F}" type="presParOf" srcId="{82F910F6-A8DB-43CA-BBC5-5B1518F828FE}" destId="{43BCA3B0-8974-41BC-BC36-A5F1EC8E857E}" srcOrd="3" destOrd="0" presId="urn:microsoft.com/office/officeart/2018/2/layout/IconVerticalSolidList"/>
    <dgm:cxn modelId="{A3F9DB62-5A15-4CB7-89EE-56F6A71CB8F3}" type="presParOf" srcId="{FCE85462-E992-40DD-8E8C-A48E6D81406F}" destId="{14AA3A2C-17BA-4970-ACBF-009F5A3CFF3B}" srcOrd="3" destOrd="0" presId="urn:microsoft.com/office/officeart/2018/2/layout/IconVerticalSolidList"/>
    <dgm:cxn modelId="{76405D54-BF37-4BF9-BF0A-E066D9A889D1}" type="presParOf" srcId="{FCE85462-E992-40DD-8E8C-A48E6D81406F}" destId="{76E5300D-A1FA-4E32-AD9B-85C5FA189FD4}" srcOrd="4" destOrd="0" presId="urn:microsoft.com/office/officeart/2018/2/layout/IconVerticalSolidList"/>
    <dgm:cxn modelId="{6BCF6399-5645-4C39-896F-122DFA2636C3}" type="presParOf" srcId="{76E5300D-A1FA-4E32-AD9B-85C5FA189FD4}" destId="{33145355-A83C-49BF-902E-60F63108AE26}" srcOrd="0" destOrd="0" presId="urn:microsoft.com/office/officeart/2018/2/layout/IconVerticalSolidList"/>
    <dgm:cxn modelId="{B9E035B6-3EBC-430F-89CB-F32633A2B0D7}" type="presParOf" srcId="{76E5300D-A1FA-4E32-AD9B-85C5FA189FD4}" destId="{8BBF8375-B918-4650-BD26-7FF5E4B950A2}" srcOrd="1" destOrd="0" presId="urn:microsoft.com/office/officeart/2018/2/layout/IconVerticalSolidList"/>
    <dgm:cxn modelId="{0E5CB384-27DD-436B-A5DE-75942C06E67E}" type="presParOf" srcId="{76E5300D-A1FA-4E32-AD9B-85C5FA189FD4}" destId="{2F29F741-81F9-4C35-96D0-CF079018C946}" srcOrd="2" destOrd="0" presId="urn:microsoft.com/office/officeart/2018/2/layout/IconVerticalSolidList"/>
    <dgm:cxn modelId="{F41C3453-1EED-4B76-A6FF-B8E45B93CB19}" type="presParOf" srcId="{76E5300D-A1FA-4E32-AD9B-85C5FA189FD4}" destId="{BEA007E5-F626-4DB2-BF6F-27AB0E4D9D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3580D0-3F51-48EC-877D-4DB724E3314C}"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EAA173A-61B5-4FC1-95E3-8971F7440BC3}">
      <dgm:prSet/>
      <dgm:spPr/>
      <dgm:t>
        <a:bodyPr/>
        <a:lstStyle/>
        <a:p>
          <a:r>
            <a:rPr lang="en-US"/>
            <a:t>The data that is uploaded to the server or data anonymizer will reside in a directory named Anonymization_resources of root folder</a:t>
          </a:r>
        </a:p>
      </dgm:t>
    </dgm:pt>
    <dgm:pt modelId="{72D8B58E-A055-4E52-A264-A2A3B78DA2BD}" type="parTrans" cxnId="{BEEA1F41-4422-49F0-8403-29306770546D}">
      <dgm:prSet/>
      <dgm:spPr/>
      <dgm:t>
        <a:bodyPr/>
        <a:lstStyle/>
        <a:p>
          <a:endParaRPr lang="en-US"/>
        </a:p>
      </dgm:t>
    </dgm:pt>
    <dgm:pt modelId="{5CCF9A35-3104-422C-950A-5C78D17E7FD0}" type="sibTrans" cxnId="{BEEA1F41-4422-49F0-8403-29306770546D}">
      <dgm:prSet/>
      <dgm:spPr/>
      <dgm:t>
        <a:bodyPr/>
        <a:lstStyle/>
        <a:p>
          <a:endParaRPr lang="en-US"/>
        </a:p>
      </dgm:t>
    </dgm:pt>
    <dgm:pt modelId="{EE42CBE7-1C33-43C5-9600-A3009A9F8673}">
      <dgm:prSet/>
      <dgm:spPr/>
      <dgm:t>
        <a:bodyPr/>
        <a:lstStyle/>
        <a:p>
          <a:r>
            <a:rPr lang="en-US"/>
            <a:t>Inside the directory it again contains folders named data sources, configurations, hierarchies for their respective files</a:t>
          </a:r>
        </a:p>
      </dgm:t>
    </dgm:pt>
    <dgm:pt modelId="{315BF7DF-763C-417C-AAD6-40AABAA0F9C1}" type="parTrans" cxnId="{1225E517-4013-4090-A82F-E701AC78DCF8}">
      <dgm:prSet/>
      <dgm:spPr/>
      <dgm:t>
        <a:bodyPr/>
        <a:lstStyle/>
        <a:p>
          <a:endParaRPr lang="en-US"/>
        </a:p>
      </dgm:t>
    </dgm:pt>
    <dgm:pt modelId="{DEE43BCB-D926-46D7-9952-24F9B4CAD770}" type="sibTrans" cxnId="{1225E517-4013-4090-A82F-E701AC78DCF8}">
      <dgm:prSet/>
      <dgm:spPr/>
      <dgm:t>
        <a:bodyPr/>
        <a:lstStyle/>
        <a:p>
          <a:endParaRPr lang="en-US"/>
        </a:p>
      </dgm:t>
    </dgm:pt>
    <dgm:pt modelId="{F0637D3F-943E-4BD4-8A96-9FAC830259AE}">
      <dgm:prSet/>
      <dgm:spPr/>
      <dgm:t>
        <a:bodyPr/>
        <a:lstStyle/>
        <a:p>
          <a:r>
            <a:rPr lang="en-US"/>
            <a:t>Also the output folder contains the recent anonymized file</a:t>
          </a:r>
        </a:p>
      </dgm:t>
    </dgm:pt>
    <dgm:pt modelId="{1AB509D1-8EC2-47C0-B88A-23784170CA7D}" type="parTrans" cxnId="{6399E37D-B7C8-4574-B07A-950C6A2E5C40}">
      <dgm:prSet/>
      <dgm:spPr/>
      <dgm:t>
        <a:bodyPr/>
        <a:lstStyle/>
        <a:p>
          <a:endParaRPr lang="en-US"/>
        </a:p>
      </dgm:t>
    </dgm:pt>
    <dgm:pt modelId="{3D676953-D4FE-4290-BEDA-8640EB223A92}" type="sibTrans" cxnId="{6399E37D-B7C8-4574-B07A-950C6A2E5C40}">
      <dgm:prSet/>
      <dgm:spPr/>
      <dgm:t>
        <a:bodyPr/>
        <a:lstStyle/>
        <a:p>
          <a:endParaRPr lang="en-US"/>
        </a:p>
      </dgm:t>
    </dgm:pt>
    <dgm:pt modelId="{7F227AF2-EFBB-41E0-8A23-7E1998AEF207}" type="pres">
      <dgm:prSet presAssocID="{533580D0-3F51-48EC-877D-4DB724E3314C}" presName="diagram" presStyleCnt="0">
        <dgm:presLayoutVars>
          <dgm:chPref val="1"/>
          <dgm:dir/>
          <dgm:animOne val="branch"/>
          <dgm:animLvl val="lvl"/>
          <dgm:resizeHandles/>
        </dgm:presLayoutVars>
      </dgm:prSet>
      <dgm:spPr/>
    </dgm:pt>
    <dgm:pt modelId="{B3C648C8-A1FC-4621-8CF7-451A3B1E7D7D}" type="pres">
      <dgm:prSet presAssocID="{0EAA173A-61B5-4FC1-95E3-8971F7440BC3}" presName="root" presStyleCnt="0"/>
      <dgm:spPr/>
    </dgm:pt>
    <dgm:pt modelId="{818DEFC3-F8F4-46AE-A3E1-C8D083B08F29}" type="pres">
      <dgm:prSet presAssocID="{0EAA173A-61B5-4FC1-95E3-8971F7440BC3}" presName="rootComposite" presStyleCnt="0"/>
      <dgm:spPr/>
    </dgm:pt>
    <dgm:pt modelId="{205A0F78-3138-4BEE-AF63-E5A6D3EC3D5F}" type="pres">
      <dgm:prSet presAssocID="{0EAA173A-61B5-4FC1-95E3-8971F7440BC3}" presName="rootText" presStyleLbl="node1" presStyleIdx="0" presStyleCnt="3"/>
      <dgm:spPr/>
    </dgm:pt>
    <dgm:pt modelId="{A6573C25-52E2-49D4-900B-746BEAA20CEF}" type="pres">
      <dgm:prSet presAssocID="{0EAA173A-61B5-4FC1-95E3-8971F7440BC3}" presName="rootConnector" presStyleLbl="node1" presStyleIdx="0" presStyleCnt="3"/>
      <dgm:spPr/>
    </dgm:pt>
    <dgm:pt modelId="{96BEA0CF-698A-4B3F-8358-9B1B3A24594C}" type="pres">
      <dgm:prSet presAssocID="{0EAA173A-61B5-4FC1-95E3-8971F7440BC3}" presName="childShape" presStyleCnt="0"/>
      <dgm:spPr/>
    </dgm:pt>
    <dgm:pt modelId="{4141AD65-9A35-440A-8186-16914DE70424}" type="pres">
      <dgm:prSet presAssocID="{EE42CBE7-1C33-43C5-9600-A3009A9F8673}" presName="root" presStyleCnt="0"/>
      <dgm:spPr/>
    </dgm:pt>
    <dgm:pt modelId="{EFD2E3F5-6937-49A9-AD64-F3913EEAECDE}" type="pres">
      <dgm:prSet presAssocID="{EE42CBE7-1C33-43C5-9600-A3009A9F8673}" presName="rootComposite" presStyleCnt="0"/>
      <dgm:spPr/>
    </dgm:pt>
    <dgm:pt modelId="{8F1C1AE7-0A22-4972-BEEC-4AB4487C782E}" type="pres">
      <dgm:prSet presAssocID="{EE42CBE7-1C33-43C5-9600-A3009A9F8673}" presName="rootText" presStyleLbl="node1" presStyleIdx="1" presStyleCnt="3"/>
      <dgm:spPr/>
    </dgm:pt>
    <dgm:pt modelId="{47E954FF-1890-4F3B-AEB3-C3C3500D16F3}" type="pres">
      <dgm:prSet presAssocID="{EE42CBE7-1C33-43C5-9600-A3009A9F8673}" presName="rootConnector" presStyleLbl="node1" presStyleIdx="1" presStyleCnt="3"/>
      <dgm:spPr/>
    </dgm:pt>
    <dgm:pt modelId="{3B589C76-F50E-45E2-803E-1225671A42E4}" type="pres">
      <dgm:prSet presAssocID="{EE42CBE7-1C33-43C5-9600-A3009A9F8673}" presName="childShape" presStyleCnt="0"/>
      <dgm:spPr/>
    </dgm:pt>
    <dgm:pt modelId="{5EF2921D-A58E-49AB-9449-F2D32870CB4D}" type="pres">
      <dgm:prSet presAssocID="{F0637D3F-943E-4BD4-8A96-9FAC830259AE}" presName="root" presStyleCnt="0"/>
      <dgm:spPr/>
    </dgm:pt>
    <dgm:pt modelId="{46427C1E-DF47-442A-BF94-3A7381324B52}" type="pres">
      <dgm:prSet presAssocID="{F0637D3F-943E-4BD4-8A96-9FAC830259AE}" presName="rootComposite" presStyleCnt="0"/>
      <dgm:spPr/>
    </dgm:pt>
    <dgm:pt modelId="{3BD9BE0C-E6D5-43B4-B5DB-B595093A85E0}" type="pres">
      <dgm:prSet presAssocID="{F0637D3F-943E-4BD4-8A96-9FAC830259AE}" presName="rootText" presStyleLbl="node1" presStyleIdx="2" presStyleCnt="3"/>
      <dgm:spPr/>
    </dgm:pt>
    <dgm:pt modelId="{2DF407EC-8689-41B3-B5FD-4A2573C9E2DE}" type="pres">
      <dgm:prSet presAssocID="{F0637D3F-943E-4BD4-8A96-9FAC830259AE}" presName="rootConnector" presStyleLbl="node1" presStyleIdx="2" presStyleCnt="3"/>
      <dgm:spPr/>
    </dgm:pt>
    <dgm:pt modelId="{9242699A-10CA-4ABE-807E-29D77434D431}" type="pres">
      <dgm:prSet presAssocID="{F0637D3F-943E-4BD4-8A96-9FAC830259AE}" presName="childShape" presStyleCnt="0"/>
      <dgm:spPr/>
    </dgm:pt>
  </dgm:ptLst>
  <dgm:cxnLst>
    <dgm:cxn modelId="{1225E517-4013-4090-A82F-E701AC78DCF8}" srcId="{533580D0-3F51-48EC-877D-4DB724E3314C}" destId="{EE42CBE7-1C33-43C5-9600-A3009A9F8673}" srcOrd="1" destOrd="0" parTransId="{315BF7DF-763C-417C-AAD6-40AABAA0F9C1}" sibTransId="{DEE43BCB-D926-46D7-9952-24F9B4CAD770}"/>
    <dgm:cxn modelId="{0A6B6829-6AAC-46FC-926C-B092CC62DF81}" type="presOf" srcId="{F0637D3F-943E-4BD4-8A96-9FAC830259AE}" destId="{3BD9BE0C-E6D5-43B4-B5DB-B595093A85E0}" srcOrd="0" destOrd="0" presId="urn:microsoft.com/office/officeart/2005/8/layout/hierarchy3"/>
    <dgm:cxn modelId="{93327A30-06D4-4999-AE5F-1D403E9198BA}" type="presOf" srcId="{0EAA173A-61B5-4FC1-95E3-8971F7440BC3}" destId="{205A0F78-3138-4BEE-AF63-E5A6D3EC3D5F}" srcOrd="0" destOrd="0" presId="urn:microsoft.com/office/officeart/2005/8/layout/hierarchy3"/>
    <dgm:cxn modelId="{EECF9E5B-113D-4CE9-BDC2-38B124012805}" type="presOf" srcId="{EE42CBE7-1C33-43C5-9600-A3009A9F8673}" destId="{47E954FF-1890-4F3B-AEB3-C3C3500D16F3}" srcOrd="1" destOrd="0" presId="urn:microsoft.com/office/officeart/2005/8/layout/hierarchy3"/>
    <dgm:cxn modelId="{BEEA1F41-4422-49F0-8403-29306770546D}" srcId="{533580D0-3F51-48EC-877D-4DB724E3314C}" destId="{0EAA173A-61B5-4FC1-95E3-8971F7440BC3}" srcOrd="0" destOrd="0" parTransId="{72D8B58E-A055-4E52-A264-A2A3B78DA2BD}" sibTransId="{5CCF9A35-3104-422C-950A-5C78D17E7FD0}"/>
    <dgm:cxn modelId="{6399E37D-B7C8-4574-B07A-950C6A2E5C40}" srcId="{533580D0-3F51-48EC-877D-4DB724E3314C}" destId="{F0637D3F-943E-4BD4-8A96-9FAC830259AE}" srcOrd="2" destOrd="0" parTransId="{1AB509D1-8EC2-47C0-B88A-23784170CA7D}" sibTransId="{3D676953-D4FE-4290-BEDA-8640EB223A92}"/>
    <dgm:cxn modelId="{D64263A0-2120-4158-A972-10B95B787A15}" type="presOf" srcId="{EE42CBE7-1C33-43C5-9600-A3009A9F8673}" destId="{8F1C1AE7-0A22-4972-BEEC-4AB4487C782E}" srcOrd="0" destOrd="0" presId="urn:microsoft.com/office/officeart/2005/8/layout/hierarchy3"/>
    <dgm:cxn modelId="{416D27BD-3FEE-445B-9A00-267268D23337}" type="presOf" srcId="{0EAA173A-61B5-4FC1-95E3-8971F7440BC3}" destId="{A6573C25-52E2-49D4-900B-746BEAA20CEF}" srcOrd="1" destOrd="0" presId="urn:microsoft.com/office/officeart/2005/8/layout/hierarchy3"/>
    <dgm:cxn modelId="{B51CBECE-D18D-4044-B1D7-C346272AB45C}" type="presOf" srcId="{533580D0-3F51-48EC-877D-4DB724E3314C}" destId="{7F227AF2-EFBB-41E0-8A23-7E1998AEF207}" srcOrd="0" destOrd="0" presId="urn:microsoft.com/office/officeart/2005/8/layout/hierarchy3"/>
    <dgm:cxn modelId="{C20713F9-C9C3-46A1-8BCF-3F03AFAF7DBA}" type="presOf" srcId="{F0637D3F-943E-4BD4-8A96-9FAC830259AE}" destId="{2DF407EC-8689-41B3-B5FD-4A2573C9E2DE}" srcOrd="1" destOrd="0" presId="urn:microsoft.com/office/officeart/2005/8/layout/hierarchy3"/>
    <dgm:cxn modelId="{575760F1-66D0-4025-AC8C-4454DFF992EF}" type="presParOf" srcId="{7F227AF2-EFBB-41E0-8A23-7E1998AEF207}" destId="{B3C648C8-A1FC-4621-8CF7-451A3B1E7D7D}" srcOrd="0" destOrd="0" presId="urn:microsoft.com/office/officeart/2005/8/layout/hierarchy3"/>
    <dgm:cxn modelId="{8766F87B-AA59-4133-802A-D7640FA079B9}" type="presParOf" srcId="{B3C648C8-A1FC-4621-8CF7-451A3B1E7D7D}" destId="{818DEFC3-F8F4-46AE-A3E1-C8D083B08F29}" srcOrd="0" destOrd="0" presId="urn:microsoft.com/office/officeart/2005/8/layout/hierarchy3"/>
    <dgm:cxn modelId="{FA431989-7291-4070-99CA-B0799E920175}" type="presParOf" srcId="{818DEFC3-F8F4-46AE-A3E1-C8D083B08F29}" destId="{205A0F78-3138-4BEE-AF63-E5A6D3EC3D5F}" srcOrd="0" destOrd="0" presId="urn:microsoft.com/office/officeart/2005/8/layout/hierarchy3"/>
    <dgm:cxn modelId="{09D45F20-520C-4E94-99F1-1E853B8E8FDD}" type="presParOf" srcId="{818DEFC3-F8F4-46AE-A3E1-C8D083B08F29}" destId="{A6573C25-52E2-49D4-900B-746BEAA20CEF}" srcOrd="1" destOrd="0" presId="urn:microsoft.com/office/officeart/2005/8/layout/hierarchy3"/>
    <dgm:cxn modelId="{85522252-C340-4BCF-B83D-6D0A4F3AC0C1}" type="presParOf" srcId="{B3C648C8-A1FC-4621-8CF7-451A3B1E7D7D}" destId="{96BEA0CF-698A-4B3F-8358-9B1B3A24594C}" srcOrd="1" destOrd="0" presId="urn:microsoft.com/office/officeart/2005/8/layout/hierarchy3"/>
    <dgm:cxn modelId="{D26BE91F-DCFE-46FE-9254-66F44A80D1A5}" type="presParOf" srcId="{7F227AF2-EFBB-41E0-8A23-7E1998AEF207}" destId="{4141AD65-9A35-440A-8186-16914DE70424}" srcOrd="1" destOrd="0" presId="urn:microsoft.com/office/officeart/2005/8/layout/hierarchy3"/>
    <dgm:cxn modelId="{FBAE0A90-B4C8-42DE-A160-9798B8899B24}" type="presParOf" srcId="{4141AD65-9A35-440A-8186-16914DE70424}" destId="{EFD2E3F5-6937-49A9-AD64-F3913EEAECDE}" srcOrd="0" destOrd="0" presId="urn:microsoft.com/office/officeart/2005/8/layout/hierarchy3"/>
    <dgm:cxn modelId="{E48238F2-F685-472F-9A7E-E3F518EE073E}" type="presParOf" srcId="{EFD2E3F5-6937-49A9-AD64-F3913EEAECDE}" destId="{8F1C1AE7-0A22-4972-BEEC-4AB4487C782E}" srcOrd="0" destOrd="0" presId="urn:microsoft.com/office/officeart/2005/8/layout/hierarchy3"/>
    <dgm:cxn modelId="{7A97EECD-BD08-497E-9ACF-4B27C48F594F}" type="presParOf" srcId="{EFD2E3F5-6937-49A9-AD64-F3913EEAECDE}" destId="{47E954FF-1890-4F3B-AEB3-C3C3500D16F3}" srcOrd="1" destOrd="0" presId="urn:microsoft.com/office/officeart/2005/8/layout/hierarchy3"/>
    <dgm:cxn modelId="{496ED1A4-A803-4252-B19B-1BBC4E4AC43B}" type="presParOf" srcId="{4141AD65-9A35-440A-8186-16914DE70424}" destId="{3B589C76-F50E-45E2-803E-1225671A42E4}" srcOrd="1" destOrd="0" presId="urn:microsoft.com/office/officeart/2005/8/layout/hierarchy3"/>
    <dgm:cxn modelId="{3A2AA6D6-5B35-40E7-95F3-5139EF6482A6}" type="presParOf" srcId="{7F227AF2-EFBB-41E0-8A23-7E1998AEF207}" destId="{5EF2921D-A58E-49AB-9449-F2D32870CB4D}" srcOrd="2" destOrd="0" presId="urn:microsoft.com/office/officeart/2005/8/layout/hierarchy3"/>
    <dgm:cxn modelId="{C3FCFAF7-539E-4A07-AF84-C8983B3654B4}" type="presParOf" srcId="{5EF2921D-A58E-49AB-9449-F2D32870CB4D}" destId="{46427C1E-DF47-442A-BF94-3A7381324B52}" srcOrd="0" destOrd="0" presId="urn:microsoft.com/office/officeart/2005/8/layout/hierarchy3"/>
    <dgm:cxn modelId="{49F708DE-7BC7-480E-995A-35FE56DF36C2}" type="presParOf" srcId="{46427C1E-DF47-442A-BF94-3A7381324B52}" destId="{3BD9BE0C-E6D5-43B4-B5DB-B595093A85E0}" srcOrd="0" destOrd="0" presId="urn:microsoft.com/office/officeart/2005/8/layout/hierarchy3"/>
    <dgm:cxn modelId="{07E9849C-DBBA-4CDF-ADA6-5197B632D5CC}" type="presParOf" srcId="{46427C1E-DF47-442A-BF94-3A7381324B52}" destId="{2DF407EC-8689-41B3-B5FD-4A2573C9E2DE}" srcOrd="1" destOrd="0" presId="urn:microsoft.com/office/officeart/2005/8/layout/hierarchy3"/>
    <dgm:cxn modelId="{4C447C2E-826B-4602-B2D5-29E296A44BCC}" type="presParOf" srcId="{5EF2921D-A58E-49AB-9449-F2D32870CB4D}" destId="{9242699A-10CA-4ABE-807E-29D77434D43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E38D6C8-23B1-41FE-8EE1-BB62170EDD0B}"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7483DFFF-1F48-4527-AC77-79857890013B}">
      <dgm:prSet/>
      <dgm:spPr/>
      <dgm:t>
        <a:bodyPr/>
        <a:lstStyle/>
        <a:p>
          <a:r>
            <a:rPr lang="en-US"/>
            <a:t>Data Sources:   By clicking the data sources card the user will be redirected to the data sources    page</a:t>
          </a:r>
        </a:p>
      </dgm:t>
    </dgm:pt>
    <dgm:pt modelId="{ED5DF6D3-E889-456B-8A48-0546813A43E6}" type="parTrans" cxnId="{B7D98A31-BC56-4F7A-BD1B-381FC066D74E}">
      <dgm:prSet/>
      <dgm:spPr/>
      <dgm:t>
        <a:bodyPr/>
        <a:lstStyle/>
        <a:p>
          <a:endParaRPr lang="en-US"/>
        </a:p>
      </dgm:t>
    </dgm:pt>
    <dgm:pt modelId="{953CB48C-7630-4C5B-86BD-C20726147958}" type="sibTrans" cxnId="{B7D98A31-BC56-4F7A-BD1B-381FC066D74E}">
      <dgm:prSet/>
      <dgm:spPr/>
      <dgm:t>
        <a:bodyPr/>
        <a:lstStyle/>
        <a:p>
          <a:endParaRPr lang="en-US"/>
        </a:p>
      </dgm:t>
    </dgm:pt>
    <dgm:pt modelId="{211E7AAD-B308-4E9B-8AA6-EB09C6DB00ED}">
      <dgm:prSet/>
      <dgm:spPr/>
      <dgm:t>
        <a:bodyPr/>
        <a:lstStyle/>
        <a:p>
          <a:r>
            <a:rPr lang="en-US"/>
            <a:t>Configurations:  By clicking the configurations card from the index page, the user will be      redirected towards configurations page</a:t>
          </a:r>
        </a:p>
      </dgm:t>
    </dgm:pt>
    <dgm:pt modelId="{79F2800A-7717-46FC-9070-7A4A8C0C4BDB}" type="parTrans" cxnId="{9B84A93C-EAFC-4A7C-AF01-614EE1B111C6}">
      <dgm:prSet/>
      <dgm:spPr/>
      <dgm:t>
        <a:bodyPr/>
        <a:lstStyle/>
        <a:p>
          <a:endParaRPr lang="en-US"/>
        </a:p>
      </dgm:t>
    </dgm:pt>
    <dgm:pt modelId="{C48D9E76-366E-4D67-A741-1EF87D4DA4DE}" type="sibTrans" cxnId="{9B84A93C-EAFC-4A7C-AF01-614EE1B111C6}">
      <dgm:prSet/>
      <dgm:spPr/>
      <dgm:t>
        <a:bodyPr/>
        <a:lstStyle/>
        <a:p>
          <a:endParaRPr lang="en-US"/>
        </a:p>
      </dgm:t>
    </dgm:pt>
    <dgm:pt modelId="{7DDD7FFA-4248-4941-8582-659A2F519BB0}" type="pres">
      <dgm:prSet presAssocID="{9E38D6C8-23B1-41FE-8EE1-BB62170EDD0B}" presName="hierChild1" presStyleCnt="0">
        <dgm:presLayoutVars>
          <dgm:chPref val="1"/>
          <dgm:dir/>
          <dgm:animOne val="branch"/>
          <dgm:animLvl val="lvl"/>
          <dgm:resizeHandles/>
        </dgm:presLayoutVars>
      </dgm:prSet>
      <dgm:spPr/>
    </dgm:pt>
    <dgm:pt modelId="{5422BCFB-80EA-4C6A-830E-01F227DB3864}" type="pres">
      <dgm:prSet presAssocID="{7483DFFF-1F48-4527-AC77-79857890013B}" presName="hierRoot1" presStyleCnt="0"/>
      <dgm:spPr/>
    </dgm:pt>
    <dgm:pt modelId="{3773EC2E-C859-44B7-8A1B-B17E4380BC41}" type="pres">
      <dgm:prSet presAssocID="{7483DFFF-1F48-4527-AC77-79857890013B}" presName="composite" presStyleCnt="0"/>
      <dgm:spPr/>
    </dgm:pt>
    <dgm:pt modelId="{31784E67-7E20-4B86-A2FB-B22DC90894DB}" type="pres">
      <dgm:prSet presAssocID="{7483DFFF-1F48-4527-AC77-79857890013B}" presName="background" presStyleLbl="node0" presStyleIdx="0" presStyleCnt="2"/>
      <dgm:spPr/>
    </dgm:pt>
    <dgm:pt modelId="{84313B3F-25A5-4FFF-8534-16EE6B2800F3}" type="pres">
      <dgm:prSet presAssocID="{7483DFFF-1F48-4527-AC77-79857890013B}" presName="text" presStyleLbl="fgAcc0" presStyleIdx="0" presStyleCnt="2">
        <dgm:presLayoutVars>
          <dgm:chPref val="3"/>
        </dgm:presLayoutVars>
      </dgm:prSet>
      <dgm:spPr/>
    </dgm:pt>
    <dgm:pt modelId="{4C644688-9D04-4BDB-96B3-1309E67A6BD5}" type="pres">
      <dgm:prSet presAssocID="{7483DFFF-1F48-4527-AC77-79857890013B}" presName="hierChild2" presStyleCnt="0"/>
      <dgm:spPr/>
    </dgm:pt>
    <dgm:pt modelId="{78F18044-66B9-4214-8546-32643E999249}" type="pres">
      <dgm:prSet presAssocID="{211E7AAD-B308-4E9B-8AA6-EB09C6DB00ED}" presName="hierRoot1" presStyleCnt="0"/>
      <dgm:spPr/>
    </dgm:pt>
    <dgm:pt modelId="{532A562A-13E5-4EB8-80D4-D28EBD62533F}" type="pres">
      <dgm:prSet presAssocID="{211E7AAD-B308-4E9B-8AA6-EB09C6DB00ED}" presName="composite" presStyleCnt="0"/>
      <dgm:spPr/>
    </dgm:pt>
    <dgm:pt modelId="{C9EA54D2-6856-4B2C-9D58-1C99A1105553}" type="pres">
      <dgm:prSet presAssocID="{211E7AAD-B308-4E9B-8AA6-EB09C6DB00ED}" presName="background" presStyleLbl="node0" presStyleIdx="1" presStyleCnt="2"/>
      <dgm:spPr/>
    </dgm:pt>
    <dgm:pt modelId="{D4696D96-881D-4C84-9D43-163D0B8186AC}" type="pres">
      <dgm:prSet presAssocID="{211E7AAD-B308-4E9B-8AA6-EB09C6DB00ED}" presName="text" presStyleLbl="fgAcc0" presStyleIdx="1" presStyleCnt="2">
        <dgm:presLayoutVars>
          <dgm:chPref val="3"/>
        </dgm:presLayoutVars>
      </dgm:prSet>
      <dgm:spPr/>
    </dgm:pt>
    <dgm:pt modelId="{56776408-D96F-4142-9388-F13B0D063F5D}" type="pres">
      <dgm:prSet presAssocID="{211E7AAD-B308-4E9B-8AA6-EB09C6DB00ED}" presName="hierChild2" presStyleCnt="0"/>
      <dgm:spPr/>
    </dgm:pt>
  </dgm:ptLst>
  <dgm:cxnLst>
    <dgm:cxn modelId="{B7D98A31-BC56-4F7A-BD1B-381FC066D74E}" srcId="{9E38D6C8-23B1-41FE-8EE1-BB62170EDD0B}" destId="{7483DFFF-1F48-4527-AC77-79857890013B}" srcOrd="0" destOrd="0" parTransId="{ED5DF6D3-E889-456B-8A48-0546813A43E6}" sibTransId="{953CB48C-7630-4C5B-86BD-C20726147958}"/>
    <dgm:cxn modelId="{9B84A93C-EAFC-4A7C-AF01-614EE1B111C6}" srcId="{9E38D6C8-23B1-41FE-8EE1-BB62170EDD0B}" destId="{211E7AAD-B308-4E9B-8AA6-EB09C6DB00ED}" srcOrd="1" destOrd="0" parTransId="{79F2800A-7717-46FC-9070-7A4A8C0C4BDB}" sibTransId="{C48D9E76-366E-4D67-A741-1EF87D4DA4DE}"/>
    <dgm:cxn modelId="{59115656-865F-4C7A-ADB3-EB7F0E1D2CF9}" type="presOf" srcId="{211E7AAD-B308-4E9B-8AA6-EB09C6DB00ED}" destId="{D4696D96-881D-4C84-9D43-163D0B8186AC}" srcOrd="0" destOrd="0" presId="urn:microsoft.com/office/officeart/2005/8/layout/hierarchy1"/>
    <dgm:cxn modelId="{51852C9A-F4E8-4A10-85A1-F7A402145BC5}" type="presOf" srcId="{7483DFFF-1F48-4527-AC77-79857890013B}" destId="{84313B3F-25A5-4FFF-8534-16EE6B2800F3}" srcOrd="0" destOrd="0" presId="urn:microsoft.com/office/officeart/2005/8/layout/hierarchy1"/>
    <dgm:cxn modelId="{A00E4DFC-BC03-4BC6-86A7-DDE730C7750A}" type="presOf" srcId="{9E38D6C8-23B1-41FE-8EE1-BB62170EDD0B}" destId="{7DDD7FFA-4248-4941-8582-659A2F519BB0}" srcOrd="0" destOrd="0" presId="urn:microsoft.com/office/officeart/2005/8/layout/hierarchy1"/>
    <dgm:cxn modelId="{669792CE-714C-44B6-BAAC-D5B186E1C826}" type="presParOf" srcId="{7DDD7FFA-4248-4941-8582-659A2F519BB0}" destId="{5422BCFB-80EA-4C6A-830E-01F227DB3864}" srcOrd="0" destOrd="0" presId="urn:microsoft.com/office/officeart/2005/8/layout/hierarchy1"/>
    <dgm:cxn modelId="{15A33436-3C15-48F1-9187-6F07191C858F}" type="presParOf" srcId="{5422BCFB-80EA-4C6A-830E-01F227DB3864}" destId="{3773EC2E-C859-44B7-8A1B-B17E4380BC41}" srcOrd="0" destOrd="0" presId="urn:microsoft.com/office/officeart/2005/8/layout/hierarchy1"/>
    <dgm:cxn modelId="{21D295AF-A257-4590-85CE-187A5BF35346}" type="presParOf" srcId="{3773EC2E-C859-44B7-8A1B-B17E4380BC41}" destId="{31784E67-7E20-4B86-A2FB-B22DC90894DB}" srcOrd="0" destOrd="0" presId="urn:microsoft.com/office/officeart/2005/8/layout/hierarchy1"/>
    <dgm:cxn modelId="{DFCC7C41-1089-483E-80EF-16A8F3BF44CB}" type="presParOf" srcId="{3773EC2E-C859-44B7-8A1B-B17E4380BC41}" destId="{84313B3F-25A5-4FFF-8534-16EE6B2800F3}" srcOrd="1" destOrd="0" presId="urn:microsoft.com/office/officeart/2005/8/layout/hierarchy1"/>
    <dgm:cxn modelId="{2C036FEC-7395-4CC2-B900-11F47551F4EA}" type="presParOf" srcId="{5422BCFB-80EA-4C6A-830E-01F227DB3864}" destId="{4C644688-9D04-4BDB-96B3-1309E67A6BD5}" srcOrd="1" destOrd="0" presId="urn:microsoft.com/office/officeart/2005/8/layout/hierarchy1"/>
    <dgm:cxn modelId="{D31F6A58-A740-4475-8101-C047A2FA86EE}" type="presParOf" srcId="{7DDD7FFA-4248-4941-8582-659A2F519BB0}" destId="{78F18044-66B9-4214-8546-32643E999249}" srcOrd="1" destOrd="0" presId="urn:microsoft.com/office/officeart/2005/8/layout/hierarchy1"/>
    <dgm:cxn modelId="{08C4B4AF-7D47-48DF-9C2F-708DE05E29CF}" type="presParOf" srcId="{78F18044-66B9-4214-8546-32643E999249}" destId="{532A562A-13E5-4EB8-80D4-D28EBD62533F}" srcOrd="0" destOrd="0" presId="urn:microsoft.com/office/officeart/2005/8/layout/hierarchy1"/>
    <dgm:cxn modelId="{3D86A578-AD81-4C74-87EF-D7712E74A9B0}" type="presParOf" srcId="{532A562A-13E5-4EB8-80D4-D28EBD62533F}" destId="{C9EA54D2-6856-4B2C-9D58-1C99A1105553}" srcOrd="0" destOrd="0" presId="urn:microsoft.com/office/officeart/2005/8/layout/hierarchy1"/>
    <dgm:cxn modelId="{C25CA5D2-76E5-49B6-97BF-EF553F3D95FF}" type="presParOf" srcId="{532A562A-13E5-4EB8-80D4-D28EBD62533F}" destId="{D4696D96-881D-4C84-9D43-163D0B8186AC}" srcOrd="1" destOrd="0" presId="urn:microsoft.com/office/officeart/2005/8/layout/hierarchy1"/>
    <dgm:cxn modelId="{5C064527-7EEF-4968-862B-401EF0A5250C}" type="presParOf" srcId="{78F18044-66B9-4214-8546-32643E999249}" destId="{56776408-D96F-4142-9388-F13B0D063F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E9150E6-D46E-4D73-930E-D1CCBE3B1E2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76F4379-3786-4BB0-B81E-671580344215}">
      <dgm:prSet/>
      <dgm:spPr/>
      <dgm:t>
        <a:bodyPr/>
        <a:lstStyle/>
        <a:p>
          <a:r>
            <a:rPr lang="en-US"/>
            <a:t>Typically most of the anonymization algorithms are based on Generalization and Suppression of QID attributes</a:t>
          </a:r>
        </a:p>
      </dgm:t>
    </dgm:pt>
    <dgm:pt modelId="{5448B6C6-BFEF-4BED-9786-558B5B03103A}" type="parTrans" cxnId="{E4E86C7A-40D2-4B9B-A51E-B25AF15AE17E}">
      <dgm:prSet/>
      <dgm:spPr/>
      <dgm:t>
        <a:bodyPr/>
        <a:lstStyle/>
        <a:p>
          <a:endParaRPr lang="en-US"/>
        </a:p>
      </dgm:t>
    </dgm:pt>
    <dgm:pt modelId="{78E73F1A-1EC4-4A73-BF88-E1F0C047FA86}" type="sibTrans" cxnId="{E4E86C7A-40D2-4B9B-A51E-B25AF15AE17E}">
      <dgm:prSet/>
      <dgm:spPr/>
      <dgm:t>
        <a:bodyPr/>
        <a:lstStyle/>
        <a:p>
          <a:endParaRPr lang="en-US"/>
        </a:p>
      </dgm:t>
    </dgm:pt>
    <dgm:pt modelId="{5352E0F1-41EA-470B-BBF9-FF6AC5DF1A78}">
      <dgm:prSet/>
      <dgm:spPr/>
      <dgm:t>
        <a:bodyPr/>
        <a:lstStyle/>
        <a:p>
          <a:r>
            <a:rPr lang="en-US"/>
            <a:t>They are</a:t>
          </a:r>
        </a:p>
      </dgm:t>
    </dgm:pt>
    <dgm:pt modelId="{98AB1AE9-1D75-4465-B25C-4F05DACF951F}" type="parTrans" cxnId="{39C50FD8-EDAF-4FC3-BB80-3F39BBB58554}">
      <dgm:prSet/>
      <dgm:spPr/>
      <dgm:t>
        <a:bodyPr/>
        <a:lstStyle/>
        <a:p>
          <a:endParaRPr lang="en-US"/>
        </a:p>
      </dgm:t>
    </dgm:pt>
    <dgm:pt modelId="{5B2F8528-1ABA-4A5F-A85F-B236B43C5F47}" type="sibTrans" cxnId="{39C50FD8-EDAF-4FC3-BB80-3F39BBB58554}">
      <dgm:prSet/>
      <dgm:spPr/>
      <dgm:t>
        <a:bodyPr/>
        <a:lstStyle/>
        <a:p>
          <a:endParaRPr lang="en-US"/>
        </a:p>
      </dgm:t>
    </dgm:pt>
    <dgm:pt modelId="{83D8ED43-ACD2-406D-BD5E-C7531185C243}" type="pres">
      <dgm:prSet presAssocID="{2E9150E6-D46E-4D73-930E-D1CCBE3B1E2D}" presName="hierChild1" presStyleCnt="0">
        <dgm:presLayoutVars>
          <dgm:chPref val="1"/>
          <dgm:dir/>
          <dgm:animOne val="branch"/>
          <dgm:animLvl val="lvl"/>
          <dgm:resizeHandles/>
        </dgm:presLayoutVars>
      </dgm:prSet>
      <dgm:spPr/>
    </dgm:pt>
    <dgm:pt modelId="{D889CDE0-46BF-4F51-8ECF-59A526D28583}" type="pres">
      <dgm:prSet presAssocID="{A76F4379-3786-4BB0-B81E-671580344215}" presName="hierRoot1" presStyleCnt="0"/>
      <dgm:spPr/>
    </dgm:pt>
    <dgm:pt modelId="{33976210-25B5-46BB-B7E1-AE38673844B9}" type="pres">
      <dgm:prSet presAssocID="{A76F4379-3786-4BB0-B81E-671580344215}" presName="composite" presStyleCnt="0"/>
      <dgm:spPr/>
    </dgm:pt>
    <dgm:pt modelId="{7DF5F93E-2CBE-44E9-88DB-C402FF075BA7}" type="pres">
      <dgm:prSet presAssocID="{A76F4379-3786-4BB0-B81E-671580344215}" presName="background" presStyleLbl="node0" presStyleIdx="0" presStyleCnt="2"/>
      <dgm:spPr/>
    </dgm:pt>
    <dgm:pt modelId="{12768F8C-BF4C-402B-BD3C-57D6C577FC24}" type="pres">
      <dgm:prSet presAssocID="{A76F4379-3786-4BB0-B81E-671580344215}" presName="text" presStyleLbl="fgAcc0" presStyleIdx="0" presStyleCnt="2">
        <dgm:presLayoutVars>
          <dgm:chPref val="3"/>
        </dgm:presLayoutVars>
      </dgm:prSet>
      <dgm:spPr/>
    </dgm:pt>
    <dgm:pt modelId="{6EDBF049-EBCB-4EC8-9C5A-23CC4342E434}" type="pres">
      <dgm:prSet presAssocID="{A76F4379-3786-4BB0-B81E-671580344215}" presName="hierChild2" presStyleCnt="0"/>
      <dgm:spPr/>
    </dgm:pt>
    <dgm:pt modelId="{1C1C0B16-AC55-4DBB-AE13-12F2F759F759}" type="pres">
      <dgm:prSet presAssocID="{5352E0F1-41EA-470B-BBF9-FF6AC5DF1A78}" presName="hierRoot1" presStyleCnt="0"/>
      <dgm:spPr/>
    </dgm:pt>
    <dgm:pt modelId="{E29950EC-4943-426C-B9BD-350B7FBE8958}" type="pres">
      <dgm:prSet presAssocID="{5352E0F1-41EA-470B-BBF9-FF6AC5DF1A78}" presName="composite" presStyleCnt="0"/>
      <dgm:spPr/>
    </dgm:pt>
    <dgm:pt modelId="{DCFD6791-7106-4676-9820-57114143B9CD}" type="pres">
      <dgm:prSet presAssocID="{5352E0F1-41EA-470B-BBF9-FF6AC5DF1A78}" presName="background" presStyleLbl="node0" presStyleIdx="1" presStyleCnt="2"/>
      <dgm:spPr/>
    </dgm:pt>
    <dgm:pt modelId="{F9C2886C-51A6-43F3-9679-492C012679A1}" type="pres">
      <dgm:prSet presAssocID="{5352E0F1-41EA-470B-BBF9-FF6AC5DF1A78}" presName="text" presStyleLbl="fgAcc0" presStyleIdx="1" presStyleCnt="2">
        <dgm:presLayoutVars>
          <dgm:chPref val="3"/>
        </dgm:presLayoutVars>
      </dgm:prSet>
      <dgm:spPr/>
    </dgm:pt>
    <dgm:pt modelId="{72BCD832-5106-4C4C-973E-6AFB44B68ADF}" type="pres">
      <dgm:prSet presAssocID="{5352E0F1-41EA-470B-BBF9-FF6AC5DF1A78}" presName="hierChild2" presStyleCnt="0"/>
      <dgm:spPr/>
    </dgm:pt>
  </dgm:ptLst>
  <dgm:cxnLst>
    <dgm:cxn modelId="{40F8F14B-5252-408B-996A-D8C450293A7B}" type="presOf" srcId="{A76F4379-3786-4BB0-B81E-671580344215}" destId="{12768F8C-BF4C-402B-BD3C-57D6C577FC24}" srcOrd="0" destOrd="0" presId="urn:microsoft.com/office/officeart/2005/8/layout/hierarchy1"/>
    <dgm:cxn modelId="{E4E86C7A-40D2-4B9B-A51E-B25AF15AE17E}" srcId="{2E9150E6-D46E-4D73-930E-D1CCBE3B1E2D}" destId="{A76F4379-3786-4BB0-B81E-671580344215}" srcOrd="0" destOrd="0" parTransId="{5448B6C6-BFEF-4BED-9786-558B5B03103A}" sibTransId="{78E73F1A-1EC4-4A73-BF88-E1F0C047FA86}"/>
    <dgm:cxn modelId="{17A610B1-A6FF-4994-9F2A-34E4EFE8DB8D}" type="presOf" srcId="{5352E0F1-41EA-470B-BBF9-FF6AC5DF1A78}" destId="{F9C2886C-51A6-43F3-9679-492C012679A1}" srcOrd="0" destOrd="0" presId="urn:microsoft.com/office/officeart/2005/8/layout/hierarchy1"/>
    <dgm:cxn modelId="{39C50FD8-EDAF-4FC3-BB80-3F39BBB58554}" srcId="{2E9150E6-D46E-4D73-930E-D1CCBE3B1E2D}" destId="{5352E0F1-41EA-470B-BBF9-FF6AC5DF1A78}" srcOrd="1" destOrd="0" parTransId="{98AB1AE9-1D75-4465-B25C-4F05DACF951F}" sibTransId="{5B2F8528-1ABA-4A5F-A85F-B236B43C5F47}"/>
    <dgm:cxn modelId="{59B442F2-36CB-4E6A-8692-84887A2603F4}" type="presOf" srcId="{2E9150E6-D46E-4D73-930E-D1CCBE3B1E2D}" destId="{83D8ED43-ACD2-406D-BD5E-C7531185C243}" srcOrd="0" destOrd="0" presId="urn:microsoft.com/office/officeart/2005/8/layout/hierarchy1"/>
    <dgm:cxn modelId="{ECBC93EF-446B-4E17-9C83-F744DD6B2558}" type="presParOf" srcId="{83D8ED43-ACD2-406D-BD5E-C7531185C243}" destId="{D889CDE0-46BF-4F51-8ECF-59A526D28583}" srcOrd="0" destOrd="0" presId="urn:microsoft.com/office/officeart/2005/8/layout/hierarchy1"/>
    <dgm:cxn modelId="{5DAAA2DC-772A-4058-B451-5898E4903D60}" type="presParOf" srcId="{D889CDE0-46BF-4F51-8ECF-59A526D28583}" destId="{33976210-25B5-46BB-B7E1-AE38673844B9}" srcOrd="0" destOrd="0" presId="urn:microsoft.com/office/officeart/2005/8/layout/hierarchy1"/>
    <dgm:cxn modelId="{5BF8E699-6EBD-424E-93AE-DD2C67D26FCB}" type="presParOf" srcId="{33976210-25B5-46BB-B7E1-AE38673844B9}" destId="{7DF5F93E-2CBE-44E9-88DB-C402FF075BA7}" srcOrd="0" destOrd="0" presId="urn:microsoft.com/office/officeart/2005/8/layout/hierarchy1"/>
    <dgm:cxn modelId="{DA3AAAE5-12E0-4544-ABF2-2CFF16AB2246}" type="presParOf" srcId="{33976210-25B5-46BB-B7E1-AE38673844B9}" destId="{12768F8C-BF4C-402B-BD3C-57D6C577FC24}" srcOrd="1" destOrd="0" presId="urn:microsoft.com/office/officeart/2005/8/layout/hierarchy1"/>
    <dgm:cxn modelId="{EF648B3E-F60A-456E-9352-7ADAA93AEF63}" type="presParOf" srcId="{D889CDE0-46BF-4F51-8ECF-59A526D28583}" destId="{6EDBF049-EBCB-4EC8-9C5A-23CC4342E434}" srcOrd="1" destOrd="0" presId="urn:microsoft.com/office/officeart/2005/8/layout/hierarchy1"/>
    <dgm:cxn modelId="{F6266800-F08D-40BE-8AC9-7C18DC2AF549}" type="presParOf" srcId="{83D8ED43-ACD2-406D-BD5E-C7531185C243}" destId="{1C1C0B16-AC55-4DBB-AE13-12F2F759F759}" srcOrd="1" destOrd="0" presId="urn:microsoft.com/office/officeart/2005/8/layout/hierarchy1"/>
    <dgm:cxn modelId="{16690207-45E8-4B1D-9EBC-5FF82DA9D18D}" type="presParOf" srcId="{1C1C0B16-AC55-4DBB-AE13-12F2F759F759}" destId="{E29950EC-4943-426C-B9BD-350B7FBE8958}" srcOrd="0" destOrd="0" presId="urn:microsoft.com/office/officeart/2005/8/layout/hierarchy1"/>
    <dgm:cxn modelId="{97293839-9422-41F2-BE3A-6A858C47EB31}" type="presParOf" srcId="{E29950EC-4943-426C-B9BD-350B7FBE8958}" destId="{DCFD6791-7106-4676-9820-57114143B9CD}" srcOrd="0" destOrd="0" presId="urn:microsoft.com/office/officeart/2005/8/layout/hierarchy1"/>
    <dgm:cxn modelId="{C052E68D-780B-4383-B184-09BBDE78CF32}" type="presParOf" srcId="{E29950EC-4943-426C-B9BD-350B7FBE8958}" destId="{F9C2886C-51A6-43F3-9679-492C012679A1}" srcOrd="1" destOrd="0" presId="urn:microsoft.com/office/officeart/2005/8/layout/hierarchy1"/>
    <dgm:cxn modelId="{4F79F991-250B-456D-824B-D1EE1F3BCDEA}" type="presParOf" srcId="{1C1C0B16-AC55-4DBB-AE13-12F2F759F759}" destId="{72BCD832-5106-4C4C-973E-6AFB44B68AD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86C076A-3FBE-4B00-8C4D-75F7AE7E125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9D4F45-37ED-472B-AF81-EC1347483C23}">
      <dgm:prSet/>
      <dgm:spPr/>
      <dgm:t>
        <a:bodyPr/>
        <a:lstStyle/>
        <a:p>
          <a:r>
            <a:rPr lang="en-US"/>
            <a:t>This algorithm requires that each QID tuple appear in at least k-1 records, this will ensure at minimal, that released data processed with k-anonymity will be difficult to re-identify</a:t>
          </a:r>
        </a:p>
      </dgm:t>
    </dgm:pt>
    <dgm:pt modelId="{3D5ECEBE-BC69-4F9D-99AF-D78E39A626A5}" type="parTrans" cxnId="{13F5BC49-95AF-49A9-82A1-E93EDDDE0599}">
      <dgm:prSet/>
      <dgm:spPr/>
      <dgm:t>
        <a:bodyPr/>
        <a:lstStyle/>
        <a:p>
          <a:endParaRPr lang="en-US"/>
        </a:p>
      </dgm:t>
    </dgm:pt>
    <dgm:pt modelId="{84E94405-A769-4205-AC6A-D9A122D3F15C}" type="sibTrans" cxnId="{13F5BC49-95AF-49A9-82A1-E93EDDDE0599}">
      <dgm:prSet/>
      <dgm:spPr/>
      <dgm:t>
        <a:bodyPr/>
        <a:lstStyle/>
        <a:p>
          <a:endParaRPr lang="en-US"/>
        </a:p>
      </dgm:t>
    </dgm:pt>
    <dgm:pt modelId="{A274EECA-C54F-4111-8353-EB8D1BA1BC09}">
      <dgm:prSet/>
      <dgm:spPr/>
      <dgm:t>
        <a:bodyPr/>
        <a:lstStyle/>
        <a:p>
          <a:r>
            <a:rPr lang="en-US"/>
            <a:t>The QIDs contains information that is more likely to find over the dataset, so this type of attribute is more vulnerable to re-identification</a:t>
          </a:r>
        </a:p>
      </dgm:t>
    </dgm:pt>
    <dgm:pt modelId="{201EBF88-4C90-466B-84FC-4380E081D4B4}" type="parTrans" cxnId="{91A10CBA-3E49-4808-B938-A9F5C56C9166}">
      <dgm:prSet/>
      <dgm:spPr/>
      <dgm:t>
        <a:bodyPr/>
        <a:lstStyle/>
        <a:p>
          <a:endParaRPr lang="en-US"/>
        </a:p>
      </dgm:t>
    </dgm:pt>
    <dgm:pt modelId="{112A5B5F-0095-4508-92E2-62FE9BB8F66B}" type="sibTrans" cxnId="{91A10CBA-3E49-4808-B938-A9F5C56C9166}">
      <dgm:prSet/>
      <dgm:spPr/>
      <dgm:t>
        <a:bodyPr/>
        <a:lstStyle/>
        <a:p>
          <a:endParaRPr lang="en-US"/>
        </a:p>
      </dgm:t>
    </dgm:pt>
    <dgm:pt modelId="{CE5FB07E-A6F2-4E53-B228-69CB45238A6F}">
      <dgm:prSet/>
      <dgm:spPr/>
      <dgm:t>
        <a:bodyPr/>
        <a:lstStyle/>
        <a:p>
          <a:r>
            <a:rPr lang="en-US"/>
            <a:t>k-anonymity uses generalization and suppression methods</a:t>
          </a:r>
        </a:p>
      </dgm:t>
    </dgm:pt>
    <dgm:pt modelId="{A1401C1E-DB63-466A-86A3-78140A23ACF7}" type="parTrans" cxnId="{006760AB-5496-45FE-A5FB-411B01BA2DDA}">
      <dgm:prSet/>
      <dgm:spPr/>
      <dgm:t>
        <a:bodyPr/>
        <a:lstStyle/>
        <a:p>
          <a:endParaRPr lang="en-US"/>
        </a:p>
      </dgm:t>
    </dgm:pt>
    <dgm:pt modelId="{E6B5F25A-7456-40B7-9038-EC1ED9810E4C}" type="sibTrans" cxnId="{006760AB-5496-45FE-A5FB-411B01BA2DDA}">
      <dgm:prSet/>
      <dgm:spPr/>
      <dgm:t>
        <a:bodyPr/>
        <a:lstStyle/>
        <a:p>
          <a:endParaRPr lang="en-US"/>
        </a:p>
      </dgm:t>
    </dgm:pt>
    <dgm:pt modelId="{E6957898-9D51-462B-B056-548F245E5634}" type="pres">
      <dgm:prSet presAssocID="{B86C076A-3FBE-4B00-8C4D-75F7AE7E1252}" presName="root" presStyleCnt="0">
        <dgm:presLayoutVars>
          <dgm:dir/>
          <dgm:resizeHandles val="exact"/>
        </dgm:presLayoutVars>
      </dgm:prSet>
      <dgm:spPr/>
    </dgm:pt>
    <dgm:pt modelId="{035DB37F-950A-47EF-8F16-C40A03182DB1}" type="pres">
      <dgm:prSet presAssocID="{149D4F45-37ED-472B-AF81-EC1347483C23}" presName="compNode" presStyleCnt="0"/>
      <dgm:spPr/>
    </dgm:pt>
    <dgm:pt modelId="{08788597-1AC4-4BA7-80F3-38E11F44721F}" type="pres">
      <dgm:prSet presAssocID="{149D4F45-37ED-472B-AF81-EC1347483C23}" presName="bgRect" presStyleLbl="bgShp" presStyleIdx="0" presStyleCnt="3"/>
      <dgm:spPr/>
    </dgm:pt>
    <dgm:pt modelId="{2E1C94C5-A10D-449E-B651-34E9471EFCE9}" type="pres">
      <dgm:prSet presAssocID="{149D4F45-37ED-472B-AF81-EC1347483C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7F99D689-FAB4-4D82-A45E-5DB09E102877}" type="pres">
      <dgm:prSet presAssocID="{149D4F45-37ED-472B-AF81-EC1347483C23}" presName="spaceRect" presStyleCnt="0"/>
      <dgm:spPr/>
    </dgm:pt>
    <dgm:pt modelId="{C4CC5799-5D75-4171-B347-E4585F7D0C39}" type="pres">
      <dgm:prSet presAssocID="{149D4F45-37ED-472B-AF81-EC1347483C23}" presName="parTx" presStyleLbl="revTx" presStyleIdx="0" presStyleCnt="3">
        <dgm:presLayoutVars>
          <dgm:chMax val="0"/>
          <dgm:chPref val="0"/>
        </dgm:presLayoutVars>
      </dgm:prSet>
      <dgm:spPr/>
    </dgm:pt>
    <dgm:pt modelId="{607503F5-2CCA-4E05-A33C-DED463061D2E}" type="pres">
      <dgm:prSet presAssocID="{84E94405-A769-4205-AC6A-D9A122D3F15C}" presName="sibTrans" presStyleCnt="0"/>
      <dgm:spPr/>
    </dgm:pt>
    <dgm:pt modelId="{05A585F1-0314-4986-B8D9-9E50ED826021}" type="pres">
      <dgm:prSet presAssocID="{A274EECA-C54F-4111-8353-EB8D1BA1BC09}" presName="compNode" presStyleCnt="0"/>
      <dgm:spPr/>
    </dgm:pt>
    <dgm:pt modelId="{6B6E422C-DDB0-431B-91CA-4527A01F7FCB}" type="pres">
      <dgm:prSet presAssocID="{A274EECA-C54F-4111-8353-EB8D1BA1BC09}" presName="bgRect" presStyleLbl="bgShp" presStyleIdx="1" presStyleCnt="3"/>
      <dgm:spPr/>
    </dgm:pt>
    <dgm:pt modelId="{7FB9BA8F-FBB1-477C-B312-3209E9C4F15E}" type="pres">
      <dgm:prSet presAssocID="{A274EECA-C54F-4111-8353-EB8D1BA1BC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D9D0CBC-DA64-40ED-BFFD-CE81A92AAA75}" type="pres">
      <dgm:prSet presAssocID="{A274EECA-C54F-4111-8353-EB8D1BA1BC09}" presName="spaceRect" presStyleCnt="0"/>
      <dgm:spPr/>
    </dgm:pt>
    <dgm:pt modelId="{F62F6285-ABD3-4FD9-BBF9-84E73BFB0F91}" type="pres">
      <dgm:prSet presAssocID="{A274EECA-C54F-4111-8353-EB8D1BA1BC09}" presName="parTx" presStyleLbl="revTx" presStyleIdx="1" presStyleCnt="3">
        <dgm:presLayoutVars>
          <dgm:chMax val="0"/>
          <dgm:chPref val="0"/>
        </dgm:presLayoutVars>
      </dgm:prSet>
      <dgm:spPr/>
    </dgm:pt>
    <dgm:pt modelId="{D191DDB9-38BC-4E35-8D13-E55965077FE4}" type="pres">
      <dgm:prSet presAssocID="{112A5B5F-0095-4508-92E2-62FE9BB8F66B}" presName="sibTrans" presStyleCnt="0"/>
      <dgm:spPr/>
    </dgm:pt>
    <dgm:pt modelId="{73AABCAC-19DD-4A85-B8F3-E3A696580F39}" type="pres">
      <dgm:prSet presAssocID="{CE5FB07E-A6F2-4E53-B228-69CB45238A6F}" presName="compNode" presStyleCnt="0"/>
      <dgm:spPr/>
    </dgm:pt>
    <dgm:pt modelId="{6711B4B1-E089-4BC1-9425-91420485569A}" type="pres">
      <dgm:prSet presAssocID="{CE5FB07E-A6F2-4E53-B228-69CB45238A6F}" presName="bgRect" presStyleLbl="bgShp" presStyleIdx="2" presStyleCnt="3"/>
      <dgm:spPr/>
    </dgm:pt>
    <dgm:pt modelId="{6F48FA9F-CED6-4A11-B711-D2B577A78196}" type="pres">
      <dgm:prSet presAssocID="{CE5FB07E-A6F2-4E53-B228-69CB45238A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5373476A-1FB8-4D5F-A539-53B2ED9A1840}" type="pres">
      <dgm:prSet presAssocID="{CE5FB07E-A6F2-4E53-B228-69CB45238A6F}" presName="spaceRect" presStyleCnt="0"/>
      <dgm:spPr/>
    </dgm:pt>
    <dgm:pt modelId="{B4B7A8DF-AA40-4F55-A4D1-539D83CE2D2C}" type="pres">
      <dgm:prSet presAssocID="{CE5FB07E-A6F2-4E53-B228-69CB45238A6F}" presName="parTx" presStyleLbl="revTx" presStyleIdx="2" presStyleCnt="3">
        <dgm:presLayoutVars>
          <dgm:chMax val="0"/>
          <dgm:chPref val="0"/>
        </dgm:presLayoutVars>
      </dgm:prSet>
      <dgm:spPr/>
    </dgm:pt>
  </dgm:ptLst>
  <dgm:cxnLst>
    <dgm:cxn modelId="{13F5BC49-95AF-49A9-82A1-E93EDDDE0599}" srcId="{B86C076A-3FBE-4B00-8C4D-75F7AE7E1252}" destId="{149D4F45-37ED-472B-AF81-EC1347483C23}" srcOrd="0" destOrd="0" parTransId="{3D5ECEBE-BC69-4F9D-99AF-D78E39A626A5}" sibTransId="{84E94405-A769-4205-AC6A-D9A122D3F15C}"/>
    <dgm:cxn modelId="{006760AB-5496-45FE-A5FB-411B01BA2DDA}" srcId="{B86C076A-3FBE-4B00-8C4D-75F7AE7E1252}" destId="{CE5FB07E-A6F2-4E53-B228-69CB45238A6F}" srcOrd="2" destOrd="0" parTransId="{A1401C1E-DB63-466A-86A3-78140A23ACF7}" sibTransId="{E6B5F25A-7456-40B7-9038-EC1ED9810E4C}"/>
    <dgm:cxn modelId="{B1358AB9-06A1-4EA9-A56A-378FA7AFC6CE}" type="presOf" srcId="{CE5FB07E-A6F2-4E53-B228-69CB45238A6F}" destId="{B4B7A8DF-AA40-4F55-A4D1-539D83CE2D2C}" srcOrd="0" destOrd="0" presId="urn:microsoft.com/office/officeart/2018/2/layout/IconVerticalSolidList"/>
    <dgm:cxn modelId="{91A10CBA-3E49-4808-B938-A9F5C56C9166}" srcId="{B86C076A-3FBE-4B00-8C4D-75F7AE7E1252}" destId="{A274EECA-C54F-4111-8353-EB8D1BA1BC09}" srcOrd="1" destOrd="0" parTransId="{201EBF88-4C90-466B-84FC-4380E081D4B4}" sibTransId="{112A5B5F-0095-4508-92E2-62FE9BB8F66B}"/>
    <dgm:cxn modelId="{047B43C6-E94B-4931-A0D1-BEA6D1723B7F}" type="presOf" srcId="{A274EECA-C54F-4111-8353-EB8D1BA1BC09}" destId="{F62F6285-ABD3-4FD9-BBF9-84E73BFB0F91}" srcOrd="0" destOrd="0" presId="urn:microsoft.com/office/officeart/2018/2/layout/IconVerticalSolidList"/>
    <dgm:cxn modelId="{F4D122D8-1530-4B60-95C6-0F1089A8E7B3}" type="presOf" srcId="{B86C076A-3FBE-4B00-8C4D-75F7AE7E1252}" destId="{E6957898-9D51-462B-B056-548F245E5634}" srcOrd="0" destOrd="0" presId="urn:microsoft.com/office/officeart/2018/2/layout/IconVerticalSolidList"/>
    <dgm:cxn modelId="{6568D6FD-F581-44A6-B4FC-CBEB5E5EDD7F}" type="presOf" srcId="{149D4F45-37ED-472B-AF81-EC1347483C23}" destId="{C4CC5799-5D75-4171-B347-E4585F7D0C39}" srcOrd="0" destOrd="0" presId="urn:microsoft.com/office/officeart/2018/2/layout/IconVerticalSolidList"/>
    <dgm:cxn modelId="{75816479-A4D2-49B7-96B5-CE1B1449E56F}" type="presParOf" srcId="{E6957898-9D51-462B-B056-548F245E5634}" destId="{035DB37F-950A-47EF-8F16-C40A03182DB1}" srcOrd="0" destOrd="0" presId="urn:microsoft.com/office/officeart/2018/2/layout/IconVerticalSolidList"/>
    <dgm:cxn modelId="{C342C3FC-197D-4CEA-825A-B096EF78140A}" type="presParOf" srcId="{035DB37F-950A-47EF-8F16-C40A03182DB1}" destId="{08788597-1AC4-4BA7-80F3-38E11F44721F}" srcOrd="0" destOrd="0" presId="urn:microsoft.com/office/officeart/2018/2/layout/IconVerticalSolidList"/>
    <dgm:cxn modelId="{37658E51-3636-4F86-81E0-96FEF51E5755}" type="presParOf" srcId="{035DB37F-950A-47EF-8F16-C40A03182DB1}" destId="{2E1C94C5-A10D-449E-B651-34E9471EFCE9}" srcOrd="1" destOrd="0" presId="urn:microsoft.com/office/officeart/2018/2/layout/IconVerticalSolidList"/>
    <dgm:cxn modelId="{48F24D7A-C2A0-4066-9A53-9D7A3E03FC70}" type="presParOf" srcId="{035DB37F-950A-47EF-8F16-C40A03182DB1}" destId="{7F99D689-FAB4-4D82-A45E-5DB09E102877}" srcOrd="2" destOrd="0" presId="urn:microsoft.com/office/officeart/2018/2/layout/IconVerticalSolidList"/>
    <dgm:cxn modelId="{FFF55573-76A4-4006-A6BB-573036949A81}" type="presParOf" srcId="{035DB37F-950A-47EF-8F16-C40A03182DB1}" destId="{C4CC5799-5D75-4171-B347-E4585F7D0C39}" srcOrd="3" destOrd="0" presId="urn:microsoft.com/office/officeart/2018/2/layout/IconVerticalSolidList"/>
    <dgm:cxn modelId="{D65C7261-9B0E-4616-AB04-6B859418301B}" type="presParOf" srcId="{E6957898-9D51-462B-B056-548F245E5634}" destId="{607503F5-2CCA-4E05-A33C-DED463061D2E}" srcOrd="1" destOrd="0" presId="urn:microsoft.com/office/officeart/2018/2/layout/IconVerticalSolidList"/>
    <dgm:cxn modelId="{6AB09813-D3FF-44CF-9FDC-0E6E7920A98C}" type="presParOf" srcId="{E6957898-9D51-462B-B056-548F245E5634}" destId="{05A585F1-0314-4986-B8D9-9E50ED826021}" srcOrd="2" destOrd="0" presId="urn:microsoft.com/office/officeart/2018/2/layout/IconVerticalSolidList"/>
    <dgm:cxn modelId="{B65A135B-5CFB-4EE6-9568-62C9D919F400}" type="presParOf" srcId="{05A585F1-0314-4986-B8D9-9E50ED826021}" destId="{6B6E422C-DDB0-431B-91CA-4527A01F7FCB}" srcOrd="0" destOrd="0" presId="urn:microsoft.com/office/officeart/2018/2/layout/IconVerticalSolidList"/>
    <dgm:cxn modelId="{D912BE39-A75A-40F0-99F7-267BCBA74573}" type="presParOf" srcId="{05A585F1-0314-4986-B8D9-9E50ED826021}" destId="{7FB9BA8F-FBB1-477C-B312-3209E9C4F15E}" srcOrd="1" destOrd="0" presId="urn:microsoft.com/office/officeart/2018/2/layout/IconVerticalSolidList"/>
    <dgm:cxn modelId="{A6193308-2BEC-44B5-B2AD-715B5D0296E6}" type="presParOf" srcId="{05A585F1-0314-4986-B8D9-9E50ED826021}" destId="{CD9D0CBC-DA64-40ED-BFFD-CE81A92AAA75}" srcOrd="2" destOrd="0" presId="urn:microsoft.com/office/officeart/2018/2/layout/IconVerticalSolidList"/>
    <dgm:cxn modelId="{CDCD1FBE-D96D-457C-B99E-B52C43F63783}" type="presParOf" srcId="{05A585F1-0314-4986-B8D9-9E50ED826021}" destId="{F62F6285-ABD3-4FD9-BBF9-84E73BFB0F91}" srcOrd="3" destOrd="0" presId="urn:microsoft.com/office/officeart/2018/2/layout/IconVerticalSolidList"/>
    <dgm:cxn modelId="{013798FC-3D71-4C55-9890-7F3CF408A1CB}" type="presParOf" srcId="{E6957898-9D51-462B-B056-548F245E5634}" destId="{D191DDB9-38BC-4E35-8D13-E55965077FE4}" srcOrd="3" destOrd="0" presId="urn:microsoft.com/office/officeart/2018/2/layout/IconVerticalSolidList"/>
    <dgm:cxn modelId="{C31374FF-536B-4C1B-BFDD-EB144765F10C}" type="presParOf" srcId="{E6957898-9D51-462B-B056-548F245E5634}" destId="{73AABCAC-19DD-4A85-B8F3-E3A696580F39}" srcOrd="4" destOrd="0" presId="urn:microsoft.com/office/officeart/2018/2/layout/IconVerticalSolidList"/>
    <dgm:cxn modelId="{A69DAED5-7792-4656-8A83-241F6B806AE2}" type="presParOf" srcId="{73AABCAC-19DD-4A85-B8F3-E3A696580F39}" destId="{6711B4B1-E089-4BC1-9425-91420485569A}" srcOrd="0" destOrd="0" presId="urn:microsoft.com/office/officeart/2018/2/layout/IconVerticalSolidList"/>
    <dgm:cxn modelId="{83BE3856-671F-49C2-BAFD-0AEFA8760D99}" type="presParOf" srcId="{73AABCAC-19DD-4A85-B8F3-E3A696580F39}" destId="{6F48FA9F-CED6-4A11-B711-D2B577A78196}" srcOrd="1" destOrd="0" presId="urn:microsoft.com/office/officeart/2018/2/layout/IconVerticalSolidList"/>
    <dgm:cxn modelId="{0A5CBED5-4BE0-4CC7-8F77-9E31E88AE95F}" type="presParOf" srcId="{73AABCAC-19DD-4A85-B8F3-E3A696580F39}" destId="{5373476A-1FB8-4D5F-A539-53B2ED9A1840}" srcOrd="2" destOrd="0" presId="urn:microsoft.com/office/officeart/2018/2/layout/IconVerticalSolidList"/>
    <dgm:cxn modelId="{698CF4B5-6EA8-465F-A830-CC273BE1AE83}" type="presParOf" srcId="{73AABCAC-19DD-4A85-B8F3-E3A696580F39}" destId="{B4B7A8DF-AA40-4F55-A4D1-539D83CE2D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9B18523-9A50-4553-9E6B-11D8CDFEE2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E883EE-50FC-419E-AFE1-047C7A5F3745}">
      <dgm:prSet/>
      <dgm:spPr/>
      <dgm:t>
        <a:bodyPr/>
        <a:lstStyle/>
        <a:p>
          <a:r>
            <a:rPr lang="en-US"/>
            <a:t>This algorithm requires a high entropy on the distribution of SAs for each QID</a:t>
          </a:r>
        </a:p>
      </dgm:t>
    </dgm:pt>
    <dgm:pt modelId="{FC92E28E-A51A-4460-ADDE-3E26BEB33B25}" type="parTrans" cxnId="{4EA144DC-4984-4609-B005-6C2F6D5A939D}">
      <dgm:prSet/>
      <dgm:spPr/>
      <dgm:t>
        <a:bodyPr/>
        <a:lstStyle/>
        <a:p>
          <a:endParaRPr lang="en-US"/>
        </a:p>
      </dgm:t>
    </dgm:pt>
    <dgm:pt modelId="{358F94FB-D64B-4C7A-864E-22E51D0F4B3B}" type="sibTrans" cxnId="{4EA144DC-4984-4609-B005-6C2F6D5A939D}">
      <dgm:prSet/>
      <dgm:spPr/>
      <dgm:t>
        <a:bodyPr/>
        <a:lstStyle/>
        <a:p>
          <a:endParaRPr lang="en-US"/>
        </a:p>
      </dgm:t>
    </dgm:pt>
    <dgm:pt modelId="{0E812B94-CF38-4339-A610-3FAC48054D8D}">
      <dgm:prSet/>
      <dgm:spPr/>
      <dgm:t>
        <a:bodyPr/>
        <a:lstStyle/>
        <a:p>
          <a:r>
            <a:rPr lang="en-US"/>
            <a:t>The main idea behind l-diversity, is the well balancing dispersion of SAs between all the groups included on the datasets</a:t>
          </a:r>
        </a:p>
      </dgm:t>
    </dgm:pt>
    <dgm:pt modelId="{3EFDD982-6773-4D12-9326-E970D127423D}" type="parTrans" cxnId="{AB9576BD-D7C9-46E8-9AD6-BF53F6C38B08}">
      <dgm:prSet/>
      <dgm:spPr/>
      <dgm:t>
        <a:bodyPr/>
        <a:lstStyle/>
        <a:p>
          <a:endParaRPr lang="en-US"/>
        </a:p>
      </dgm:t>
    </dgm:pt>
    <dgm:pt modelId="{F077CFF6-8BA5-4C63-927E-984622343958}" type="sibTrans" cxnId="{AB9576BD-D7C9-46E8-9AD6-BF53F6C38B08}">
      <dgm:prSet/>
      <dgm:spPr/>
      <dgm:t>
        <a:bodyPr/>
        <a:lstStyle/>
        <a:p>
          <a:endParaRPr lang="en-US"/>
        </a:p>
      </dgm:t>
    </dgm:pt>
    <dgm:pt modelId="{A3A87564-77A1-424F-A5AA-EE2A70D631AF}">
      <dgm:prSet/>
      <dgm:spPr/>
      <dgm:t>
        <a:bodyPr/>
        <a:lstStyle/>
        <a:p>
          <a:r>
            <a:rPr lang="en-US"/>
            <a:t>Vulnerability- Similarity attacks, that happens because it considers the diversity of SAs in the group, but it is not concerned with the semantic proximity of the values</a:t>
          </a:r>
        </a:p>
      </dgm:t>
    </dgm:pt>
    <dgm:pt modelId="{7897DBFF-94BF-4E3F-9584-9B0976A516D8}" type="parTrans" cxnId="{7B629A38-4BCA-442D-A277-D6B7A9DC3207}">
      <dgm:prSet/>
      <dgm:spPr/>
      <dgm:t>
        <a:bodyPr/>
        <a:lstStyle/>
        <a:p>
          <a:endParaRPr lang="en-US"/>
        </a:p>
      </dgm:t>
    </dgm:pt>
    <dgm:pt modelId="{82D031D4-537A-4665-B8D1-3AD0B0AAA614}" type="sibTrans" cxnId="{7B629A38-4BCA-442D-A277-D6B7A9DC3207}">
      <dgm:prSet/>
      <dgm:spPr/>
      <dgm:t>
        <a:bodyPr/>
        <a:lstStyle/>
        <a:p>
          <a:endParaRPr lang="en-US"/>
        </a:p>
      </dgm:t>
    </dgm:pt>
    <dgm:pt modelId="{B4C9C0B8-9338-4BCC-9A24-772556CA0266}" type="pres">
      <dgm:prSet presAssocID="{89B18523-9A50-4553-9E6B-11D8CDFEE26B}" presName="root" presStyleCnt="0">
        <dgm:presLayoutVars>
          <dgm:dir/>
          <dgm:resizeHandles val="exact"/>
        </dgm:presLayoutVars>
      </dgm:prSet>
      <dgm:spPr/>
    </dgm:pt>
    <dgm:pt modelId="{6C579285-41CD-49F7-AEE5-165BECC43436}" type="pres">
      <dgm:prSet presAssocID="{F2E883EE-50FC-419E-AFE1-047C7A5F3745}" presName="compNode" presStyleCnt="0"/>
      <dgm:spPr/>
    </dgm:pt>
    <dgm:pt modelId="{A67CA4F8-F5CD-4229-A242-60B8C512FEF5}" type="pres">
      <dgm:prSet presAssocID="{F2E883EE-50FC-419E-AFE1-047C7A5F3745}" presName="bgRect" presStyleLbl="bgShp" presStyleIdx="0" presStyleCnt="3"/>
      <dgm:spPr/>
    </dgm:pt>
    <dgm:pt modelId="{0CC85B81-63CC-4F9E-8B2A-4220DE19C166}" type="pres">
      <dgm:prSet presAssocID="{F2E883EE-50FC-419E-AFE1-047C7A5F37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2BE8270-5142-485F-B807-D2680BC3B4A6}" type="pres">
      <dgm:prSet presAssocID="{F2E883EE-50FC-419E-AFE1-047C7A5F3745}" presName="spaceRect" presStyleCnt="0"/>
      <dgm:spPr/>
    </dgm:pt>
    <dgm:pt modelId="{7E82B1AE-62E5-4281-82CF-66A4AE4016E1}" type="pres">
      <dgm:prSet presAssocID="{F2E883EE-50FC-419E-AFE1-047C7A5F3745}" presName="parTx" presStyleLbl="revTx" presStyleIdx="0" presStyleCnt="3">
        <dgm:presLayoutVars>
          <dgm:chMax val="0"/>
          <dgm:chPref val="0"/>
        </dgm:presLayoutVars>
      </dgm:prSet>
      <dgm:spPr/>
    </dgm:pt>
    <dgm:pt modelId="{FC88A432-03B4-41F2-8180-9D9251C071D6}" type="pres">
      <dgm:prSet presAssocID="{358F94FB-D64B-4C7A-864E-22E51D0F4B3B}" presName="sibTrans" presStyleCnt="0"/>
      <dgm:spPr/>
    </dgm:pt>
    <dgm:pt modelId="{0EFC69A0-6FB9-470F-91E2-2A933FA7423F}" type="pres">
      <dgm:prSet presAssocID="{0E812B94-CF38-4339-A610-3FAC48054D8D}" presName="compNode" presStyleCnt="0"/>
      <dgm:spPr/>
    </dgm:pt>
    <dgm:pt modelId="{97CCBF7A-BE54-42DE-884A-FEB2E55B26EF}" type="pres">
      <dgm:prSet presAssocID="{0E812B94-CF38-4339-A610-3FAC48054D8D}" presName="bgRect" presStyleLbl="bgShp" presStyleIdx="1" presStyleCnt="3"/>
      <dgm:spPr/>
    </dgm:pt>
    <dgm:pt modelId="{1055BB95-4F3D-41C3-B76A-24D16B2A6D6A}" type="pres">
      <dgm:prSet presAssocID="{0E812B94-CF38-4339-A610-3FAC48054D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89DDE85F-40A4-435A-AA5B-E64E06A3DDBF}" type="pres">
      <dgm:prSet presAssocID="{0E812B94-CF38-4339-A610-3FAC48054D8D}" presName="spaceRect" presStyleCnt="0"/>
      <dgm:spPr/>
    </dgm:pt>
    <dgm:pt modelId="{A33EA46E-76EB-4087-AD43-24734701AE9C}" type="pres">
      <dgm:prSet presAssocID="{0E812B94-CF38-4339-A610-3FAC48054D8D}" presName="parTx" presStyleLbl="revTx" presStyleIdx="1" presStyleCnt="3">
        <dgm:presLayoutVars>
          <dgm:chMax val="0"/>
          <dgm:chPref val="0"/>
        </dgm:presLayoutVars>
      </dgm:prSet>
      <dgm:spPr/>
    </dgm:pt>
    <dgm:pt modelId="{2103483C-12ED-447D-A00F-488B6AACBD18}" type="pres">
      <dgm:prSet presAssocID="{F077CFF6-8BA5-4C63-927E-984622343958}" presName="sibTrans" presStyleCnt="0"/>
      <dgm:spPr/>
    </dgm:pt>
    <dgm:pt modelId="{093AFFD6-6EC3-4F84-B90E-81B8ED3D1603}" type="pres">
      <dgm:prSet presAssocID="{A3A87564-77A1-424F-A5AA-EE2A70D631AF}" presName="compNode" presStyleCnt="0"/>
      <dgm:spPr/>
    </dgm:pt>
    <dgm:pt modelId="{795AE42D-C876-46BC-99F1-7A5E62E02F6C}" type="pres">
      <dgm:prSet presAssocID="{A3A87564-77A1-424F-A5AA-EE2A70D631AF}" presName="bgRect" presStyleLbl="bgShp" presStyleIdx="2" presStyleCnt="3"/>
      <dgm:spPr/>
    </dgm:pt>
    <dgm:pt modelId="{E663272E-4B7E-46FD-907C-AC17DDE31A86}" type="pres">
      <dgm:prSet presAssocID="{A3A87564-77A1-424F-A5AA-EE2A70D631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4916E003-A63B-4F7D-9081-31CDBEC1293A}" type="pres">
      <dgm:prSet presAssocID="{A3A87564-77A1-424F-A5AA-EE2A70D631AF}" presName="spaceRect" presStyleCnt="0"/>
      <dgm:spPr/>
    </dgm:pt>
    <dgm:pt modelId="{63DAAA2D-60D6-47AF-94C6-C166ABAF2430}" type="pres">
      <dgm:prSet presAssocID="{A3A87564-77A1-424F-A5AA-EE2A70D631AF}" presName="parTx" presStyleLbl="revTx" presStyleIdx="2" presStyleCnt="3">
        <dgm:presLayoutVars>
          <dgm:chMax val="0"/>
          <dgm:chPref val="0"/>
        </dgm:presLayoutVars>
      </dgm:prSet>
      <dgm:spPr/>
    </dgm:pt>
  </dgm:ptLst>
  <dgm:cxnLst>
    <dgm:cxn modelId="{7B629A38-4BCA-442D-A277-D6B7A9DC3207}" srcId="{89B18523-9A50-4553-9E6B-11D8CDFEE26B}" destId="{A3A87564-77A1-424F-A5AA-EE2A70D631AF}" srcOrd="2" destOrd="0" parTransId="{7897DBFF-94BF-4E3F-9584-9B0976A516D8}" sibTransId="{82D031D4-537A-4665-B8D1-3AD0B0AAA614}"/>
    <dgm:cxn modelId="{60460B42-4BA0-4A3C-8B3F-6EEEA25ACC54}" type="presOf" srcId="{F2E883EE-50FC-419E-AFE1-047C7A5F3745}" destId="{7E82B1AE-62E5-4281-82CF-66A4AE4016E1}" srcOrd="0" destOrd="0" presId="urn:microsoft.com/office/officeart/2018/2/layout/IconVerticalSolidList"/>
    <dgm:cxn modelId="{DE0D6071-CD75-43C2-9502-625B42292545}" type="presOf" srcId="{0E812B94-CF38-4339-A610-3FAC48054D8D}" destId="{A33EA46E-76EB-4087-AD43-24734701AE9C}" srcOrd="0" destOrd="0" presId="urn:microsoft.com/office/officeart/2018/2/layout/IconVerticalSolidList"/>
    <dgm:cxn modelId="{72BCDA91-D8CF-4698-AD4A-536F797C2A7E}" type="presOf" srcId="{89B18523-9A50-4553-9E6B-11D8CDFEE26B}" destId="{B4C9C0B8-9338-4BCC-9A24-772556CA0266}" srcOrd="0" destOrd="0" presId="urn:microsoft.com/office/officeart/2018/2/layout/IconVerticalSolidList"/>
    <dgm:cxn modelId="{AB9576BD-D7C9-46E8-9AD6-BF53F6C38B08}" srcId="{89B18523-9A50-4553-9E6B-11D8CDFEE26B}" destId="{0E812B94-CF38-4339-A610-3FAC48054D8D}" srcOrd="1" destOrd="0" parTransId="{3EFDD982-6773-4D12-9326-E970D127423D}" sibTransId="{F077CFF6-8BA5-4C63-927E-984622343958}"/>
    <dgm:cxn modelId="{4EA144DC-4984-4609-B005-6C2F6D5A939D}" srcId="{89B18523-9A50-4553-9E6B-11D8CDFEE26B}" destId="{F2E883EE-50FC-419E-AFE1-047C7A5F3745}" srcOrd="0" destOrd="0" parTransId="{FC92E28E-A51A-4460-ADDE-3E26BEB33B25}" sibTransId="{358F94FB-D64B-4C7A-864E-22E51D0F4B3B}"/>
    <dgm:cxn modelId="{4CC024F5-522E-4BC3-B97D-4E6501911927}" type="presOf" srcId="{A3A87564-77A1-424F-A5AA-EE2A70D631AF}" destId="{63DAAA2D-60D6-47AF-94C6-C166ABAF2430}" srcOrd="0" destOrd="0" presId="urn:microsoft.com/office/officeart/2018/2/layout/IconVerticalSolidList"/>
    <dgm:cxn modelId="{41DCFE78-9BBA-481E-B63D-862A57F29E04}" type="presParOf" srcId="{B4C9C0B8-9338-4BCC-9A24-772556CA0266}" destId="{6C579285-41CD-49F7-AEE5-165BECC43436}" srcOrd="0" destOrd="0" presId="urn:microsoft.com/office/officeart/2018/2/layout/IconVerticalSolidList"/>
    <dgm:cxn modelId="{0BEB3E01-B9D6-4F4E-8325-BC6E95DF8C85}" type="presParOf" srcId="{6C579285-41CD-49F7-AEE5-165BECC43436}" destId="{A67CA4F8-F5CD-4229-A242-60B8C512FEF5}" srcOrd="0" destOrd="0" presId="urn:microsoft.com/office/officeart/2018/2/layout/IconVerticalSolidList"/>
    <dgm:cxn modelId="{13C4F514-4D01-4E07-886A-FDE0D1827EC8}" type="presParOf" srcId="{6C579285-41CD-49F7-AEE5-165BECC43436}" destId="{0CC85B81-63CC-4F9E-8B2A-4220DE19C166}" srcOrd="1" destOrd="0" presId="urn:microsoft.com/office/officeart/2018/2/layout/IconVerticalSolidList"/>
    <dgm:cxn modelId="{6F87C026-1D38-4D99-A7B1-B4C8EB60D3D6}" type="presParOf" srcId="{6C579285-41CD-49F7-AEE5-165BECC43436}" destId="{D2BE8270-5142-485F-B807-D2680BC3B4A6}" srcOrd="2" destOrd="0" presId="urn:microsoft.com/office/officeart/2018/2/layout/IconVerticalSolidList"/>
    <dgm:cxn modelId="{3F5346B3-8174-44AA-89A8-E7749CF02DE4}" type="presParOf" srcId="{6C579285-41CD-49F7-AEE5-165BECC43436}" destId="{7E82B1AE-62E5-4281-82CF-66A4AE4016E1}" srcOrd="3" destOrd="0" presId="urn:microsoft.com/office/officeart/2018/2/layout/IconVerticalSolidList"/>
    <dgm:cxn modelId="{D28F7201-EA37-413E-B5BA-2FA93D35C77A}" type="presParOf" srcId="{B4C9C0B8-9338-4BCC-9A24-772556CA0266}" destId="{FC88A432-03B4-41F2-8180-9D9251C071D6}" srcOrd="1" destOrd="0" presId="urn:microsoft.com/office/officeart/2018/2/layout/IconVerticalSolidList"/>
    <dgm:cxn modelId="{964F5A1E-75B3-4DE8-9C5E-90B3F55C6C65}" type="presParOf" srcId="{B4C9C0B8-9338-4BCC-9A24-772556CA0266}" destId="{0EFC69A0-6FB9-470F-91E2-2A933FA7423F}" srcOrd="2" destOrd="0" presId="urn:microsoft.com/office/officeart/2018/2/layout/IconVerticalSolidList"/>
    <dgm:cxn modelId="{3F89A921-8BCA-42D5-908E-F9355661454A}" type="presParOf" srcId="{0EFC69A0-6FB9-470F-91E2-2A933FA7423F}" destId="{97CCBF7A-BE54-42DE-884A-FEB2E55B26EF}" srcOrd="0" destOrd="0" presId="urn:microsoft.com/office/officeart/2018/2/layout/IconVerticalSolidList"/>
    <dgm:cxn modelId="{6013A938-F214-4AA1-A840-78685B827D89}" type="presParOf" srcId="{0EFC69A0-6FB9-470F-91E2-2A933FA7423F}" destId="{1055BB95-4F3D-41C3-B76A-24D16B2A6D6A}" srcOrd="1" destOrd="0" presId="urn:microsoft.com/office/officeart/2018/2/layout/IconVerticalSolidList"/>
    <dgm:cxn modelId="{2A179684-BA63-4FF9-9A5C-0E4E2657EA7D}" type="presParOf" srcId="{0EFC69A0-6FB9-470F-91E2-2A933FA7423F}" destId="{89DDE85F-40A4-435A-AA5B-E64E06A3DDBF}" srcOrd="2" destOrd="0" presId="urn:microsoft.com/office/officeart/2018/2/layout/IconVerticalSolidList"/>
    <dgm:cxn modelId="{441B3CD3-75DD-43F2-95D5-769102C425E2}" type="presParOf" srcId="{0EFC69A0-6FB9-470F-91E2-2A933FA7423F}" destId="{A33EA46E-76EB-4087-AD43-24734701AE9C}" srcOrd="3" destOrd="0" presId="urn:microsoft.com/office/officeart/2018/2/layout/IconVerticalSolidList"/>
    <dgm:cxn modelId="{272A4F16-9FF9-4254-AA3F-95DE35FF9F9F}" type="presParOf" srcId="{B4C9C0B8-9338-4BCC-9A24-772556CA0266}" destId="{2103483C-12ED-447D-A00F-488B6AACBD18}" srcOrd="3" destOrd="0" presId="urn:microsoft.com/office/officeart/2018/2/layout/IconVerticalSolidList"/>
    <dgm:cxn modelId="{C1A72519-C7B2-4DCD-968A-49DD12F012CC}" type="presParOf" srcId="{B4C9C0B8-9338-4BCC-9A24-772556CA0266}" destId="{093AFFD6-6EC3-4F84-B90E-81B8ED3D1603}" srcOrd="4" destOrd="0" presId="urn:microsoft.com/office/officeart/2018/2/layout/IconVerticalSolidList"/>
    <dgm:cxn modelId="{31461D4F-1513-487C-80C6-55DB2BAA5052}" type="presParOf" srcId="{093AFFD6-6EC3-4F84-B90E-81B8ED3D1603}" destId="{795AE42D-C876-46BC-99F1-7A5E62E02F6C}" srcOrd="0" destOrd="0" presId="urn:microsoft.com/office/officeart/2018/2/layout/IconVerticalSolidList"/>
    <dgm:cxn modelId="{53024A70-728E-4192-95D9-037ECF2C8879}" type="presParOf" srcId="{093AFFD6-6EC3-4F84-B90E-81B8ED3D1603}" destId="{E663272E-4B7E-46FD-907C-AC17DDE31A86}" srcOrd="1" destOrd="0" presId="urn:microsoft.com/office/officeart/2018/2/layout/IconVerticalSolidList"/>
    <dgm:cxn modelId="{693EB65B-1553-421F-B3DB-722756E0839A}" type="presParOf" srcId="{093AFFD6-6EC3-4F84-B90E-81B8ED3D1603}" destId="{4916E003-A63B-4F7D-9081-31CDBEC1293A}" srcOrd="2" destOrd="0" presId="urn:microsoft.com/office/officeart/2018/2/layout/IconVerticalSolidList"/>
    <dgm:cxn modelId="{9783979D-174B-4ADF-A536-77980181AC90}" type="presParOf" srcId="{093AFFD6-6EC3-4F84-B90E-81B8ED3D1603}" destId="{63DAAA2D-60D6-47AF-94C6-C166ABAF24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6382073-CC31-4F28-B6B6-EAE8EB8DADE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627EAE-78C4-44A0-848D-3CD37071D472}">
      <dgm:prSet/>
      <dgm:spPr/>
      <dgm:t>
        <a:bodyPr/>
        <a:lstStyle/>
        <a:p>
          <a:r>
            <a:rPr lang="en-US"/>
            <a:t>Due to the fact that previous privacy models had some vulnerabilities, a new one emerged, the t-closeness algorithm</a:t>
          </a:r>
        </a:p>
      </dgm:t>
    </dgm:pt>
    <dgm:pt modelId="{4E7B134F-EA80-4B5D-90F7-0E48E86B7F9A}" type="parTrans" cxnId="{B74A32E9-6AB3-4231-9E7D-D25073DE3E83}">
      <dgm:prSet/>
      <dgm:spPr/>
      <dgm:t>
        <a:bodyPr/>
        <a:lstStyle/>
        <a:p>
          <a:endParaRPr lang="en-US"/>
        </a:p>
      </dgm:t>
    </dgm:pt>
    <dgm:pt modelId="{54456390-3300-4409-AEC8-552222D4117E}" type="sibTrans" cxnId="{B74A32E9-6AB3-4231-9E7D-D25073DE3E83}">
      <dgm:prSet/>
      <dgm:spPr/>
      <dgm:t>
        <a:bodyPr/>
        <a:lstStyle/>
        <a:p>
          <a:endParaRPr lang="en-US"/>
        </a:p>
      </dgm:t>
    </dgm:pt>
    <dgm:pt modelId="{E7DC4B3B-2F3C-4629-A4CF-6F15183DBD45}">
      <dgm:prSet/>
      <dgm:spPr/>
      <dgm:t>
        <a:bodyPr/>
        <a:lstStyle/>
        <a:p>
          <a:r>
            <a:rPr lang="en-US"/>
            <a:t>It requires that the distribution of a SA in any equivalence class must be similar to the attributes distribution in the overall dataset, this way, the chances of learning individual’s information are lower</a:t>
          </a:r>
        </a:p>
      </dgm:t>
    </dgm:pt>
    <dgm:pt modelId="{94B8228A-6F6B-4906-AE44-9D8B85E2416A}" type="parTrans" cxnId="{C4E34047-B4D2-4DAC-B9B6-6DCDDC548881}">
      <dgm:prSet/>
      <dgm:spPr/>
      <dgm:t>
        <a:bodyPr/>
        <a:lstStyle/>
        <a:p>
          <a:endParaRPr lang="en-US"/>
        </a:p>
      </dgm:t>
    </dgm:pt>
    <dgm:pt modelId="{34099379-F716-4972-8B46-8FFC62D2E680}" type="sibTrans" cxnId="{C4E34047-B4D2-4DAC-B9B6-6DCDDC548881}">
      <dgm:prSet/>
      <dgm:spPr/>
      <dgm:t>
        <a:bodyPr/>
        <a:lstStyle/>
        <a:p>
          <a:endParaRPr lang="en-US"/>
        </a:p>
      </dgm:t>
    </dgm:pt>
    <dgm:pt modelId="{3DEFD948-0E0A-40ED-9FF3-2879AD8CEB24}">
      <dgm:prSet/>
      <dgm:spPr/>
      <dgm:t>
        <a:bodyPr/>
        <a:lstStyle/>
        <a:p>
          <a:r>
            <a:rPr lang="en-US"/>
            <a:t>In order to introduce and manage gaps between values of SAs, tcloseness uses the Earth Mover Distance metric , receiving a precise distance between the two distributions</a:t>
          </a:r>
        </a:p>
      </dgm:t>
    </dgm:pt>
    <dgm:pt modelId="{7266B3EE-DB2A-4347-8305-3577885A6A51}" type="parTrans" cxnId="{DF2EE217-24F1-4D98-A1AA-D288D6937DDF}">
      <dgm:prSet/>
      <dgm:spPr/>
      <dgm:t>
        <a:bodyPr/>
        <a:lstStyle/>
        <a:p>
          <a:endParaRPr lang="en-US"/>
        </a:p>
      </dgm:t>
    </dgm:pt>
    <dgm:pt modelId="{FE541528-CDDA-449A-8889-806D7DDBFFF2}" type="sibTrans" cxnId="{DF2EE217-24F1-4D98-A1AA-D288D6937DDF}">
      <dgm:prSet/>
      <dgm:spPr/>
      <dgm:t>
        <a:bodyPr/>
        <a:lstStyle/>
        <a:p>
          <a:endParaRPr lang="en-US"/>
        </a:p>
      </dgm:t>
    </dgm:pt>
    <dgm:pt modelId="{B543941C-D6BE-4A1C-977D-4537111DF77F}" type="pres">
      <dgm:prSet presAssocID="{B6382073-CC31-4F28-B6B6-EAE8EB8DADE6}" presName="root" presStyleCnt="0">
        <dgm:presLayoutVars>
          <dgm:dir/>
          <dgm:resizeHandles val="exact"/>
        </dgm:presLayoutVars>
      </dgm:prSet>
      <dgm:spPr/>
    </dgm:pt>
    <dgm:pt modelId="{8357E016-2E4A-4800-BA5B-BC0E24C0368E}" type="pres">
      <dgm:prSet presAssocID="{13627EAE-78C4-44A0-848D-3CD37071D472}" presName="compNode" presStyleCnt="0"/>
      <dgm:spPr/>
    </dgm:pt>
    <dgm:pt modelId="{D6E2E436-691B-4B89-AFF7-D7569E916D40}" type="pres">
      <dgm:prSet presAssocID="{13627EAE-78C4-44A0-848D-3CD37071D472}" presName="bgRect" presStyleLbl="bgShp" presStyleIdx="0" presStyleCnt="3"/>
      <dgm:spPr/>
    </dgm:pt>
    <dgm:pt modelId="{3AF1332A-EBC8-4CD3-B486-38876CECBDF5}" type="pres">
      <dgm:prSet presAssocID="{13627EAE-78C4-44A0-848D-3CD37071D47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F7C68F8F-8EA7-4630-B83D-103B224B4F12}" type="pres">
      <dgm:prSet presAssocID="{13627EAE-78C4-44A0-848D-3CD37071D472}" presName="spaceRect" presStyleCnt="0"/>
      <dgm:spPr/>
    </dgm:pt>
    <dgm:pt modelId="{B568533F-ECC8-4F2B-92AC-FE0FAC59E6B2}" type="pres">
      <dgm:prSet presAssocID="{13627EAE-78C4-44A0-848D-3CD37071D472}" presName="parTx" presStyleLbl="revTx" presStyleIdx="0" presStyleCnt="3">
        <dgm:presLayoutVars>
          <dgm:chMax val="0"/>
          <dgm:chPref val="0"/>
        </dgm:presLayoutVars>
      </dgm:prSet>
      <dgm:spPr/>
    </dgm:pt>
    <dgm:pt modelId="{5A525F20-AD40-4DCF-B278-06F70DBCB460}" type="pres">
      <dgm:prSet presAssocID="{54456390-3300-4409-AEC8-552222D4117E}" presName="sibTrans" presStyleCnt="0"/>
      <dgm:spPr/>
    </dgm:pt>
    <dgm:pt modelId="{779A5591-DA5A-421C-8CEF-46A19E2CBD9C}" type="pres">
      <dgm:prSet presAssocID="{E7DC4B3B-2F3C-4629-A4CF-6F15183DBD45}" presName="compNode" presStyleCnt="0"/>
      <dgm:spPr/>
    </dgm:pt>
    <dgm:pt modelId="{C9C025AC-0F3C-4062-BEB2-E19A5DF29E13}" type="pres">
      <dgm:prSet presAssocID="{E7DC4B3B-2F3C-4629-A4CF-6F15183DBD45}" presName="bgRect" presStyleLbl="bgShp" presStyleIdx="1" presStyleCnt="3"/>
      <dgm:spPr/>
    </dgm:pt>
    <dgm:pt modelId="{03FECA51-5634-4380-8C1A-F5A0D9E09F07}" type="pres">
      <dgm:prSet presAssocID="{E7DC4B3B-2F3C-4629-A4CF-6F15183DBD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D2EF408-8770-4174-BAE6-5B34B06F70DE}" type="pres">
      <dgm:prSet presAssocID="{E7DC4B3B-2F3C-4629-A4CF-6F15183DBD45}" presName="spaceRect" presStyleCnt="0"/>
      <dgm:spPr/>
    </dgm:pt>
    <dgm:pt modelId="{6C2E0164-272D-4498-8783-19E312F60226}" type="pres">
      <dgm:prSet presAssocID="{E7DC4B3B-2F3C-4629-A4CF-6F15183DBD45}" presName="parTx" presStyleLbl="revTx" presStyleIdx="1" presStyleCnt="3">
        <dgm:presLayoutVars>
          <dgm:chMax val="0"/>
          <dgm:chPref val="0"/>
        </dgm:presLayoutVars>
      </dgm:prSet>
      <dgm:spPr/>
    </dgm:pt>
    <dgm:pt modelId="{C5CC8FB9-0402-4568-BC72-8549599A7C36}" type="pres">
      <dgm:prSet presAssocID="{34099379-F716-4972-8B46-8FFC62D2E680}" presName="sibTrans" presStyleCnt="0"/>
      <dgm:spPr/>
    </dgm:pt>
    <dgm:pt modelId="{25018338-3677-40CC-9BAD-C26CB7A1DE25}" type="pres">
      <dgm:prSet presAssocID="{3DEFD948-0E0A-40ED-9FF3-2879AD8CEB24}" presName="compNode" presStyleCnt="0"/>
      <dgm:spPr/>
    </dgm:pt>
    <dgm:pt modelId="{EB6C56A8-55C6-45CA-9175-A9AC00C9EF29}" type="pres">
      <dgm:prSet presAssocID="{3DEFD948-0E0A-40ED-9FF3-2879AD8CEB24}" presName="bgRect" presStyleLbl="bgShp" presStyleIdx="2" presStyleCnt="3"/>
      <dgm:spPr/>
    </dgm:pt>
    <dgm:pt modelId="{462A0334-0D96-4366-9CFF-4E0ED09B8C33}" type="pres">
      <dgm:prSet presAssocID="{3DEFD948-0E0A-40ED-9FF3-2879AD8CEB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8EB8AC97-634D-4B3C-9FDA-A7195F6C8AF4}" type="pres">
      <dgm:prSet presAssocID="{3DEFD948-0E0A-40ED-9FF3-2879AD8CEB24}" presName="spaceRect" presStyleCnt="0"/>
      <dgm:spPr/>
    </dgm:pt>
    <dgm:pt modelId="{1417DD14-5447-41CE-9707-41A9AA681025}" type="pres">
      <dgm:prSet presAssocID="{3DEFD948-0E0A-40ED-9FF3-2879AD8CEB24}" presName="parTx" presStyleLbl="revTx" presStyleIdx="2" presStyleCnt="3">
        <dgm:presLayoutVars>
          <dgm:chMax val="0"/>
          <dgm:chPref val="0"/>
        </dgm:presLayoutVars>
      </dgm:prSet>
      <dgm:spPr/>
    </dgm:pt>
  </dgm:ptLst>
  <dgm:cxnLst>
    <dgm:cxn modelId="{DF2EE217-24F1-4D98-A1AA-D288D6937DDF}" srcId="{B6382073-CC31-4F28-B6B6-EAE8EB8DADE6}" destId="{3DEFD948-0E0A-40ED-9FF3-2879AD8CEB24}" srcOrd="2" destOrd="0" parTransId="{7266B3EE-DB2A-4347-8305-3577885A6A51}" sibTransId="{FE541528-CDDA-449A-8889-806D7DDBFFF2}"/>
    <dgm:cxn modelId="{BE415322-2CD1-46EB-9F41-ACC7566980BE}" type="presOf" srcId="{E7DC4B3B-2F3C-4629-A4CF-6F15183DBD45}" destId="{6C2E0164-272D-4498-8783-19E312F60226}" srcOrd="0" destOrd="0" presId="urn:microsoft.com/office/officeart/2018/2/layout/IconVerticalSolidList"/>
    <dgm:cxn modelId="{98467C26-8149-4D96-950A-43E6B5101654}" type="presOf" srcId="{B6382073-CC31-4F28-B6B6-EAE8EB8DADE6}" destId="{B543941C-D6BE-4A1C-977D-4537111DF77F}" srcOrd="0" destOrd="0" presId="urn:microsoft.com/office/officeart/2018/2/layout/IconVerticalSolidList"/>
    <dgm:cxn modelId="{C4E34047-B4D2-4DAC-B9B6-6DCDDC548881}" srcId="{B6382073-CC31-4F28-B6B6-EAE8EB8DADE6}" destId="{E7DC4B3B-2F3C-4629-A4CF-6F15183DBD45}" srcOrd="1" destOrd="0" parTransId="{94B8228A-6F6B-4906-AE44-9D8B85E2416A}" sibTransId="{34099379-F716-4972-8B46-8FFC62D2E680}"/>
    <dgm:cxn modelId="{DBEA4148-F9AE-4FDD-AF57-FF9A84034A1B}" type="presOf" srcId="{3DEFD948-0E0A-40ED-9FF3-2879AD8CEB24}" destId="{1417DD14-5447-41CE-9707-41A9AA681025}" srcOrd="0" destOrd="0" presId="urn:microsoft.com/office/officeart/2018/2/layout/IconVerticalSolidList"/>
    <dgm:cxn modelId="{4A454A8F-819A-408E-8B44-28A660A4C7CD}" type="presOf" srcId="{13627EAE-78C4-44A0-848D-3CD37071D472}" destId="{B568533F-ECC8-4F2B-92AC-FE0FAC59E6B2}" srcOrd="0" destOrd="0" presId="urn:microsoft.com/office/officeart/2018/2/layout/IconVerticalSolidList"/>
    <dgm:cxn modelId="{B74A32E9-6AB3-4231-9E7D-D25073DE3E83}" srcId="{B6382073-CC31-4F28-B6B6-EAE8EB8DADE6}" destId="{13627EAE-78C4-44A0-848D-3CD37071D472}" srcOrd="0" destOrd="0" parTransId="{4E7B134F-EA80-4B5D-90F7-0E48E86B7F9A}" sibTransId="{54456390-3300-4409-AEC8-552222D4117E}"/>
    <dgm:cxn modelId="{726B829C-DAD6-4DE3-9516-9ABDA5FD7161}" type="presParOf" srcId="{B543941C-D6BE-4A1C-977D-4537111DF77F}" destId="{8357E016-2E4A-4800-BA5B-BC0E24C0368E}" srcOrd="0" destOrd="0" presId="urn:microsoft.com/office/officeart/2018/2/layout/IconVerticalSolidList"/>
    <dgm:cxn modelId="{107F076A-4103-4BC9-9A4A-D8F06B8A91F7}" type="presParOf" srcId="{8357E016-2E4A-4800-BA5B-BC0E24C0368E}" destId="{D6E2E436-691B-4B89-AFF7-D7569E916D40}" srcOrd="0" destOrd="0" presId="urn:microsoft.com/office/officeart/2018/2/layout/IconVerticalSolidList"/>
    <dgm:cxn modelId="{43B06035-7296-4CF3-AD55-4F179901B718}" type="presParOf" srcId="{8357E016-2E4A-4800-BA5B-BC0E24C0368E}" destId="{3AF1332A-EBC8-4CD3-B486-38876CECBDF5}" srcOrd="1" destOrd="0" presId="urn:microsoft.com/office/officeart/2018/2/layout/IconVerticalSolidList"/>
    <dgm:cxn modelId="{0A4F055B-D960-47D0-B98A-11AA33513AF0}" type="presParOf" srcId="{8357E016-2E4A-4800-BA5B-BC0E24C0368E}" destId="{F7C68F8F-8EA7-4630-B83D-103B224B4F12}" srcOrd="2" destOrd="0" presId="urn:microsoft.com/office/officeart/2018/2/layout/IconVerticalSolidList"/>
    <dgm:cxn modelId="{3AD452D4-3EF9-4B95-83FB-7786C55B6AF8}" type="presParOf" srcId="{8357E016-2E4A-4800-BA5B-BC0E24C0368E}" destId="{B568533F-ECC8-4F2B-92AC-FE0FAC59E6B2}" srcOrd="3" destOrd="0" presId="urn:microsoft.com/office/officeart/2018/2/layout/IconVerticalSolidList"/>
    <dgm:cxn modelId="{034F0F76-5AE8-45A5-967F-15BAC99AF2A0}" type="presParOf" srcId="{B543941C-D6BE-4A1C-977D-4537111DF77F}" destId="{5A525F20-AD40-4DCF-B278-06F70DBCB460}" srcOrd="1" destOrd="0" presId="urn:microsoft.com/office/officeart/2018/2/layout/IconVerticalSolidList"/>
    <dgm:cxn modelId="{46E7B40D-0D8C-414B-B1A1-73CB21EEBC79}" type="presParOf" srcId="{B543941C-D6BE-4A1C-977D-4537111DF77F}" destId="{779A5591-DA5A-421C-8CEF-46A19E2CBD9C}" srcOrd="2" destOrd="0" presId="urn:microsoft.com/office/officeart/2018/2/layout/IconVerticalSolidList"/>
    <dgm:cxn modelId="{F290E57A-8146-4036-BA90-959E090DB7BA}" type="presParOf" srcId="{779A5591-DA5A-421C-8CEF-46A19E2CBD9C}" destId="{C9C025AC-0F3C-4062-BEB2-E19A5DF29E13}" srcOrd="0" destOrd="0" presId="urn:microsoft.com/office/officeart/2018/2/layout/IconVerticalSolidList"/>
    <dgm:cxn modelId="{FC2E6C4E-F183-44A3-ADAB-68C1C8E6D190}" type="presParOf" srcId="{779A5591-DA5A-421C-8CEF-46A19E2CBD9C}" destId="{03FECA51-5634-4380-8C1A-F5A0D9E09F07}" srcOrd="1" destOrd="0" presId="urn:microsoft.com/office/officeart/2018/2/layout/IconVerticalSolidList"/>
    <dgm:cxn modelId="{B60A9019-E318-4347-93E1-70046D46D1C2}" type="presParOf" srcId="{779A5591-DA5A-421C-8CEF-46A19E2CBD9C}" destId="{7D2EF408-8770-4174-BAE6-5B34B06F70DE}" srcOrd="2" destOrd="0" presId="urn:microsoft.com/office/officeart/2018/2/layout/IconVerticalSolidList"/>
    <dgm:cxn modelId="{B993E2D7-B201-4ED9-9623-806A50AD163D}" type="presParOf" srcId="{779A5591-DA5A-421C-8CEF-46A19E2CBD9C}" destId="{6C2E0164-272D-4498-8783-19E312F60226}" srcOrd="3" destOrd="0" presId="urn:microsoft.com/office/officeart/2018/2/layout/IconVerticalSolidList"/>
    <dgm:cxn modelId="{A15A4726-7B06-43F3-AA3F-38529044A2B9}" type="presParOf" srcId="{B543941C-D6BE-4A1C-977D-4537111DF77F}" destId="{C5CC8FB9-0402-4568-BC72-8549599A7C36}" srcOrd="3" destOrd="0" presId="urn:microsoft.com/office/officeart/2018/2/layout/IconVerticalSolidList"/>
    <dgm:cxn modelId="{95779D98-EC75-4B52-8B17-BB30D9B2C5C2}" type="presParOf" srcId="{B543941C-D6BE-4A1C-977D-4537111DF77F}" destId="{25018338-3677-40CC-9BAD-C26CB7A1DE25}" srcOrd="4" destOrd="0" presId="urn:microsoft.com/office/officeart/2018/2/layout/IconVerticalSolidList"/>
    <dgm:cxn modelId="{F3EDCC7A-5879-4287-976F-8C0B59A5D68C}" type="presParOf" srcId="{25018338-3677-40CC-9BAD-C26CB7A1DE25}" destId="{EB6C56A8-55C6-45CA-9175-A9AC00C9EF29}" srcOrd="0" destOrd="0" presId="urn:microsoft.com/office/officeart/2018/2/layout/IconVerticalSolidList"/>
    <dgm:cxn modelId="{506CDE84-39AF-4BD1-AFF6-B828A652D95F}" type="presParOf" srcId="{25018338-3677-40CC-9BAD-C26CB7A1DE25}" destId="{462A0334-0D96-4366-9CFF-4E0ED09B8C33}" srcOrd="1" destOrd="0" presId="urn:microsoft.com/office/officeart/2018/2/layout/IconVerticalSolidList"/>
    <dgm:cxn modelId="{63981DDA-7CDA-47D2-96A2-E0354ED70648}" type="presParOf" srcId="{25018338-3677-40CC-9BAD-C26CB7A1DE25}" destId="{8EB8AC97-634D-4B3C-9FDA-A7195F6C8AF4}" srcOrd="2" destOrd="0" presId="urn:microsoft.com/office/officeart/2018/2/layout/IconVerticalSolidList"/>
    <dgm:cxn modelId="{748B7ADD-38A4-4610-8C63-830D2EC1ACB8}" type="presParOf" srcId="{25018338-3677-40CC-9BAD-C26CB7A1DE25}" destId="{1417DD14-5447-41CE-9707-41A9AA6810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BA8FA1E-F9DD-4A38-922B-E9D48A7D56F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8E87E33-1296-440C-897D-F3C501DBEB07}">
      <dgm:prSet/>
      <dgm:spPr/>
      <dgm:t>
        <a:bodyPr/>
        <a:lstStyle/>
        <a:p>
          <a:r>
            <a:rPr lang="en-US"/>
            <a:t>Defining the intervals is important in the configuration process, all the solutions below use this mechanism, but sometimes is not clear what their function is, neither the right way to configure them</a:t>
          </a:r>
        </a:p>
      </dgm:t>
    </dgm:pt>
    <dgm:pt modelId="{BCEBCE92-A3A7-4514-BFB7-9F32A67472F1}" type="parTrans" cxnId="{4BA02CBD-6FFD-4C43-A831-9F1D3A3CF4F9}">
      <dgm:prSet/>
      <dgm:spPr/>
      <dgm:t>
        <a:bodyPr/>
        <a:lstStyle/>
        <a:p>
          <a:endParaRPr lang="en-US"/>
        </a:p>
      </dgm:t>
    </dgm:pt>
    <dgm:pt modelId="{8A89E00E-EEC2-4073-B9A0-82785B271660}" type="sibTrans" cxnId="{4BA02CBD-6FFD-4C43-A831-9F1D3A3CF4F9}">
      <dgm:prSet/>
      <dgm:spPr/>
      <dgm:t>
        <a:bodyPr/>
        <a:lstStyle/>
        <a:p>
          <a:endParaRPr lang="en-US"/>
        </a:p>
      </dgm:t>
    </dgm:pt>
    <dgm:pt modelId="{420EDD8B-0B18-4584-A39B-54CB8AC81B03}">
      <dgm:prSet/>
      <dgm:spPr/>
      <dgm:t>
        <a:bodyPr/>
        <a:lstStyle/>
        <a:p>
          <a:r>
            <a:rPr lang="en-US"/>
            <a:t>Hierarchies are normally used for categorical attributes, to increase the utility of anonymized datasets, "categorisation" is often combined with tuple suppression, i.e., data records inconsistent with privacy criteria are automatically removed from the dataset</a:t>
          </a:r>
        </a:p>
      </dgm:t>
    </dgm:pt>
    <dgm:pt modelId="{6BF9B364-2282-4148-A1A5-727004AAAD21}" type="parTrans" cxnId="{7D7428F2-4158-46EC-8EC3-CD2B3DFCA858}">
      <dgm:prSet/>
      <dgm:spPr/>
      <dgm:t>
        <a:bodyPr/>
        <a:lstStyle/>
        <a:p>
          <a:endParaRPr lang="en-US"/>
        </a:p>
      </dgm:t>
    </dgm:pt>
    <dgm:pt modelId="{DA291E51-0247-4C69-8FB0-2AB5C4D5D308}" type="sibTrans" cxnId="{7D7428F2-4158-46EC-8EC3-CD2B3DFCA858}">
      <dgm:prSet/>
      <dgm:spPr/>
      <dgm:t>
        <a:bodyPr/>
        <a:lstStyle/>
        <a:p>
          <a:endParaRPr lang="en-US"/>
        </a:p>
      </dgm:t>
    </dgm:pt>
    <dgm:pt modelId="{161A0635-7E01-441A-85D6-9DD1A570D20A}">
      <dgm:prSet/>
      <dgm:spPr/>
      <dgm:t>
        <a:bodyPr/>
        <a:lstStyle/>
        <a:p>
          <a:r>
            <a:rPr lang="en-US"/>
            <a:t>Data and generalization hierarchies can be imported from many different types, providing compatibility with a wide range of data processing tools</a:t>
          </a:r>
        </a:p>
      </dgm:t>
    </dgm:pt>
    <dgm:pt modelId="{2294A2CA-28A9-48AC-9F94-2D14025018AC}" type="parTrans" cxnId="{BFA3C848-4DA8-46DD-B2F3-77AFFDB74578}">
      <dgm:prSet/>
      <dgm:spPr/>
      <dgm:t>
        <a:bodyPr/>
        <a:lstStyle/>
        <a:p>
          <a:endParaRPr lang="en-US"/>
        </a:p>
      </dgm:t>
    </dgm:pt>
    <dgm:pt modelId="{7EF588A8-91A8-4F2D-AC3A-1646B232DC72}" type="sibTrans" cxnId="{BFA3C848-4DA8-46DD-B2F3-77AFFDB74578}">
      <dgm:prSet/>
      <dgm:spPr/>
      <dgm:t>
        <a:bodyPr/>
        <a:lstStyle/>
        <a:p>
          <a:endParaRPr lang="en-US"/>
        </a:p>
      </dgm:t>
    </dgm:pt>
    <dgm:pt modelId="{A386CA8B-8399-447B-8084-9FBDA1156CAA}" type="pres">
      <dgm:prSet presAssocID="{1BA8FA1E-F9DD-4A38-922B-E9D48A7D56F3}" presName="root" presStyleCnt="0">
        <dgm:presLayoutVars>
          <dgm:dir/>
          <dgm:resizeHandles val="exact"/>
        </dgm:presLayoutVars>
      </dgm:prSet>
      <dgm:spPr/>
    </dgm:pt>
    <dgm:pt modelId="{4C8C07DF-D461-448D-964F-DF502AF7F1D1}" type="pres">
      <dgm:prSet presAssocID="{F8E87E33-1296-440C-897D-F3C501DBEB07}" presName="compNode" presStyleCnt="0"/>
      <dgm:spPr/>
    </dgm:pt>
    <dgm:pt modelId="{8BB2F503-EC3F-4C2B-B558-DB6878AC758D}" type="pres">
      <dgm:prSet presAssocID="{F8E87E33-1296-440C-897D-F3C501DBEB07}" presName="bgRect" presStyleLbl="bgShp" presStyleIdx="0" presStyleCnt="3"/>
      <dgm:spPr/>
    </dgm:pt>
    <dgm:pt modelId="{9EAEF3BD-2565-48DC-BD6A-70EF0D0323DC}" type="pres">
      <dgm:prSet presAssocID="{F8E87E33-1296-440C-897D-F3C501DBEB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C1ADA84-AF91-4C12-BB53-8353121262F2}" type="pres">
      <dgm:prSet presAssocID="{F8E87E33-1296-440C-897D-F3C501DBEB07}" presName="spaceRect" presStyleCnt="0"/>
      <dgm:spPr/>
    </dgm:pt>
    <dgm:pt modelId="{C9CBAED1-E9A2-418A-ADA6-F7C916073950}" type="pres">
      <dgm:prSet presAssocID="{F8E87E33-1296-440C-897D-F3C501DBEB07}" presName="parTx" presStyleLbl="revTx" presStyleIdx="0" presStyleCnt="3">
        <dgm:presLayoutVars>
          <dgm:chMax val="0"/>
          <dgm:chPref val="0"/>
        </dgm:presLayoutVars>
      </dgm:prSet>
      <dgm:spPr/>
    </dgm:pt>
    <dgm:pt modelId="{941E9386-EBD2-4C0E-89CB-9A2395779EB0}" type="pres">
      <dgm:prSet presAssocID="{8A89E00E-EEC2-4073-B9A0-82785B271660}" presName="sibTrans" presStyleCnt="0"/>
      <dgm:spPr/>
    </dgm:pt>
    <dgm:pt modelId="{2519BC4E-335C-4DA1-9511-3FC3099AC0F0}" type="pres">
      <dgm:prSet presAssocID="{420EDD8B-0B18-4584-A39B-54CB8AC81B03}" presName="compNode" presStyleCnt="0"/>
      <dgm:spPr/>
    </dgm:pt>
    <dgm:pt modelId="{11591DB2-3269-47B3-987F-1B6D4AC0B39E}" type="pres">
      <dgm:prSet presAssocID="{420EDD8B-0B18-4584-A39B-54CB8AC81B03}" presName="bgRect" presStyleLbl="bgShp" presStyleIdx="1" presStyleCnt="3"/>
      <dgm:spPr/>
    </dgm:pt>
    <dgm:pt modelId="{5DAA2C6E-81F9-44C0-A6D3-995D0998C252}" type="pres">
      <dgm:prSet presAssocID="{420EDD8B-0B18-4584-A39B-54CB8AC81B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5F9EDC5-F924-4EE0-95DB-CC38D3D811E4}" type="pres">
      <dgm:prSet presAssocID="{420EDD8B-0B18-4584-A39B-54CB8AC81B03}" presName="spaceRect" presStyleCnt="0"/>
      <dgm:spPr/>
    </dgm:pt>
    <dgm:pt modelId="{2E6A0C07-156B-4AFF-8007-7ABB43EE3AA4}" type="pres">
      <dgm:prSet presAssocID="{420EDD8B-0B18-4584-A39B-54CB8AC81B03}" presName="parTx" presStyleLbl="revTx" presStyleIdx="1" presStyleCnt="3">
        <dgm:presLayoutVars>
          <dgm:chMax val="0"/>
          <dgm:chPref val="0"/>
        </dgm:presLayoutVars>
      </dgm:prSet>
      <dgm:spPr/>
    </dgm:pt>
    <dgm:pt modelId="{4CB397B4-695A-48A2-B8DD-7DDDF9CD4C73}" type="pres">
      <dgm:prSet presAssocID="{DA291E51-0247-4C69-8FB0-2AB5C4D5D308}" presName="sibTrans" presStyleCnt="0"/>
      <dgm:spPr/>
    </dgm:pt>
    <dgm:pt modelId="{BB828215-C5B8-4FDF-8F1D-56A83BCE504C}" type="pres">
      <dgm:prSet presAssocID="{161A0635-7E01-441A-85D6-9DD1A570D20A}" presName="compNode" presStyleCnt="0"/>
      <dgm:spPr/>
    </dgm:pt>
    <dgm:pt modelId="{13027D0E-7448-4B46-9DEC-2376C18586B7}" type="pres">
      <dgm:prSet presAssocID="{161A0635-7E01-441A-85D6-9DD1A570D20A}" presName="bgRect" presStyleLbl="bgShp" presStyleIdx="2" presStyleCnt="3"/>
      <dgm:spPr/>
    </dgm:pt>
    <dgm:pt modelId="{D98391C5-0A1E-4846-A7A9-06AA92FD71E1}" type="pres">
      <dgm:prSet presAssocID="{161A0635-7E01-441A-85D6-9DD1A570D20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9B76017-7891-473C-B0EA-6191FB8A9E8B}" type="pres">
      <dgm:prSet presAssocID="{161A0635-7E01-441A-85D6-9DD1A570D20A}" presName="spaceRect" presStyleCnt="0"/>
      <dgm:spPr/>
    </dgm:pt>
    <dgm:pt modelId="{B71AFC23-21DC-47FB-8271-C09E6EB43590}" type="pres">
      <dgm:prSet presAssocID="{161A0635-7E01-441A-85D6-9DD1A570D20A}" presName="parTx" presStyleLbl="revTx" presStyleIdx="2" presStyleCnt="3">
        <dgm:presLayoutVars>
          <dgm:chMax val="0"/>
          <dgm:chPref val="0"/>
        </dgm:presLayoutVars>
      </dgm:prSet>
      <dgm:spPr/>
    </dgm:pt>
  </dgm:ptLst>
  <dgm:cxnLst>
    <dgm:cxn modelId="{A4CBEB03-7B09-4662-9E0D-1E5D862928BC}" type="presOf" srcId="{161A0635-7E01-441A-85D6-9DD1A570D20A}" destId="{B71AFC23-21DC-47FB-8271-C09E6EB43590}" srcOrd="0" destOrd="0" presId="urn:microsoft.com/office/officeart/2018/2/layout/IconVerticalSolidList"/>
    <dgm:cxn modelId="{B2267011-FDCB-4C34-8A5C-75AC18408E8E}" type="presOf" srcId="{F8E87E33-1296-440C-897D-F3C501DBEB07}" destId="{C9CBAED1-E9A2-418A-ADA6-F7C916073950}" srcOrd="0" destOrd="0" presId="urn:microsoft.com/office/officeart/2018/2/layout/IconVerticalSolidList"/>
    <dgm:cxn modelId="{BFA3C848-4DA8-46DD-B2F3-77AFFDB74578}" srcId="{1BA8FA1E-F9DD-4A38-922B-E9D48A7D56F3}" destId="{161A0635-7E01-441A-85D6-9DD1A570D20A}" srcOrd="2" destOrd="0" parTransId="{2294A2CA-28A9-48AC-9F94-2D14025018AC}" sibTransId="{7EF588A8-91A8-4F2D-AC3A-1646B232DC72}"/>
    <dgm:cxn modelId="{3ED0D3AD-741C-4887-8163-05843F75153F}" type="presOf" srcId="{1BA8FA1E-F9DD-4A38-922B-E9D48A7D56F3}" destId="{A386CA8B-8399-447B-8084-9FBDA1156CAA}" srcOrd="0" destOrd="0" presId="urn:microsoft.com/office/officeart/2018/2/layout/IconVerticalSolidList"/>
    <dgm:cxn modelId="{4BA02CBD-6FFD-4C43-A831-9F1D3A3CF4F9}" srcId="{1BA8FA1E-F9DD-4A38-922B-E9D48A7D56F3}" destId="{F8E87E33-1296-440C-897D-F3C501DBEB07}" srcOrd="0" destOrd="0" parTransId="{BCEBCE92-A3A7-4514-BFB7-9F32A67472F1}" sibTransId="{8A89E00E-EEC2-4073-B9A0-82785B271660}"/>
    <dgm:cxn modelId="{7D7428F2-4158-46EC-8EC3-CD2B3DFCA858}" srcId="{1BA8FA1E-F9DD-4A38-922B-E9D48A7D56F3}" destId="{420EDD8B-0B18-4584-A39B-54CB8AC81B03}" srcOrd="1" destOrd="0" parTransId="{6BF9B364-2282-4148-A1A5-727004AAAD21}" sibTransId="{DA291E51-0247-4C69-8FB0-2AB5C4D5D308}"/>
    <dgm:cxn modelId="{F62FB2F7-FEB1-4470-AFAB-9660DB3A619F}" type="presOf" srcId="{420EDD8B-0B18-4584-A39B-54CB8AC81B03}" destId="{2E6A0C07-156B-4AFF-8007-7ABB43EE3AA4}" srcOrd="0" destOrd="0" presId="urn:microsoft.com/office/officeart/2018/2/layout/IconVerticalSolidList"/>
    <dgm:cxn modelId="{B505F739-33EE-4D9F-AACF-2666E7BE8F9F}" type="presParOf" srcId="{A386CA8B-8399-447B-8084-9FBDA1156CAA}" destId="{4C8C07DF-D461-448D-964F-DF502AF7F1D1}" srcOrd="0" destOrd="0" presId="urn:microsoft.com/office/officeart/2018/2/layout/IconVerticalSolidList"/>
    <dgm:cxn modelId="{5554BE21-F52B-473C-969B-823324872BB8}" type="presParOf" srcId="{4C8C07DF-D461-448D-964F-DF502AF7F1D1}" destId="{8BB2F503-EC3F-4C2B-B558-DB6878AC758D}" srcOrd="0" destOrd="0" presId="urn:microsoft.com/office/officeart/2018/2/layout/IconVerticalSolidList"/>
    <dgm:cxn modelId="{50D7EBB1-4FC4-448B-B9FF-7D2FA5CEB60B}" type="presParOf" srcId="{4C8C07DF-D461-448D-964F-DF502AF7F1D1}" destId="{9EAEF3BD-2565-48DC-BD6A-70EF0D0323DC}" srcOrd="1" destOrd="0" presId="urn:microsoft.com/office/officeart/2018/2/layout/IconVerticalSolidList"/>
    <dgm:cxn modelId="{14276507-A375-4E87-8AA6-97831CF85B85}" type="presParOf" srcId="{4C8C07DF-D461-448D-964F-DF502AF7F1D1}" destId="{6C1ADA84-AF91-4C12-BB53-8353121262F2}" srcOrd="2" destOrd="0" presId="urn:microsoft.com/office/officeart/2018/2/layout/IconVerticalSolidList"/>
    <dgm:cxn modelId="{E83A187A-8980-4232-B138-E6B9A3581C71}" type="presParOf" srcId="{4C8C07DF-D461-448D-964F-DF502AF7F1D1}" destId="{C9CBAED1-E9A2-418A-ADA6-F7C916073950}" srcOrd="3" destOrd="0" presId="urn:microsoft.com/office/officeart/2018/2/layout/IconVerticalSolidList"/>
    <dgm:cxn modelId="{F2A80891-EBDB-4F23-9066-31EAB84D9A8A}" type="presParOf" srcId="{A386CA8B-8399-447B-8084-9FBDA1156CAA}" destId="{941E9386-EBD2-4C0E-89CB-9A2395779EB0}" srcOrd="1" destOrd="0" presId="urn:microsoft.com/office/officeart/2018/2/layout/IconVerticalSolidList"/>
    <dgm:cxn modelId="{CF22D0C2-B26F-4977-B691-B8873CF0AE3B}" type="presParOf" srcId="{A386CA8B-8399-447B-8084-9FBDA1156CAA}" destId="{2519BC4E-335C-4DA1-9511-3FC3099AC0F0}" srcOrd="2" destOrd="0" presId="urn:microsoft.com/office/officeart/2018/2/layout/IconVerticalSolidList"/>
    <dgm:cxn modelId="{55DE4868-D028-4C64-BE69-E8407D6CFE58}" type="presParOf" srcId="{2519BC4E-335C-4DA1-9511-3FC3099AC0F0}" destId="{11591DB2-3269-47B3-987F-1B6D4AC0B39E}" srcOrd="0" destOrd="0" presId="urn:microsoft.com/office/officeart/2018/2/layout/IconVerticalSolidList"/>
    <dgm:cxn modelId="{E1BD4EDD-BF6F-495F-9CEF-790B1E70E47A}" type="presParOf" srcId="{2519BC4E-335C-4DA1-9511-3FC3099AC0F0}" destId="{5DAA2C6E-81F9-44C0-A6D3-995D0998C252}" srcOrd="1" destOrd="0" presId="urn:microsoft.com/office/officeart/2018/2/layout/IconVerticalSolidList"/>
    <dgm:cxn modelId="{C5938C07-A75E-4EAC-BC57-7648520F8CE4}" type="presParOf" srcId="{2519BC4E-335C-4DA1-9511-3FC3099AC0F0}" destId="{35F9EDC5-F924-4EE0-95DB-CC38D3D811E4}" srcOrd="2" destOrd="0" presId="urn:microsoft.com/office/officeart/2018/2/layout/IconVerticalSolidList"/>
    <dgm:cxn modelId="{A78D4435-1FC1-414E-B1D2-DED37AC265AD}" type="presParOf" srcId="{2519BC4E-335C-4DA1-9511-3FC3099AC0F0}" destId="{2E6A0C07-156B-4AFF-8007-7ABB43EE3AA4}" srcOrd="3" destOrd="0" presId="urn:microsoft.com/office/officeart/2018/2/layout/IconVerticalSolidList"/>
    <dgm:cxn modelId="{13F14ED4-446E-49EA-9A88-41209E89822F}" type="presParOf" srcId="{A386CA8B-8399-447B-8084-9FBDA1156CAA}" destId="{4CB397B4-695A-48A2-B8DD-7DDDF9CD4C73}" srcOrd="3" destOrd="0" presId="urn:microsoft.com/office/officeart/2018/2/layout/IconVerticalSolidList"/>
    <dgm:cxn modelId="{8D9EBDCF-999F-4668-970E-232AA6CD7971}" type="presParOf" srcId="{A386CA8B-8399-447B-8084-9FBDA1156CAA}" destId="{BB828215-C5B8-4FDF-8F1D-56A83BCE504C}" srcOrd="4" destOrd="0" presId="urn:microsoft.com/office/officeart/2018/2/layout/IconVerticalSolidList"/>
    <dgm:cxn modelId="{92740F48-18BF-44E3-B5F5-74BD372730A8}" type="presParOf" srcId="{BB828215-C5B8-4FDF-8F1D-56A83BCE504C}" destId="{13027D0E-7448-4B46-9DEC-2376C18586B7}" srcOrd="0" destOrd="0" presId="urn:microsoft.com/office/officeart/2018/2/layout/IconVerticalSolidList"/>
    <dgm:cxn modelId="{9ED54F18-CB8B-4CFC-8F8B-3FFEE08E5563}" type="presParOf" srcId="{BB828215-C5B8-4FDF-8F1D-56A83BCE504C}" destId="{D98391C5-0A1E-4846-A7A9-06AA92FD71E1}" srcOrd="1" destOrd="0" presId="urn:microsoft.com/office/officeart/2018/2/layout/IconVerticalSolidList"/>
    <dgm:cxn modelId="{F7780259-265B-4F0A-89AB-C5A0AEA5EBF2}" type="presParOf" srcId="{BB828215-C5B8-4FDF-8F1D-56A83BCE504C}" destId="{19B76017-7891-473C-B0EA-6191FB8A9E8B}" srcOrd="2" destOrd="0" presId="urn:microsoft.com/office/officeart/2018/2/layout/IconVerticalSolidList"/>
    <dgm:cxn modelId="{60B5B1A1-4873-43F2-B874-B9093BD14894}" type="presParOf" srcId="{BB828215-C5B8-4FDF-8F1D-56A83BCE504C}" destId="{B71AFC23-21DC-47FB-8271-C09E6EB435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FC74933-3E10-4F38-B456-1D6F5A36174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43A0C3-0483-43D4-99D9-93374466FC98}">
      <dgm:prSet/>
      <dgm:spPr/>
      <dgm:t>
        <a:bodyPr/>
        <a:lstStyle/>
        <a:p>
          <a:r>
            <a:rPr lang="en-US"/>
            <a:t>When the user has both Data source and configuration selected or in place, then by clicking the anonymize button the anonymization process can be initiated</a:t>
          </a:r>
        </a:p>
      </dgm:t>
    </dgm:pt>
    <dgm:pt modelId="{3D4802D6-4456-4B2C-8F44-7BDC0D7C43A5}" type="parTrans" cxnId="{B90C8F1C-FB34-4B13-AAC1-7F541A28B656}">
      <dgm:prSet/>
      <dgm:spPr/>
      <dgm:t>
        <a:bodyPr/>
        <a:lstStyle/>
        <a:p>
          <a:endParaRPr lang="en-US"/>
        </a:p>
      </dgm:t>
    </dgm:pt>
    <dgm:pt modelId="{35F8BE84-F99B-4E65-8F90-8FC26DD13DA3}" type="sibTrans" cxnId="{B90C8F1C-FB34-4B13-AAC1-7F541A28B656}">
      <dgm:prSet/>
      <dgm:spPr/>
      <dgm:t>
        <a:bodyPr/>
        <a:lstStyle/>
        <a:p>
          <a:endParaRPr lang="en-US"/>
        </a:p>
      </dgm:t>
    </dgm:pt>
    <dgm:pt modelId="{08E14ACC-C0C3-443D-A241-AD1C61B85E1E}">
      <dgm:prSet/>
      <dgm:spPr/>
      <dgm:t>
        <a:bodyPr/>
        <a:lstStyle/>
        <a:p>
          <a:r>
            <a:rPr lang="en-US"/>
            <a:t>After the anonymization the user can download the anonymized data by clicking the ‘Download’ button which is below on the ‘anonymize’ button</a:t>
          </a:r>
        </a:p>
      </dgm:t>
    </dgm:pt>
    <dgm:pt modelId="{235B79DE-8DDB-4C7D-B98D-5D5B2375E2DB}" type="parTrans" cxnId="{7AA5981F-9BB2-4D1F-A712-ED5EC5277961}">
      <dgm:prSet/>
      <dgm:spPr/>
      <dgm:t>
        <a:bodyPr/>
        <a:lstStyle/>
        <a:p>
          <a:endParaRPr lang="en-US"/>
        </a:p>
      </dgm:t>
    </dgm:pt>
    <dgm:pt modelId="{D4B4A7CE-8936-423D-B4E4-33525CAA0A1F}" type="sibTrans" cxnId="{7AA5981F-9BB2-4D1F-A712-ED5EC5277961}">
      <dgm:prSet/>
      <dgm:spPr/>
      <dgm:t>
        <a:bodyPr/>
        <a:lstStyle/>
        <a:p>
          <a:endParaRPr lang="en-US"/>
        </a:p>
      </dgm:t>
    </dgm:pt>
    <dgm:pt modelId="{96D2660C-6E95-43C4-AEAD-54B430C0825F}">
      <dgm:prSet/>
      <dgm:spPr/>
      <dgm:t>
        <a:bodyPr/>
        <a:lstStyle/>
        <a:p>
          <a:r>
            <a:rPr lang="en-US"/>
            <a:t>After the anonymization process the Data Source file will be automatically deleted from the server in order for the system to maintain privacy</a:t>
          </a:r>
        </a:p>
      </dgm:t>
    </dgm:pt>
    <dgm:pt modelId="{E51755BC-3220-4EC4-99F6-8FDEE275F827}" type="parTrans" cxnId="{E06FEED2-CE59-477D-9662-022256F59528}">
      <dgm:prSet/>
      <dgm:spPr/>
      <dgm:t>
        <a:bodyPr/>
        <a:lstStyle/>
        <a:p>
          <a:endParaRPr lang="en-US"/>
        </a:p>
      </dgm:t>
    </dgm:pt>
    <dgm:pt modelId="{A1C5425B-1CB3-4362-ADD2-2DC606D1C186}" type="sibTrans" cxnId="{E06FEED2-CE59-477D-9662-022256F59528}">
      <dgm:prSet/>
      <dgm:spPr/>
      <dgm:t>
        <a:bodyPr/>
        <a:lstStyle/>
        <a:p>
          <a:endParaRPr lang="en-US"/>
        </a:p>
      </dgm:t>
    </dgm:pt>
    <dgm:pt modelId="{9A08621E-5E77-4F12-90EF-34226485440A}" type="pres">
      <dgm:prSet presAssocID="{6FC74933-3E10-4F38-B456-1D6F5A361745}" presName="root" presStyleCnt="0">
        <dgm:presLayoutVars>
          <dgm:dir/>
          <dgm:resizeHandles val="exact"/>
        </dgm:presLayoutVars>
      </dgm:prSet>
      <dgm:spPr/>
    </dgm:pt>
    <dgm:pt modelId="{DD4D55BA-3324-4A10-9345-523C6B430B39}" type="pres">
      <dgm:prSet presAssocID="{E043A0C3-0483-43D4-99D9-93374466FC98}" presName="compNode" presStyleCnt="0"/>
      <dgm:spPr/>
    </dgm:pt>
    <dgm:pt modelId="{8EF37C67-1E7C-4651-9AD5-9CDE8E224313}" type="pres">
      <dgm:prSet presAssocID="{E043A0C3-0483-43D4-99D9-93374466FC98}" presName="bgRect" presStyleLbl="bgShp" presStyleIdx="0" presStyleCnt="3"/>
      <dgm:spPr/>
    </dgm:pt>
    <dgm:pt modelId="{77EE8376-C584-4FC3-8EA1-8700005A244A}" type="pres">
      <dgm:prSet presAssocID="{E043A0C3-0483-43D4-99D9-93374466FC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rsor"/>
        </a:ext>
      </dgm:extLst>
    </dgm:pt>
    <dgm:pt modelId="{6BC8AB72-3B42-469A-81DD-6475F9699E36}" type="pres">
      <dgm:prSet presAssocID="{E043A0C3-0483-43D4-99D9-93374466FC98}" presName="spaceRect" presStyleCnt="0"/>
      <dgm:spPr/>
    </dgm:pt>
    <dgm:pt modelId="{34D79361-DEB0-4593-AF58-EC5DF9AD9822}" type="pres">
      <dgm:prSet presAssocID="{E043A0C3-0483-43D4-99D9-93374466FC98}" presName="parTx" presStyleLbl="revTx" presStyleIdx="0" presStyleCnt="3">
        <dgm:presLayoutVars>
          <dgm:chMax val="0"/>
          <dgm:chPref val="0"/>
        </dgm:presLayoutVars>
      </dgm:prSet>
      <dgm:spPr/>
    </dgm:pt>
    <dgm:pt modelId="{B412678D-867D-4815-8BED-0A2E3CDB5603}" type="pres">
      <dgm:prSet presAssocID="{35F8BE84-F99B-4E65-8F90-8FC26DD13DA3}" presName="sibTrans" presStyleCnt="0"/>
      <dgm:spPr/>
    </dgm:pt>
    <dgm:pt modelId="{8DD763C6-3384-4E29-B0D3-59F207203D27}" type="pres">
      <dgm:prSet presAssocID="{08E14ACC-C0C3-443D-A241-AD1C61B85E1E}" presName="compNode" presStyleCnt="0"/>
      <dgm:spPr/>
    </dgm:pt>
    <dgm:pt modelId="{15DD3707-FDF1-42B9-8055-C02C3BD5F657}" type="pres">
      <dgm:prSet presAssocID="{08E14ACC-C0C3-443D-A241-AD1C61B85E1E}" presName="bgRect" presStyleLbl="bgShp" presStyleIdx="1" presStyleCnt="3"/>
      <dgm:spPr/>
    </dgm:pt>
    <dgm:pt modelId="{A9CB889A-04CE-4F28-9D3D-F1A2F09C6D48}" type="pres">
      <dgm:prSet presAssocID="{08E14ACC-C0C3-443D-A241-AD1C61B85E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load"/>
        </a:ext>
      </dgm:extLst>
    </dgm:pt>
    <dgm:pt modelId="{DB211377-D18F-4498-ABAE-A968757923BB}" type="pres">
      <dgm:prSet presAssocID="{08E14ACC-C0C3-443D-A241-AD1C61B85E1E}" presName="spaceRect" presStyleCnt="0"/>
      <dgm:spPr/>
    </dgm:pt>
    <dgm:pt modelId="{7301FA0D-55D5-4660-A57E-E3F1D4E8A62A}" type="pres">
      <dgm:prSet presAssocID="{08E14ACC-C0C3-443D-A241-AD1C61B85E1E}" presName="parTx" presStyleLbl="revTx" presStyleIdx="1" presStyleCnt="3">
        <dgm:presLayoutVars>
          <dgm:chMax val="0"/>
          <dgm:chPref val="0"/>
        </dgm:presLayoutVars>
      </dgm:prSet>
      <dgm:spPr/>
    </dgm:pt>
    <dgm:pt modelId="{805A9E18-B967-4DC4-B4EB-74C738A2BE00}" type="pres">
      <dgm:prSet presAssocID="{D4B4A7CE-8936-423D-B4E4-33525CAA0A1F}" presName="sibTrans" presStyleCnt="0"/>
      <dgm:spPr/>
    </dgm:pt>
    <dgm:pt modelId="{C9D1905B-6630-4DF8-AA08-D54D5E824A04}" type="pres">
      <dgm:prSet presAssocID="{96D2660C-6E95-43C4-AEAD-54B430C0825F}" presName="compNode" presStyleCnt="0"/>
      <dgm:spPr/>
    </dgm:pt>
    <dgm:pt modelId="{BF1B894E-1637-4899-98E7-03F3B8BB0B23}" type="pres">
      <dgm:prSet presAssocID="{96D2660C-6E95-43C4-AEAD-54B430C0825F}" presName="bgRect" presStyleLbl="bgShp" presStyleIdx="2" presStyleCnt="3"/>
      <dgm:spPr/>
    </dgm:pt>
    <dgm:pt modelId="{5BDABC5A-2C83-42AC-9767-34D5662E58AD}" type="pres">
      <dgm:prSet presAssocID="{96D2660C-6E95-43C4-AEAD-54B430C082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055D42F-2A77-4D16-ACB8-E1E80EDCA764}" type="pres">
      <dgm:prSet presAssocID="{96D2660C-6E95-43C4-AEAD-54B430C0825F}" presName="spaceRect" presStyleCnt="0"/>
      <dgm:spPr/>
    </dgm:pt>
    <dgm:pt modelId="{7E9706EA-E7E0-4A48-9AE6-FB847210704D}" type="pres">
      <dgm:prSet presAssocID="{96D2660C-6E95-43C4-AEAD-54B430C0825F}" presName="parTx" presStyleLbl="revTx" presStyleIdx="2" presStyleCnt="3">
        <dgm:presLayoutVars>
          <dgm:chMax val="0"/>
          <dgm:chPref val="0"/>
        </dgm:presLayoutVars>
      </dgm:prSet>
      <dgm:spPr/>
    </dgm:pt>
  </dgm:ptLst>
  <dgm:cxnLst>
    <dgm:cxn modelId="{BA481D17-4B94-44A3-8934-0F65F90B6AF6}" type="presOf" srcId="{6FC74933-3E10-4F38-B456-1D6F5A361745}" destId="{9A08621E-5E77-4F12-90EF-34226485440A}" srcOrd="0" destOrd="0" presId="urn:microsoft.com/office/officeart/2018/2/layout/IconVerticalSolidList"/>
    <dgm:cxn modelId="{B90C8F1C-FB34-4B13-AAC1-7F541A28B656}" srcId="{6FC74933-3E10-4F38-B456-1D6F5A361745}" destId="{E043A0C3-0483-43D4-99D9-93374466FC98}" srcOrd="0" destOrd="0" parTransId="{3D4802D6-4456-4B2C-8F44-7BDC0D7C43A5}" sibTransId="{35F8BE84-F99B-4E65-8F90-8FC26DD13DA3}"/>
    <dgm:cxn modelId="{7AA5981F-9BB2-4D1F-A712-ED5EC5277961}" srcId="{6FC74933-3E10-4F38-B456-1D6F5A361745}" destId="{08E14ACC-C0C3-443D-A241-AD1C61B85E1E}" srcOrd="1" destOrd="0" parTransId="{235B79DE-8DDB-4C7D-B98D-5D5B2375E2DB}" sibTransId="{D4B4A7CE-8936-423D-B4E4-33525CAA0A1F}"/>
    <dgm:cxn modelId="{D049DB28-9B10-46A9-B174-A75FDDE48B61}" type="presOf" srcId="{96D2660C-6E95-43C4-AEAD-54B430C0825F}" destId="{7E9706EA-E7E0-4A48-9AE6-FB847210704D}" srcOrd="0" destOrd="0" presId="urn:microsoft.com/office/officeart/2018/2/layout/IconVerticalSolidList"/>
    <dgm:cxn modelId="{2D2C8485-5595-46E9-A341-785965DB0071}" type="presOf" srcId="{E043A0C3-0483-43D4-99D9-93374466FC98}" destId="{34D79361-DEB0-4593-AF58-EC5DF9AD9822}" srcOrd="0" destOrd="0" presId="urn:microsoft.com/office/officeart/2018/2/layout/IconVerticalSolidList"/>
    <dgm:cxn modelId="{E06FEED2-CE59-477D-9662-022256F59528}" srcId="{6FC74933-3E10-4F38-B456-1D6F5A361745}" destId="{96D2660C-6E95-43C4-AEAD-54B430C0825F}" srcOrd="2" destOrd="0" parTransId="{E51755BC-3220-4EC4-99F6-8FDEE275F827}" sibTransId="{A1C5425B-1CB3-4362-ADD2-2DC606D1C186}"/>
    <dgm:cxn modelId="{F7BEF5FC-3242-4A79-9FF9-063B9BCA8305}" type="presOf" srcId="{08E14ACC-C0C3-443D-A241-AD1C61B85E1E}" destId="{7301FA0D-55D5-4660-A57E-E3F1D4E8A62A}" srcOrd="0" destOrd="0" presId="urn:microsoft.com/office/officeart/2018/2/layout/IconVerticalSolidList"/>
    <dgm:cxn modelId="{C49683F7-92EA-4E32-98DA-634C94985C99}" type="presParOf" srcId="{9A08621E-5E77-4F12-90EF-34226485440A}" destId="{DD4D55BA-3324-4A10-9345-523C6B430B39}" srcOrd="0" destOrd="0" presId="urn:microsoft.com/office/officeart/2018/2/layout/IconVerticalSolidList"/>
    <dgm:cxn modelId="{0CDA4D6A-846E-432B-9D5A-3A0FBC9BF1E4}" type="presParOf" srcId="{DD4D55BA-3324-4A10-9345-523C6B430B39}" destId="{8EF37C67-1E7C-4651-9AD5-9CDE8E224313}" srcOrd="0" destOrd="0" presId="urn:microsoft.com/office/officeart/2018/2/layout/IconVerticalSolidList"/>
    <dgm:cxn modelId="{3DCA1FB4-8DFB-43AF-BAF5-30EF826CC740}" type="presParOf" srcId="{DD4D55BA-3324-4A10-9345-523C6B430B39}" destId="{77EE8376-C584-4FC3-8EA1-8700005A244A}" srcOrd="1" destOrd="0" presId="urn:microsoft.com/office/officeart/2018/2/layout/IconVerticalSolidList"/>
    <dgm:cxn modelId="{FE0963CD-B177-4FE6-AA52-16CE8635D845}" type="presParOf" srcId="{DD4D55BA-3324-4A10-9345-523C6B430B39}" destId="{6BC8AB72-3B42-469A-81DD-6475F9699E36}" srcOrd="2" destOrd="0" presId="urn:microsoft.com/office/officeart/2018/2/layout/IconVerticalSolidList"/>
    <dgm:cxn modelId="{712C09A2-BD42-4553-B703-D4486B275B76}" type="presParOf" srcId="{DD4D55BA-3324-4A10-9345-523C6B430B39}" destId="{34D79361-DEB0-4593-AF58-EC5DF9AD9822}" srcOrd="3" destOrd="0" presId="urn:microsoft.com/office/officeart/2018/2/layout/IconVerticalSolidList"/>
    <dgm:cxn modelId="{8D2613D1-ED37-447F-8C2F-5DF092A1F601}" type="presParOf" srcId="{9A08621E-5E77-4F12-90EF-34226485440A}" destId="{B412678D-867D-4815-8BED-0A2E3CDB5603}" srcOrd="1" destOrd="0" presId="urn:microsoft.com/office/officeart/2018/2/layout/IconVerticalSolidList"/>
    <dgm:cxn modelId="{8CE89A2F-BB98-491A-A55C-ED0280581AFE}" type="presParOf" srcId="{9A08621E-5E77-4F12-90EF-34226485440A}" destId="{8DD763C6-3384-4E29-B0D3-59F207203D27}" srcOrd="2" destOrd="0" presId="urn:microsoft.com/office/officeart/2018/2/layout/IconVerticalSolidList"/>
    <dgm:cxn modelId="{364D60DD-BB83-45D4-9C2C-124BCB54B156}" type="presParOf" srcId="{8DD763C6-3384-4E29-B0D3-59F207203D27}" destId="{15DD3707-FDF1-42B9-8055-C02C3BD5F657}" srcOrd="0" destOrd="0" presId="urn:microsoft.com/office/officeart/2018/2/layout/IconVerticalSolidList"/>
    <dgm:cxn modelId="{A2792EA4-3ED2-4F96-9658-9701B38E7FE7}" type="presParOf" srcId="{8DD763C6-3384-4E29-B0D3-59F207203D27}" destId="{A9CB889A-04CE-4F28-9D3D-F1A2F09C6D48}" srcOrd="1" destOrd="0" presId="urn:microsoft.com/office/officeart/2018/2/layout/IconVerticalSolidList"/>
    <dgm:cxn modelId="{4C69B58E-06BB-4393-B39F-16DFCF045059}" type="presParOf" srcId="{8DD763C6-3384-4E29-B0D3-59F207203D27}" destId="{DB211377-D18F-4498-ABAE-A968757923BB}" srcOrd="2" destOrd="0" presId="urn:microsoft.com/office/officeart/2018/2/layout/IconVerticalSolidList"/>
    <dgm:cxn modelId="{EC3448E3-484E-478A-9ADF-4A28807FF65C}" type="presParOf" srcId="{8DD763C6-3384-4E29-B0D3-59F207203D27}" destId="{7301FA0D-55D5-4660-A57E-E3F1D4E8A62A}" srcOrd="3" destOrd="0" presId="urn:microsoft.com/office/officeart/2018/2/layout/IconVerticalSolidList"/>
    <dgm:cxn modelId="{8630322F-A8D8-47BC-97AC-B8EEF000EA30}" type="presParOf" srcId="{9A08621E-5E77-4F12-90EF-34226485440A}" destId="{805A9E18-B967-4DC4-B4EB-74C738A2BE00}" srcOrd="3" destOrd="0" presId="urn:microsoft.com/office/officeart/2018/2/layout/IconVerticalSolidList"/>
    <dgm:cxn modelId="{CCDB4AD7-7B16-4B0E-BC37-E7D38D539CB1}" type="presParOf" srcId="{9A08621E-5E77-4F12-90EF-34226485440A}" destId="{C9D1905B-6630-4DF8-AA08-D54D5E824A04}" srcOrd="4" destOrd="0" presId="urn:microsoft.com/office/officeart/2018/2/layout/IconVerticalSolidList"/>
    <dgm:cxn modelId="{2613CA20-698C-4B23-AB73-FBC286E17040}" type="presParOf" srcId="{C9D1905B-6630-4DF8-AA08-D54D5E824A04}" destId="{BF1B894E-1637-4899-98E7-03F3B8BB0B23}" srcOrd="0" destOrd="0" presId="urn:microsoft.com/office/officeart/2018/2/layout/IconVerticalSolidList"/>
    <dgm:cxn modelId="{F2DD960A-8A39-47B5-8C69-1B4FACF422C2}" type="presParOf" srcId="{C9D1905B-6630-4DF8-AA08-D54D5E824A04}" destId="{5BDABC5A-2C83-42AC-9767-34D5662E58AD}" srcOrd="1" destOrd="0" presId="urn:microsoft.com/office/officeart/2018/2/layout/IconVerticalSolidList"/>
    <dgm:cxn modelId="{81ACB3E2-5E9C-45DF-8759-841815A26682}" type="presParOf" srcId="{C9D1905B-6630-4DF8-AA08-D54D5E824A04}" destId="{4055D42F-2A77-4D16-ACB8-E1E80EDCA764}" srcOrd="2" destOrd="0" presId="urn:microsoft.com/office/officeart/2018/2/layout/IconVerticalSolidList"/>
    <dgm:cxn modelId="{FD7A9340-28B5-477D-A2E4-34EF6F7B88C1}" type="presParOf" srcId="{C9D1905B-6630-4DF8-AA08-D54D5E824A04}" destId="{7E9706EA-E7E0-4A48-9AE6-FB84721070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691166F-B5F8-4D01-8CB7-3EF3AEEE44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7A66F8-2675-4BB3-BA9C-29460210AFA1}">
      <dgm:prSet/>
      <dgm:spPr/>
      <dgm:t>
        <a:bodyPr/>
        <a:lstStyle/>
        <a:p>
          <a:r>
            <a:rPr lang="en-US"/>
            <a:t>Improving Interface design- The design of this version is composed of single wizard which contains all the features</a:t>
          </a:r>
        </a:p>
      </dgm:t>
    </dgm:pt>
    <dgm:pt modelId="{56A1CDAC-6124-444A-9D86-DFCF16EBE757}" type="parTrans" cxnId="{E1EE0BA7-379B-4539-BE3D-1BE9B6705CF5}">
      <dgm:prSet/>
      <dgm:spPr/>
      <dgm:t>
        <a:bodyPr/>
        <a:lstStyle/>
        <a:p>
          <a:endParaRPr lang="en-US"/>
        </a:p>
      </dgm:t>
    </dgm:pt>
    <dgm:pt modelId="{2C148BBE-ED36-46BC-953C-37562A2BDDDD}" type="sibTrans" cxnId="{E1EE0BA7-379B-4539-BE3D-1BE9B6705CF5}">
      <dgm:prSet/>
      <dgm:spPr/>
      <dgm:t>
        <a:bodyPr/>
        <a:lstStyle/>
        <a:p>
          <a:endParaRPr lang="en-US"/>
        </a:p>
      </dgm:t>
    </dgm:pt>
    <dgm:pt modelId="{D483120E-A0B4-4024-9783-01D25F95EF1D}">
      <dgm:prSet/>
      <dgm:spPr/>
      <dgm:t>
        <a:bodyPr/>
        <a:lstStyle/>
        <a:p>
          <a:r>
            <a:rPr lang="en-US"/>
            <a:t>Database storage- In this version the files uploaded by the user are being stored in a local storage due to ARX API in the server which is a kind of limitation</a:t>
          </a:r>
        </a:p>
      </dgm:t>
    </dgm:pt>
    <dgm:pt modelId="{A4AA2C14-A417-4E37-B977-2E234759AD70}" type="parTrans" cxnId="{3904D0BD-D36C-4973-8D2E-43CD0D497062}">
      <dgm:prSet/>
      <dgm:spPr/>
      <dgm:t>
        <a:bodyPr/>
        <a:lstStyle/>
        <a:p>
          <a:endParaRPr lang="en-US"/>
        </a:p>
      </dgm:t>
    </dgm:pt>
    <dgm:pt modelId="{F694131C-4D22-43D7-817F-E93891411DD6}" type="sibTrans" cxnId="{3904D0BD-D36C-4973-8D2E-43CD0D497062}">
      <dgm:prSet/>
      <dgm:spPr/>
      <dgm:t>
        <a:bodyPr/>
        <a:lstStyle/>
        <a:p>
          <a:endParaRPr lang="en-US"/>
        </a:p>
      </dgm:t>
    </dgm:pt>
    <dgm:pt modelId="{06A5F62D-A0EE-400D-AD31-5DF2ADE63221}">
      <dgm:prSet/>
      <dgm:spPr/>
      <dgm:t>
        <a:bodyPr/>
        <a:lstStyle/>
        <a:p>
          <a:r>
            <a:rPr lang="en-US"/>
            <a:t>Input and output views- When the file has been uploaded by the user, there is no option in the present system to view the input</a:t>
          </a:r>
        </a:p>
      </dgm:t>
    </dgm:pt>
    <dgm:pt modelId="{1F9F596A-5A6B-4F2E-B5D5-753D12F61005}" type="parTrans" cxnId="{9DD314E5-2E99-457B-9CF3-FD68602CF032}">
      <dgm:prSet/>
      <dgm:spPr/>
      <dgm:t>
        <a:bodyPr/>
        <a:lstStyle/>
        <a:p>
          <a:endParaRPr lang="en-US"/>
        </a:p>
      </dgm:t>
    </dgm:pt>
    <dgm:pt modelId="{01E7BBEB-63C1-4487-BBC4-1AF1B0E08796}" type="sibTrans" cxnId="{9DD314E5-2E99-457B-9CF3-FD68602CF032}">
      <dgm:prSet/>
      <dgm:spPr/>
      <dgm:t>
        <a:bodyPr/>
        <a:lstStyle/>
        <a:p>
          <a:endParaRPr lang="en-US"/>
        </a:p>
      </dgm:t>
    </dgm:pt>
    <dgm:pt modelId="{F04ADE30-A510-407C-9760-9D4C02AF6982}">
      <dgm:prSet/>
      <dgm:spPr/>
      <dgm:t>
        <a:bodyPr/>
        <a:lstStyle/>
        <a:p>
          <a:r>
            <a:rPr lang="en-US"/>
            <a:t>Hierarchy Creation- Similar to creating the configuration there can be an interface for each attribute to specify the intervals or levels or generalisations</a:t>
          </a:r>
        </a:p>
      </dgm:t>
    </dgm:pt>
    <dgm:pt modelId="{3E848788-B28B-48EF-AD0F-B4D6A41ABB4D}" type="parTrans" cxnId="{507AD876-F4EE-4FA6-A4A0-61D9E593B2A9}">
      <dgm:prSet/>
      <dgm:spPr/>
      <dgm:t>
        <a:bodyPr/>
        <a:lstStyle/>
        <a:p>
          <a:endParaRPr lang="en-US"/>
        </a:p>
      </dgm:t>
    </dgm:pt>
    <dgm:pt modelId="{EE2A0157-294A-450A-B82D-C10C43E1CDA1}" type="sibTrans" cxnId="{507AD876-F4EE-4FA6-A4A0-61D9E593B2A9}">
      <dgm:prSet/>
      <dgm:spPr/>
      <dgm:t>
        <a:bodyPr/>
        <a:lstStyle/>
        <a:p>
          <a:endParaRPr lang="en-US"/>
        </a:p>
      </dgm:t>
    </dgm:pt>
    <dgm:pt modelId="{9F4D3146-95C6-4682-807B-2C076A438D73}">
      <dgm:prSet/>
      <dgm:spPr/>
      <dgm:t>
        <a:bodyPr/>
        <a:lstStyle/>
        <a:p>
          <a:r>
            <a:rPr lang="en-US"/>
            <a:t>ARX - Open Source Data Anonymization Software</a:t>
          </a:r>
        </a:p>
      </dgm:t>
    </dgm:pt>
    <dgm:pt modelId="{B148192D-E6DC-4AF0-971B-09DD53002059}" type="parTrans" cxnId="{3957E484-0C55-4A72-A874-B820C8AEA827}">
      <dgm:prSet/>
      <dgm:spPr/>
      <dgm:t>
        <a:bodyPr/>
        <a:lstStyle/>
        <a:p>
          <a:endParaRPr lang="en-US"/>
        </a:p>
      </dgm:t>
    </dgm:pt>
    <dgm:pt modelId="{9D81047B-3529-4F56-B5E7-58A4B8583AA5}" type="sibTrans" cxnId="{3957E484-0C55-4A72-A874-B820C8AEA827}">
      <dgm:prSet/>
      <dgm:spPr/>
      <dgm:t>
        <a:bodyPr/>
        <a:lstStyle/>
        <a:p>
          <a:endParaRPr lang="en-US"/>
        </a:p>
      </dgm:t>
    </dgm:pt>
    <dgm:pt modelId="{B41DC8EB-56CF-4430-BD6B-B35792410EBE}">
      <dgm:prSet/>
      <dgm:spPr/>
      <dgm:t>
        <a:bodyPr/>
        <a:lstStyle/>
        <a:p>
          <a:r>
            <a:rPr lang="en-US"/>
            <a:t>A Web Anonymizer Platform for Datasets with Personal Information</a:t>
          </a:r>
        </a:p>
      </dgm:t>
    </dgm:pt>
    <dgm:pt modelId="{CA66DED7-6061-464D-91C8-2E828EA90C2D}" type="parTrans" cxnId="{3AC79562-0F82-4195-8C8E-A1255DD18CDC}">
      <dgm:prSet/>
      <dgm:spPr/>
      <dgm:t>
        <a:bodyPr/>
        <a:lstStyle/>
        <a:p>
          <a:endParaRPr lang="en-US"/>
        </a:p>
      </dgm:t>
    </dgm:pt>
    <dgm:pt modelId="{FF37012B-5DB9-40CF-BFF4-31CF0C986B9E}" type="sibTrans" cxnId="{3AC79562-0F82-4195-8C8E-A1255DD18CDC}">
      <dgm:prSet/>
      <dgm:spPr/>
      <dgm:t>
        <a:bodyPr/>
        <a:lstStyle/>
        <a:p>
          <a:endParaRPr lang="en-US"/>
        </a:p>
      </dgm:t>
    </dgm:pt>
    <dgm:pt modelId="{BF39374F-1B47-4D1C-8E0C-FB36ED5CC43B}" type="pres">
      <dgm:prSet presAssocID="{A691166F-B5F8-4D01-8CB7-3EF3AEEE4488}" presName="root" presStyleCnt="0">
        <dgm:presLayoutVars>
          <dgm:dir/>
          <dgm:resizeHandles val="exact"/>
        </dgm:presLayoutVars>
      </dgm:prSet>
      <dgm:spPr/>
    </dgm:pt>
    <dgm:pt modelId="{6803BCB7-AD8D-4C7A-BC09-BDDF4F3564E4}" type="pres">
      <dgm:prSet presAssocID="{F47A66F8-2675-4BB3-BA9C-29460210AFA1}" presName="compNode" presStyleCnt="0"/>
      <dgm:spPr/>
    </dgm:pt>
    <dgm:pt modelId="{B8830C9D-A065-416F-9E94-B1445F1DFD76}" type="pres">
      <dgm:prSet presAssocID="{F47A66F8-2675-4BB3-BA9C-29460210AFA1}" presName="bgRect" presStyleLbl="bgShp" presStyleIdx="0" presStyleCnt="6"/>
      <dgm:spPr/>
    </dgm:pt>
    <dgm:pt modelId="{755319BC-F6C2-466D-A153-20C62CE195D5}" type="pres">
      <dgm:prSet presAssocID="{F47A66F8-2675-4BB3-BA9C-29460210AFA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2230B7F4-0230-47FA-BE12-8B4CBE455370}" type="pres">
      <dgm:prSet presAssocID="{F47A66F8-2675-4BB3-BA9C-29460210AFA1}" presName="spaceRect" presStyleCnt="0"/>
      <dgm:spPr/>
    </dgm:pt>
    <dgm:pt modelId="{32509EBC-48C0-4DC1-BE77-04309ECA3BC9}" type="pres">
      <dgm:prSet presAssocID="{F47A66F8-2675-4BB3-BA9C-29460210AFA1}" presName="parTx" presStyleLbl="revTx" presStyleIdx="0" presStyleCnt="6">
        <dgm:presLayoutVars>
          <dgm:chMax val="0"/>
          <dgm:chPref val="0"/>
        </dgm:presLayoutVars>
      </dgm:prSet>
      <dgm:spPr/>
    </dgm:pt>
    <dgm:pt modelId="{1D333A31-0708-49B2-98BD-51FF275852AF}" type="pres">
      <dgm:prSet presAssocID="{2C148BBE-ED36-46BC-953C-37562A2BDDDD}" presName="sibTrans" presStyleCnt="0"/>
      <dgm:spPr/>
    </dgm:pt>
    <dgm:pt modelId="{8AEF8900-B9BC-4A4A-A6B3-119180516F11}" type="pres">
      <dgm:prSet presAssocID="{D483120E-A0B4-4024-9783-01D25F95EF1D}" presName="compNode" presStyleCnt="0"/>
      <dgm:spPr/>
    </dgm:pt>
    <dgm:pt modelId="{D867F012-A09F-4006-BDBE-3CA471FA84A9}" type="pres">
      <dgm:prSet presAssocID="{D483120E-A0B4-4024-9783-01D25F95EF1D}" presName="bgRect" presStyleLbl="bgShp" presStyleIdx="1" presStyleCnt="6"/>
      <dgm:spPr/>
    </dgm:pt>
    <dgm:pt modelId="{98AC1FA8-A3C0-4197-81C6-3B7C597F28D5}" type="pres">
      <dgm:prSet presAssocID="{D483120E-A0B4-4024-9783-01D25F95EF1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29E7D6E-7D41-4EFF-B365-20C1B63DCB55}" type="pres">
      <dgm:prSet presAssocID="{D483120E-A0B4-4024-9783-01D25F95EF1D}" presName="spaceRect" presStyleCnt="0"/>
      <dgm:spPr/>
    </dgm:pt>
    <dgm:pt modelId="{F3E8DB9C-35F6-488C-9F14-D958881AA22D}" type="pres">
      <dgm:prSet presAssocID="{D483120E-A0B4-4024-9783-01D25F95EF1D}" presName="parTx" presStyleLbl="revTx" presStyleIdx="1" presStyleCnt="6">
        <dgm:presLayoutVars>
          <dgm:chMax val="0"/>
          <dgm:chPref val="0"/>
        </dgm:presLayoutVars>
      </dgm:prSet>
      <dgm:spPr/>
    </dgm:pt>
    <dgm:pt modelId="{7A6582E8-9F79-474D-860F-F12295F2180C}" type="pres">
      <dgm:prSet presAssocID="{F694131C-4D22-43D7-817F-E93891411DD6}" presName="sibTrans" presStyleCnt="0"/>
      <dgm:spPr/>
    </dgm:pt>
    <dgm:pt modelId="{AA839BCA-B298-481D-A159-19F48427A153}" type="pres">
      <dgm:prSet presAssocID="{06A5F62D-A0EE-400D-AD31-5DF2ADE63221}" presName="compNode" presStyleCnt="0"/>
      <dgm:spPr/>
    </dgm:pt>
    <dgm:pt modelId="{8EBE46BA-81EB-48C4-B0B6-58EF0D83C007}" type="pres">
      <dgm:prSet presAssocID="{06A5F62D-A0EE-400D-AD31-5DF2ADE63221}" presName="bgRect" presStyleLbl="bgShp" presStyleIdx="2" presStyleCnt="6"/>
      <dgm:spPr/>
    </dgm:pt>
    <dgm:pt modelId="{EA73E7D4-B1F8-4C04-8CCE-E4756ABDA45E}" type="pres">
      <dgm:prSet presAssocID="{06A5F62D-A0EE-400D-AD31-5DF2ADE6322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owser Window"/>
        </a:ext>
      </dgm:extLst>
    </dgm:pt>
    <dgm:pt modelId="{4ED50714-DCFD-4143-9660-D58D015B9DFC}" type="pres">
      <dgm:prSet presAssocID="{06A5F62D-A0EE-400D-AD31-5DF2ADE63221}" presName="spaceRect" presStyleCnt="0"/>
      <dgm:spPr/>
    </dgm:pt>
    <dgm:pt modelId="{13F6D192-44FF-44AB-88C1-F2E8DB8BCF5F}" type="pres">
      <dgm:prSet presAssocID="{06A5F62D-A0EE-400D-AD31-5DF2ADE63221}" presName="parTx" presStyleLbl="revTx" presStyleIdx="2" presStyleCnt="6">
        <dgm:presLayoutVars>
          <dgm:chMax val="0"/>
          <dgm:chPref val="0"/>
        </dgm:presLayoutVars>
      </dgm:prSet>
      <dgm:spPr/>
    </dgm:pt>
    <dgm:pt modelId="{5F1FA5A8-C319-48E6-8664-0CF6AF4053F8}" type="pres">
      <dgm:prSet presAssocID="{01E7BBEB-63C1-4487-BBC4-1AF1B0E08796}" presName="sibTrans" presStyleCnt="0"/>
      <dgm:spPr/>
    </dgm:pt>
    <dgm:pt modelId="{921BAA7B-A984-4CFF-9F50-0FBE8DDC7B3C}" type="pres">
      <dgm:prSet presAssocID="{F04ADE30-A510-407C-9760-9D4C02AF6982}" presName="compNode" presStyleCnt="0"/>
      <dgm:spPr/>
    </dgm:pt>
    <dgm:pt modelId="{45F40144-1AA4-4E60-8E5E-3288EEE7D938}" type="pres">
      <dgm:prSet presAssocID="{F04ADE30-A510-407C-9760-9D4C02AF6982}" presName="bgRect" presStyleLbl="bgShp" presStyleIdx="3" presStyleCnt="6"/>
      <dgm:spPr/>
    </dgm:pt>
    <dgm:pt modelId="{40CDEBCD-209D-409C-B4BB-491D763BBDD1}" type="pres">
      <dgm:prSet presAssocID="{F04ADE30-A510-407C-9760-9D4C02AF698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AC9C1C39-1DE8-4720-9BE2-DC1B740AE179}" type="pres">
      <dgm:prSet presAssocID="{F04ADE30-A510-407C-9760-9D4C02AF6982}" presName="spaceRect" presStyleCnt="0"/>
      <dgm:spPr/>
    </dgm:pt>
    <dgm:pt modelId="{B1F8AA16-DF76-402D-914F-38ACEEDED8C7}" type="pres">
      <dgm:prSet presAssocID="{F04ADE30-A510-407C-9760-9D4C02AF6982}" presName="parTx" presStyleLbl="revTx" presStyleIdx="3" presStyleCnt="6">
        <dgm:presLayoutVars>
          <dgm:chMax val="0"/>
          <dgm:chPref val="0"/>
        </dgm:presLayoutVars>
      </dgm:prSet>
      <dgm:spPr/>
    </dgm:pt>
    <dgm:pt modelId="{9C5009BF-DA04-423C-BD33-3FA3CC99BC4F}" type="pres">
      <dgm:prSet presAssocID="{EE2A0157-294A-450A-B82D-C10C43E1CDA1}" presName="sibTrans" presStyleCnt="0"/>
      <dgm:spPr/>
    </dgm:pt>
    <dgm:pt modelId="{1C70396D-E948-4A40-9EA1-968F7AE0A92D}" type="pres">
      <dgm:prSet presAssocID="{9F4D3146-95C6-4682-807B-2C076A438D73}" presName="compNode" presStyleCnt="0"/>
      <dgm:spPr/>
    </dgm:pt>
    <dgm:pt modelId="{2177CB3D-41D0-4500-AF4A-0ADEF1A1B9FA}" type="pres">
      <dgm:prSet presAssocID="{9F4D3146-95C6-4682-807B-2C076A438D73}" presName="bgRect" presStyleLbl="bgShp" presStyleIdx="4" presStyleCnt="6"/>
      <dgm:spPr/>
    </dgm:pt>
    <dgm:pt modelId="{A3ABAA12-8732-4C14-9DB9-CFF60E96D86E}" type="pres">
      <dgm:prSet presAssocID="{9F4D3146-95C6-4682-807B-2C076A438D7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C1334F9E-8939-4464-8D79-8E91657EEB86}" type="pres">
      <dgm:prSet presAssocID="{9F4D3146-95C6-4682-807B-2C076A438D73}" presName="spaceRect" presStyleCnt="0"/>
      <dgm:spPr/>
    </dgm:pt>
    <dgm:pt modelId="{671803D5-B974-4F32-AC18-584318A912BA}" type="pres">
      <dgm:prSet presAssocID="{9F4D3146-95C6-4682-807B-2C076A438D73}" presName="parTx" presStyleLbl="revTx" presStyleIdx="4" presStyleCnt="6">
        <dgm:presLayoutVars>
          <dgm:chMax val="0"/>
          <dgm:chPref val="0"/>
        </dgm:presLayoutVars>
      </dgm:prSet>
      <dgm:spPr/>
    </dgm:pt>
    <dgm:pt modelId="{3D397CE6-FE6C-45ED-88A8-EC71358540F1}" type="pres">
      <dgm:prSet presAssocID="{9D81047B-3529-4F56-B5E7-58A4B8583AA5}" presName="sibTrans" presStyleCnt="0"/>
      <dgm:spPr/>
    </dgm:pt>
    <dgm:pt modelId="{B1A2B77A-8D9E-4069-A72A-8188643BA8E9}" type="pres">
      <dgm:prSet presAssocID="{B41DC8EB-56CF-4430-BD6B-B35792410EBE}" presName="compNode" presStyleCnt="0"/>
      <dgm:spPr/>
    </dgm:pt>
    <dgm:pt modelId="{BEC479E5-7D36-499A-99A4-E20583E2F314}" type="pres">
      <dgm:prSet presAssocID="{B41DC8EB-56CF-4430-BD6B-B35792410EBE}" presName="bgRect" presStyleLbl="bgShp" presStyleIdx="5" presStyleCnt="6"/>
      <dgm:spPr/>
    </dgm:pt>
    <dgm:pt modelId="{589AC80C-BD0A-46DD-9882-80701478D7F3}" type="pres">
      <dgm:prSet presAssocID="{B41DC8EB-56CF-4430-BD6B-B35792410EB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itor"/>
        </a:ext>
      </dgm:extLst>
    </dgm:pt>
    <dgm:pt modelId="{AD438B75-56C3-4886-9910-DD7F6387BD49}" type="pres">
      <dgm:prSet presAssocID="{B41DC8EB-56CF-4430-BD6B-B35792410EBE}" presName="spaceRect" presStyleCnt="0"/>
      <dgm:spPr/>
    </dgm:pt>
    <dgm:pt modelId="{442A9AA0-86DD-4AF2-9C40-41A0CC80B632}" type="pres">
      <dgm:prSet presAssocID="{B41DC8EB-56CF-4430-BD6B-B35792410EBE}" presName="parTx" presStyleLbl="revTx" presStyleIdx="5" presStyleCnt="6">
        <dgm:presLayoutVars>
          <dgm:chMax val="0"/>
          <dgm:chPref val="0"/>
        </dgm:presLayoutVars>
      </dgm:prSet>
      <dgm:spPr/>
    </dgm:pt>
  </dgm:ptLst>
  <dgm:cxnLst>
    <dgm:cxn modelId="{0DAC6913-7647-4AB7-9777-7D0253FB1D39}" type="presOf" srcId="{F04ADE30-A510-407C-9760-9D4C02AF6982}" destId="{B1F8AA16-DF76-402D-914F-38ACEEDED8C7}" srcOrd="0" destOrd="0" presId="urn:microsoft.com/office/officeart/2018/2/layout/IconVerticalSolidList"/>
    <dgm:cxn modelId="{B835581A-F0C9-4B1B-92BD-14F6BD435B97}" type="presOf" srcId="{B41DC8EB-56CF-4430-BD6B-B35792410EBE}" destId="{442A9AA0-86DD-4AF2-9C40-41A0CC80B632}" srcOrd="0" destOrd="0" presId="urn:microsoft.com/office/officeart/2018/2/layout/IconVerticalSolidList"/>
    <dgm:cxn modelId="{3AC79562-0F82-4195-8C8E-A1255DD18CDC}" srcId="{A691166F-B5F8-4D01-8CB7-3EF3AEEE4488}" destId="{B41DC8EB-56CF-4430-BD6B-B35792410EBE}" srcOrd="5" destOrd="0" parTransId="{CA66DED7-6061-464D-91C8-2E828EA90C2D}" sibTransId="{FF37012B-5DB9-40CF-BFF4-31CF0C986B9E}"/>
    <dgm:cxn modelId="{729E4D66-1090-4A44-81CB-00F57D64DB5E}" type="presOf" srcId="{9F4D3146-95C6-4682-807B-2C076A438D73}" destId="{671803D5-B974-4F32-AC18-584318A912BA}" srcOrd="0" destOrd="0" presId="urn:microsoft.com/office/officeart/2018/2/layout/IconVerticalSolidList"/>
    <dgm:cxn modelId="{507AD876-F4EE-4FA6-A4A0-61D9E593B2A9}" srcId="{A691166F-B5F8-4D01-8CB7-3EF3AEEE4488}" destId="{F04ADE30-A510-407C-9760-9D4C02AF6982}" srcOrd="3" destOrd="0" parTransId="{3E848788-B28B-48EF-AD0F-B4D6A41ABB4D}" sibTransId="{EE2A0157-294A-450A-B82D-C10C43E1CDA1}"/>
    <dgm:cxn modelId="{3957E484-0C55-4A72-A874-B820C8AEA827}" srcId="{A691166F-B5F8-4D01-8CB7-3EF3AEEE4488}" destId="{9F4D3146-95C6-4682-807B-2C076A438D73}" srcOrd="4" destOrd="0" parTransId="{B148192D-E6DC-4AF0-971B-09DD53002059}" sibTransId="{9D81047B-3529-4F56-B5E7-58A4B8583AA5}"/>
    <dgm:cxn modelId="{BD8BCC8B-417D-4A82-8587-F4D38FE4C98D}" type="presOf" srcId="{A691166F-B5F8-4D01-8CB7-3EF3AEEE4488}" destId="{BF39374F-1B47-4D1C-8E0C-FB36ED5CC43B}" srcOrd="0" destOrd="0" presId="urn:microsoft.com/office/officeart/2018/2/layout/IconVerticalSolidList"/>
    <dgm:cxn modelId="{E1EE0BA7-379B-4539-BE3D-1BE9B6705CF5}" srcId="{A691166F-B5F8-4D01-8CB7-3EF3AEEE4488}" destId="{F47A66F8-2675-4BB3-BA9C-29460210AFA1}" srcOrd="0" destOrd="0" parTransId="{56A1CDAC-6124-444A-9D86-DFCF16EBE757}" sibTransId="{2C148BBE-ED36-46BC-953C-37562A2BDDDD}"/>
    <dgm:cxn modelId="{3904D0BD-D36C-4973-8D2E-43CD0D497062}" srcId="{A691166F-B5F8-4D01-8CB7-3EF3AEEE4488}" destId="{D483120E-A0B4-4024-9783-01D25F95EF1D}" srcOrd="1" destOrd="0" parTransId="{A4AA2C14-A417-4E37-B977-2E234759AD70}" sibTransId="{F694131C-4D22-43D7-817F-E93891411DD6}"/>
    <dgm:cxn modelId="{DF1F9ACB-85B2-4063-92AE-75A1C36EC920}" type="presOf" srcId="{06A5F62D-A0EE-400D-AD31-5DF2ADE63221}" destId="{13F6D192-44FF-44AB-88C1-F2E8DB8BCF5F}" srcOrd="0" destOrd="0" presId="urn:microsoft.com/office/officeart/2018/2/layout/IconVerticalSolidList"/>
    <dgm:cxn modelId="{9DD314E5-2E99-457B-9CF3-FD68602CF032}" srcId="{A691166F-B5F8-4D01-8CB7-3EF3AEEE4488}" destId="{06A5F62D-A0EE-400D-AD31-5DF2ADE63221}" srcOrd="2" destOrd="0" parTransId="{1F9F596A-5A6B-4F2E-B5D5-753D12F61005}" sibTransId="{01E7BBEB-63C1-4487-BBC4-1AF1B0E08796}"/>
    <dgm:cxn modelId="{EF76AAED-BE39-4B57-A0D2-A7EDAC9A4D21}" type="presOf" srcId="{F47A66F8-2675-4BB3-BA9C-29460210AFA1}" destId="{32509EBC-48C0-4DC1-BE77-04309ECA3BC9}" srcOrd="0" destOrd="0" presId="urn:microsoft.com/office/officeart/2018/2/layout/IconVerticalSolidList"/>
    <dgm:cxn modelId="{746D15F9-7FB9-48F2-8702-71411F82AD02}" type="presOf" srcId="{D483120E-A0B4-4024-9783-01D25F95EF1D}" destId="{F3E8DB9C-35F6-488C-9F14-D958881AA22D}" srcOrd="0" destOrd="0" presId="urn:microsoft.com/office/officeart/2018/2/layout/IconVerticalSolidList"/>
    <dgm:cxn modelId="{A2DE6696-E8BC-4A30-8505-842B79753DB8}" type="presParOf" srcId="{BF39374F-1B47-4D1C-8E0C-FB36ED5CC43B}" destId="{6803BCB7-AD8D-4C7A-BC09-BDDF4F3564E4}" srcOrd="0" destOrd="0" presId="urn:microsoft.com/office/officeart/2018/2/layout/IconVerticalSolidList"/>
    <dgm:cxn modelId="{590F2B9A-1FE0-4FF0-B921-6AF45709ABE7}" type="presParOf" srcId="{6803BCB7-AD8D-4C7A-BC09-BDDF4F3564E4}" destId="{B8830C9D-A065-416F-9E94-B1445F1DFD76}" srcOrd="0" destOrd="0" presId="urn:microsoft.com/office/officeart/2018/2/layout/IconVerticalSolidList"/>
    <dgm:cxn modelId="{34B421D9-4548-4252-BFEF-C7B56E15451E}" type="presParOf" srcId="{6803BCB7-AD8D-4C7A-BC09-BDDF4F3564E4}" destId="{755319BC-F6C2-466D-A153-20C62CE195D5}" srcOrd="1" destOrd="0" presId="urn:microsoft.com/office/officeart/2018/2/layout/IconVerticalSolidList"/>
    <dgm:cxn modelId="{07C75DF7-7A14-403E-8242-91B543F60B6E}" type="presParOf" srcId="{6803BCB7-AD8D-4C7A-BC09-BDDF4F3564E4}" destId="{2230B7F4-0230-47FA-BE12-8B4CBE455370}" srcOrd="2" destOrd="0" presId="urn:microsoft.com/office/officeart/2018/2/layout/IconVerticalSolidList"/>
    <dgm:cxn modelId="{CE7C4272-B343-4D1D-80C8-2B2DF4CDA75D}" type="presParOf" srcId="{6803BCB7-AD8D-4C7A-BC09-BDDF4F3564E4}" destId="{32509EBC-48C0-4DC1-BE77-04309ECA3BC9}" srcOrd="3" destOrd="0" presId="urn:microsoft.com/office/officeart/2018/2/layout/IconVerticalSolidList"/>
    <dgm:cxn modelId="{286F14CD-C860-4EF5-B4CC-007ED82A79A7}" type="presParOf" srcId="{BF39374F-1B47-4D1C-8E0C-FB36ED5CC43B}" destId="{1D333A31-0708-49B2-98BD-51FF275852AF}" srcOrd="1" destOrd="0" presId="urn:microsoft.com/office/officeart/2018/2/layout/IconVerticalSolidList"/>
    <dgm:cxn modelId="{53ACE9FF-F751-4331-A3A5-5994C191F277}" type="presParOf" srcId="{BF39374F-1B47-4D1C-8E0C-FB36ED5CC43B}" destId="{8AEF8900-B9BC-4A4A-A6B3-119180516F11}" srcOrd="2" destOrd="0" presId="urn:microsoft.com/office/officeart/2018/2/layout/IconVerticalSolidList"/>
    <dgm:cxn modelId="{0D6560F1-5B61-419D-A1FA-7B0098913718}" type="presParOf" srcId="{8AEF8900-B9BC-4A4A-A6B3-119180516F11}" destId="{D867F012-A09F-4006-BDBE-3CA471FA84A9}" srcOrd="0" destOrd="0" presId="urn:microsoft.com/office/officeart/2018/2/layout/IconVerticalSolidList"/>
    <dgm:cxn modelId="{FADFB068-08C5-4675-AC1B-DF5D22DA1725}" type="presParOf" srcId="{8AEF8900-B9BC-4A4A-A6B3-119180516F11}" destId="{98AC1FA8-A3C0-4197-81C6-3B7C597F28D5}" srcOrd="1" destOrd="0" presId="urn:microsoft.com/office/officeart/2018/2/layout/IconVerticalSolidList"/>
    <dgm:cxn modelId="{FDA09643-855C-4FCD-8769-CDCE308EA8D3}" type="presParOf" srcId="{8AEF8900-B9BC-4A4A-A6B3-119180516F11}" destId="{929E7D6E-7D41-4EFF-B365-20C1B63DCB55}" srcOrd="2" destOrd="0" presId="urn:microsoft.com/office/officeart/2018/2/layout/IconVerticalSolidList"/>
    <dgm:cxn modelId="{5601C211-5782-43E0-82F7-D478173A7F70}" type="presParOf" srcId="{8AEF8900-B9BC-4A4A-A6B3-119180516F11}" destId="{F3E8DB9C-35F6-488C-9F14-D958881AA22D}" srcOrd="3" destOrd="0" presId="urn:microsoft.com/office/officeart/2018/2/layout/IconVerticalSolidList"/>
    <dgm:cxn modelId="{D596DD5E-BA6D-4EF5-8112-5E783AB55937}" type="presParOf" srcId="{BF39374F-1B47-4D1C-8E0C-FB36ED5CC43B}" destId="{7A6582E8-9F79-474D-860F-F12295F2180C}" srcOrd="3" destOrd="0" presId="urn:microsoft.com/office/officeart/2018/2/layout/IconVerticalSolidList"/>
    <dgm:cxn modelId="{6769F74A-819A-46C8-B392-EECC40DF0828}" type="presParOf" srcId="{BF39374F-1B47-4D1C-8E0C-FB36ED5CC43B}" destId="{AA839BCA-B298-481D-A159-19F48427A153}" srcOrd="4" destOrd="0" presId="urn:microsoft.com/office/officeart/2018/2/layout/IconVerticalSolidList"/>
    <dgm:cxn modelId="{121CD697-C56F-4C04-B2DC-0FDE3CECC7B0}" type="presParOf" srcId="{AA839BCA-B298-481D-A159-19F48427A153}" destId="{8EBE46BA-81EB-48C4-B0B6-58EF0D83C007}" srcOrd="0" destOrd="0" presId="urn:microsoft.com/office/officeart/2018/2/layout/IconVerticalSolidList"/>
    <dgm:cxn modelId="{46AB9BFA-C979-41ED-AA99-0119DC6E1267}" type="presParOf" srcId="{AA839BCA-B298-481D-A159-19F48427A153}" destId="{EA73E7D4-B1F8-4C04-8CCE-E4756ABDA45E}" srcOrd="1" destOrd="0" presId="urn:microsoft.com/office/officeart/2018/2/layout/IconVerticalSolidList"/>
    <dgm:cxn modelId="{63425859-E200-4AA4-B4A4-FA549A9A3CEB}" type="presParOf" srcId="{AA839BCA-B298-481D-A159-19F48427A153}" destId="{4ED50714-DCFD-4143-9660-D58D015B9DFC}" srcOrd="2" destOrd="0" presId="urn:microsoft.com/office/officeart/2018/2/layout/IconVerticalSolidList"/>
    <dgm:cxn modelId="{7A17B83C-C855-41D7-BE03-A978B2F5532D}" type="presParOf" srcId="{AA839BCA-B298-481D-A159-19F48427A153}" destId="{13F6D192-44FF-44AB-88C1-F2E8DB8BCF5F}" srcOrd="3" destOrd="0" presId="urn:microsoft.com/office/officeart/2018/2/layout/IconVerticalSolidList"/>
    <dgm:cxn modelId="{6C794BA7-07A6-41D4-9F40-8E8DF78F2A01}" type="presParOf" srcId="{BF39374F-1B47-4D1C-8E0C-FB36ED5CC43B}" destId="{5F1FA5A8-C319-48E6-8664-0CF6AF4053F8}" srcOrd="5" destOrd="0" presId="urn:microsoft.com/office/officeart/2018/2/layout/IconVerticalSolidList"/>
    <dgm:cxn modelId="{097346BD-21A1-4DBA-99F6-CBC33D0F23EC}" type="presParOf" srcId="{BF39374F-1B47-4D1C-8E0C-FB36ED5CC43B}" destId="{921BAA7B-A984-4CFF-9F50-0FBE8DDC7B3C}" srcOrd="6" destOrd="0" presId="urn:microsoft.com/office/officeart/2018/2/layout/IconVerticalSolidList"/>
    <dgm:cxn modelId="{3B00B61B-5B31-4FDB-B960-3448B31A2C1B}" type="presParOf" srcId="{921BAA7B-A984-4CFF-9F50-0FBE8DDC7B3C}" destId="{45F40144-1AA4-4E60-8E5E-3288EEE7D938}" srcOrd="0" destOrd="0" presId="urn:microsoft.com/office/officeart/2018/2/layout/IconVerticalSolidList"/>
    <dgm:cxn modelId="{3D96E8EB-B807-4C9D-BFF8-C4D1749E16FB}" type="presParOf" srcId="{921BAA7B-A984-4CFF-9F50-0FBE8DDC7B3C}" destId="{40CDEBCD-209D-409C-B4BB-491D763BBDD1}" srcOrd="1" destOrd="0" presId="urn:microsoft.com/office/officeart/2018/2/layout/IconVerticalSolidList"/>
    <dgm:cxn modelId="{BC6314C2-D5CC-4977-B225-DBC672D6E555}" type="presParOf" srcId="{921BAA7B-A984-4CFF-9F50-0FBE8DDC7B3C}" destId="{AC9C1C39-1DE8-4720-9BE2-DC1B740AE179}" srcOrd="2" destOrd="0" presId="urn:microsoft.com/office/officeart/2018/2/layout/IconVerticalSolidList"/>
    <dgm:cxn modelId="{B54430E6-E46A-41B6-AA26-075CD3535D77}" type="presParOf" srcId="{921BAA7B-A984-4CFF-9F50-0FBE8DDC7B3C}" destId="{B1F8AA16-DF76-402D-914F-38ACEEDED8C7}" srcOrd="3" destOrd="0" presId="urn:microsoft.com/office/officeart/2018/2/layout/IconVerticalSolidList"/>
    <dgm:cxn modelId="{A0069818-3096-4074-A6BF-69F00824D307}" type="presParOf" srcId="{BF39374F-1B47-4D1C-8E0C-FB36ED5CC43B}" destId="{9C5009BF-DA04-423C-BD33-3FA3CC99BC4F}" srcOrd="7" destOrd="0" presId="urn:microsoft.com/office/officeart/2018/2/layout/IconVerticalSolidList"/>
    <dgm:cxn modelId="{292DBD4A-9997-4BBD-A313-FAAA5622373D}" type="presParOf" srcId="{BF39374F-1B47-4D1C-8E0C-FB36ED5CC43B}" destId="{1C70396D-E948-4A40-9EA1-968F7AE0A92D}" srcOrd="8" destOrd="0" presId="urn:microsoft.com/office/officeart/2018/2/layout/IconVerticalSolidList"/>
    <dgm:cxn modelId="{0C39CB3C-F4F3-491A-A084-8B00B56AF67A}" type="presParOf" srcId="{1C70396D-E948-4A40-9EA1-968F7AE0A92D}" destId="{2177CB3D-41D0-4500-AF4A-0ADEF1A1B9FA}" srcOrd="0" destOrd="0" presId="urn:microsoft.com/office/officeart/2018/2/layout/IconVerticalSolidList"/>
    <dgm:cxn modelId="{2C4CB1DD-BD00-4FB9-B6B5-9E41439A332E}" type="presParOf" srcId="{1C70396D-E948-4A40-9EA1-968F7AE0A92D}" destId="{A3ABAA12-8732-4C14-9DB9-CFF60E96D86E}" srcOrd="1" destOrd="0" presId="urn:microsoft.com/office/officeart/2018/2/layout/IconVerticalSolidList"/>
    <dgm:cxn modelId="{5C007A87-4CCD-4277-92C6-9B15CE34833D}" type="presParOf" srcId="{1C70396D-E948-4A40-9EA1-968F7AE0A92D}" destId="{C1334F9E-8939-4464-8D79-8E91657EEB86}" srcOrd="2" destOrd="0" presId="urn:microsoft.com/office/officeart/2018/2/layout/IconVerticalSolidList"/>
    <dgm:cxn modelId="{89EBDF84-BDB6-4F55-A660-A06C153D7782}" type="presParOf" srcId="{1C70396D-E948-4A40-9EA1-968F7AE0A92D}" destId="{671803D5-B974-4F32-AC18-584318A912BA}" srcOrd="3" destOrd="0" presId="urn:microsoft.com/office/officeart/2018/2/layout/IconVerticalSolidList"/>
    <dgm:cxn modelId="{E674EAA1-697B-4AEE-8377-E8F81C0C5C55}" type="presParOf" srcId="{BF39374F-1B47-4D1C-8E0C-FB36ED5CC43B}" destId="{3D397CE6-FE6C-45ED-88A8-EC71358540F1}" srcOrd="9" destOrd="0" presId="urn:microsoft.com/office/officeart/2018/2/layout/IconVerticalSolidList"/>
    <dgm:cxn modelId="{12E5C10F-3EB4-4474-A448-FAC57121F06C}" type="presParOf" srcId="{BF39374F-1B47-4D1C-8E0C-FB36ED5CC43B}" destId="{B1A2B77A-8D9E-4069-A72A-8188643BA8E9}" srcOrd="10" destOrd="0" presId="urn:microsoft.com/office/officeart/2018/2/layout/IconVerticalSolidList"/>
    <dgm:cxn modelId="{B1BF38D3-3E04-4F61-82B3-8ED4D968EF40}" type="presParOf" srcId="{B1A2B77A-8D9E-4069-A72A-8188643BA8E9}" destId="{BEC479E5-7D36-499A-99A4-E20583E2F314}" srcOrd="0" destOrd="0" presId="urn:microsoft.com/office/officeart/2018/2/layout/IconVerticalSolidList"/>
    <dgm:cxn modelId="{DBEA322A-B7C0-4D50-A1A7-3772B51D3BF1}" type="presParOf" srcId="{B1A2B77A-8D9E-4069-A72A-8188643BA8E9}" destId="{589AC80C-BD0A-46DD-9882-80701478D7F3}" srcOrd="1" destOrd="0" presId="urn:microsoft.com/office/officeart/2018/2/layout/IconVerticalSolidList"/>
    <dgm:cxn modelId="{A0A2C986-3650-48FC-BFC2-C6CB019BA1D8}" type="presParOf" srcId="{B1A2B77A-8D9E-4069-A72A-8188643BA8E9}" destId="{AD438B75-56C3-4886-9910-DD7F6387BD49}" srcOrd="2" destOrd="0" presId="urn:microsoft.com/office/officeart/2018/2/layout/IconVerticalSolidList"/>
    <dgm:cxn modelId="{8C7DFB1A-0325-458A-9194-FE2EE618F41F}" type="presParOf" srcId="{B1A2B77A-8D9E-4069-A72A-8188643BA8E9}" destId="{442A9AA0-86DD-4AF2-9C40-41A0CC80B6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702FEE-CFDB-4E8A-8BC8-E5060EB7D1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D03C71D-F86F-47C1-A53D-FBFD66EA061F}">
      <dgm:prSet/>
      <dgm:spPr/>
      <dgm:t>
        <a:bodyPr/>
        <a:lstStyle/>
        <a:p>
          <a:r>
            <a:rPr lang="en-US"/>
            <a:t>In recent years, escalation of technology led to an increase in the capability to record and store personal data about consumers and individuals</a:t>
          </a:r>
        </a:p>
      </dgm:t>
    </dgm:pt>
    <dgm:pt modelId="{96C4B1CD-0E26-4246-B3AC-F1E9630469D1}" type="parTrans" cxnId="{022F6AE1-1B87-4FC4-9F0F-83CF1896F4A4}">
      <dgm:prSet/>
      <dgm:spPr/>
      <dgm:t>
        <a:bodyPr/>
        <a:lstStyle/>
        <a:p>
          <a:endParaRPr lang="en-US"/>
        </a:p>
      </dgm:t>
    </dgm:pt>
    <dgm:pt modelId="{ED27353A-4218-4C44-8E40-1FED348B4F26}" type="sibTrans" cxnId="{022F6AE1-1B87-4FC4-9F0F-83CF1896F4A4}">
      <dgm:prSet/>
      <dgm:spPr/>
      <dgm:t>
        <a:bodyPr/>
        <a:lstStyle/>
        <a:p>
          <a:endParaRPr lang="en-US"/>
        </a:p>
      </dgm:t>
    </dgm:pt>
    <dgm:pt modelId="{88962BB7-AA78-421F-993C-867C60C265E4}">
      <dgm:prSet/>
      <dgm:spPr/>
      <dgm:t>
        <a:bodyPr/>
        <a:lstStyle/>
        <a:p>
          <a:r>
            <a:rPr lang="en-US"/>
            <a:t>To mitigate these issues, some de-identification methodologies have recently been proposed that, in some well controlled circumstances, allow for the re-use of personal data in privacypreserving ways</a:t>
          </a:r>
        </a:p>
      </dgm:t>
    </dgm:pt>
    <dgm:pt modelId="{F900FC0A-04F7-4AE6-AA8C-F7DE8C0AD124}" type="parTrans" cxnId="{A2F7EE5E-7268-4C6B-8DFD-8D62EE186FB3}">
      <dgm:prSet/>
      <dgm:spPr/>
      <dgm:t>
        <a:bodyPr/>
        <a:lstStyle/>
        <a:p>
          <a:endParaRPr lang="en-US"/>
        </a:p>
      </dgm:t>
    </dgm:pt>
    <dgm:pt modelId="{E8C819F6-F094-473A-B17E-B88128759335}" type="sibTrans" cxnId="{A2F7EE5E-7268-4C6B-8DFD-8D62EE186FB3}">
      <dgm:prSet/>
      <dgm:spPr/>
      <dgm:t>
        <a:bodyPr/>
        <a:lstStyle/>
        <a:p>
          <a:endParaRPr lang="en-US"/>
        </a:p>
      </dgm:t>
    </dgm:pt>
    <dgm:pt modelId="{44B25689-A428-41ED-8821-A7C17B872ACB}">
      <dgm:prSet/>
      <dgm:spPr/>
      <dgm:t>
        <a:bodyPr/>
        <a:lstStyle/>
        <a:p>
          <a:r>
            <a:rPr lang="en-US" dirty="0"/>
            <a:t>We will present a web tool that provides a way to easily anonymize data</a:t>
          </a:r>
        </a:p>
      </dgm:t>
    </dgm:pt>
    <dgm:pt modelId="{08D3FDAC-3FB0-48DA-9441-7E9EB388E478}" type="parTrans" cxnId="{37A21DD8-F276-45E0-B5EE-25B42CEF25D3}">
      <dgm:prSet/>
      <dgm:spPr/>
      <dgm:t>
        <a:bodyPr/>
        <a:lstStyle/>
        <a:p>
          <a:endParaRPr lang="en-US"/>
        </a:p>
      </dgm:t>
    </dgm:pt>
    <dgm:pt modelId="{093FC553-318F-4ACE-8230-8039E6A59B00}" type="sibTrans" cxnId="{37A21DD8-F276-45E0-B5EE-25B42CEF25D3}">
      <dgm:prSet/>
      <dgm:spPr/>
      <dgm:t>
        <a:bodyPr/>
        <a:lstStyle/>
        <a:p>
          <a:endParaRPr lang="en-US"/>
        </a:p>
      </dgm:t>
    </dgm:pt>
    <dgm:pt modelId="{5A7CCABC-B961-4436-9FB0-38B619CBC81A}" type="pres">
      <dgm:prSet presAssocID="{DD702FEE-CFDB-4E8A-8BC8-E5060EB7D137}" presName="root" presStyleCnt="0">
        <dgm:presLayoutVars>
          <dgm:dir/>
          <dgm:resizeHandles val="exact"/>
        </dgm:presLayoutVars>
      </dgm:prSet>
      <dgm:spPr/>
    </dgm:pt>
    <dgm:pt modelId="{041F61FE-0394-48E9-AD8E-36B38842FCBF}" type="pres">
      <dgm:prSet presAssocID="{6D03C71D-F86F-47C1-A53D-FBFD66EA061F}" presName="compNode" presStyleCnt="0"/>
      <dgm:spPr/>
    </dgm:pt>
    <dgm:pt modelId="{D5A3EEFF-ECF5-43C2-88D3-00FC8FE86542}" type="pres">
      <dgm:prSet presAssocID="{6D03C71D-F86F-47C1-A53D-FBFD66EA061F}" presName="bgRect" presStyleLbl="bgShp" presStyleIdx="0" presStyleCnt="3"/>
      <dgm:spPr/>
    </dgm:pt>
    <dgm:pt modelId="{742130F3-9B45-4B29-A386-B97B5FDDFCFB}" type="pres">
      <dgm:prSet presAssocID="{6D03C71D-F86F-47C1-A53D-FBFD66EA06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62F3B0A-5782-46E0-89CD-F1DF93FB4BA7}" type="pres">
      <dgm:prSet presAssocID="{6D03C71D-F86F-47C1-A53D-FBFD66EA061F}" presName="spaceRect" presStyleCnt="0"/>
      <dgm:spPr/>
    </dgm:pt>
    <dgm:pt modelId="{389BDB37-4991-4635-BCC2-90CF7FFF5382}" type="pres">
      <dgm:prSet presAssocID="{6D03C71D-F86F-47C1-A53D-FBFD66EA061F}" presName="parTx" presStyleLbl="revTx" presStyleIdx="0" presStyleCnt="3">
        <dgm:presLayoutVars>
          <dgm:chMax val="0"/>
          <dgm:chPref val="0"/>
        </dgm:presLayoutVars>
      </dgm:prSet>
      <dgm:spPr/>
    </dgm:pt>
    <dgm:pt modelId="{AAE218BA-BB41-4AB5-9303-9158E6E95CAB}" type="pres">
      <dgm:prSet presAssocID="{ED27353A-4218-4C44-8E40-1FED348B4F26}" presName="sibTrans" presStyleCnt="0"/>
      <dgm:spPr/>
    </dgm:pt>
    <dgm:pt modelId="{F55F7E8C-0268-4DC7-87B6-B8E1D84AEEF6}" type="pres">
      <dgm:prSet presAssocID="{88962BB7-AA78-421F-993C-867C60C265E4}" presName="compNode" presStyleCnt="0"/>
      <dgm:spPr/>
    </dgm:pt>
    <dgm:pt modelId="{52F1AF96-4EDA-4BE0-BD21-2DE61F280693}" type="pres">
      <dgm:prSet presAssocID="{88962BB7-AA78-421F-993C-867C60C265E4}" presName="bgRect" presStyleLbl="bgShp" presStyleIdx="1" presStyleCnt="3"/>
      <dgm:spPr/>
    </dgm:pt>
    <dgm:pt modelId="{597CD1B3-6940-4245-B1FB-6D2D3A6C573A}" type="pres">
      <dgm:prSet presAssocID="{88962BB7-AA78-421F-993C-867C60C265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637D5D83-4F53-45ED-9456-129E326A6831}" type="pres">
      <dgm:prSet presAssocID="{88962BB7-AA78-421F-993C-867C60C265E4}" presName="spaceRect" presStyleCnt="0"/>
      <dgm:spPr/>
    </dgm:pt>
    <dgm:pt modelId="{71CF29E1-11E5-4642-A79B-F8095D1E5CCF}" type="pres">
      <dgm:prSet presAssocID="{88962BB7-AA78-421F-993C-867C60C265E4}" presName="parTx" presStyleLbl="revTx" presStyleIdx="1" presStyleCnt="3">
        <dgm:presLayoutVars>
          <dgm:chMax val="0"/>
          <dgm:chPref val="0"/>
        </dgm:presLayoutVars>
      </dgm:prSet>
      <dgm:spPr/>
    </dgm:pt>
    <dgm:pt modelId="{AE382045-8C0A-4082-94B9-B7D63CE030C7}" type="pres">
      <dgm:prSet presAssocID="{E8C819F6-F094-473A-B17E-B88128759335}" presName="sibTrans" presStyleCnt="0"/>
      <dgm:spPr/>
    </dgm:pt>
    <dgm:pt modelId="{818F1F14-C000-44E9-B715-8818B6942418}" type="pres">
      <dgm:prSet presAssocID="{44B25689-A428-41ED-8821-A7C17B872ACB}" presName="compNode" presStyleCnt="0"/>
      <dgm:spPr/>
    </dgm:pt>
    <dgm:pt modelId="{DB24D5BF-91DD-45F8-9F19-ADF62127D444}" type="pres">
      <dgm:prSet presAssocID="{44B25689-A428-41ED-8821-A7C17B872ACB}" presName="bgRect" presStyleLbl="bgShp" presStyleIdx="2" presStyleCnt="3"/>
      <dgm:spPr/>
    </dgm:pt>
    <dgm:pt modelId="{BC7AD947-4276-4CE2-B619-00189F59BB82}" type="pres">
      <dgm:prSet presAssocID="{44B25689-A428-41ED-8821-A7C17B872A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9F414802-E956-452D-8066-832468BD0BD0}" type="pres">
      <dgm:prSet presAssocID="{44B25689-A428-41ED-8821-A7C17B872ACB}" presName="spaceRect" presStyleCnt="0"/>
      <dgm:spPr/>
    </dgm:pt>
    <dgm:pt modelId="{0A121268-FBED-4D7F-8E94-DB1372872FBD}" type="pres">
      <dgm:prSet presAssocID="{44B25689-A428-41ED-8821-A7C17B872ACB}" presName="parTx" presStyleLbl="revTx" presStyleIdx="2" presStyleCnt="3">
        <dgm:presLayoutVars>
          <dgm:chMax val="0"/>
          <dgm:chPref val="0"/>
        </dgm:presLayoutVars>
      </dgm:prSet>
      <dgm:spPr/>
    </dgm:pt>
  </dgm:ptLst>
  <dgm:cxnLst>
    <dgm:cxn modelId="{A2F7EE5E-7268-4C6B-8DFD-8D62EE186FB3}" srcId="{DD702FEE-CFDB-4E8A-8BC8-E5060EB7D137}" destId="{88962BB7-AA78-421F-993C-867C60C265E4}" srcOrd="1" destOrd="0" parTransId="{F900FC0A-04F7-4AE6-AA8C-F7DE8C0AD124}" sibTransId="{E8C819F6-F094-473A-B17E-B88128759335}"/>
    <dgm:cxn modelId="{DEDFA547-D4D0-4E80-83F8-6DF2B3481218}" type="presOf" srcId="{44B25689-A428-41ED-8821-A7C17B872ACB}" destId="{0A121268-FBED-4D7F-8E94-DB1372872FBD}" srcOrd="0" destOrd="0" presId="urn:microsoft.com/office/officeart/2018/2/layout/IconVerticalSolidList"/>
    <dgm:cxn modelId="{63FE6975-009D-4790-B325-C5AFBB40556D}" type="presOf" srcId="{6D03C71D-F86F-47C1-A53D-FBFD66EA061F}" destId="{389BDB37-4991-4635-BCC2-90CF7FFF5382}" srcOrd="0" destOrd="0" presId="urn:microsoft.com/office/officeart/2018/2/layout/IconVerticalSolidList"/>
    <dgm:cxn modelId="{8F65D19A-745B-431E-9B0A-F949533883F2}" type="presOf" srcId="{88962BB7-AA78-421F-993C-867C60C265E4}" destId="{71CF29E1-11E5-4642-A79B-F8095D1E5CCF}" srcOrd="0" destOrd="0" presId="urn:microsoft.com/office/officeart/2018/2/layout/IconVerticalSolidList"/>
    <dgm:cxn modelId="{4BEDE1A5-CE72-488A-B475-A027D5E70E00}" type="presOf" srcId="{DD702FEE-CFDB-4E8A-8BC8-E5060EB7D137}" destId="{5A7CCABC-B961-4436-9FB0-38B619CBC81A}" srcOrd="0" destOrd="0" presId="urn:microsoft.com/office/officeart/2018/2/layout/IconVerticalSolidList"/>
    <dgm:cxn modelId="{37A21DD8-F276-45E0-B5EE-25B42CEF25D3}" srcId="{DD702FEE-CFDB-4E8A-8BC8-E5060EB7D137}" destId="{44B25689-A428-41ED-8821-A7C17B872ACB}" srcOrd="2" destOrd="0" parTransId="{08D3FDAC-3FB0-48DA-9441-7E9EB388E478}" sibTransId="{093FC553-318F-4ACE-8230-8039E6A59B00}"/>
    <dgm:cxn modelId="{022F6AE1-1B87-4FC4-9F0F-83CF1896F4A4}" srcId="{DD702FEE-CFDB-4E8A-8BC8-E5060EB7D137}" destId="{6D03C71D-F86F-47C1-A53D-FBFD66EA061F}" srcOrd="0" destOrd="0" parTransId="{96C4B1CD-0E26-4246-B3AC-F1E9630469D1}" sibTransId="{ED27353A-4218-4C44-8E40-1FED348B4F26}"/>
    <dgm:cxn modelId="{CC0E75BD-F8DD-4BE0-B992-D0F5A6FCCBBF}" type="presParOf" srcId="{5A7CCABC-B961-4436-9FB0-38B619CBC81A}" destId="{041F61FE-0394-48E9-AD8E-36B38842FCBF}" srcOrd="0" destOrd="0" presId="urn:microsoft.com/office/officeart/2018/2/layout/IconVerticalSolidList"/>
    <dgm:cxn modelId="{B0C25D04-AA5F-4F9B-90CA-1DD546E26C95}" type="presParOf" srcId="{041F61FE-0394-48E9-AD8E-36B38842FCBF}" destId="{D5A3EEFF-ECF5-43C2-88D3-00FC8FE86542}" srcOrd="0" destOrd="0" presId="urn:microsoft.com/office/officeart/2018/2/layout/IconVerticalSolidList"/>
    <dgm:cxn modelId="{0BBAB8A7-DCEF-4171-BC6D-411F39420B5F}" type="presParOf" srcId="{041F61FE-0394-48E9-AD8E-36B38842FCBF}" destId="{742130F3-9B45-4B29-A386-B97B5FDDFCFB}" srcOrd="1" destOrd="0" presId="urn:microsoft.com/office/officeart/2018/2/layout/IconVerticalSolidList"/>
    <dgm:cxn modelId="{2C981F7A-00ED-4E86-9609-F0794A2AF1A5}" type="presParOf" srcId="{041F61FE-0394-48E9-AD8E-36B38842FCBF}" destId="{662F3B0A-5782-46E0-89CD-F1DF93FB4BA7}" srcOrd="2" destOrd="0" presId="urn:microsoft.com/office/officeart/2018/2/layout/IconVerticalSolidList"/>
    <dgm:cxn modelId="{445740A3-C580-4B2B-BE86-1466E8E270DD}" type="presParOf" srcId="{041F61FE-0394-48E9-AD8E-36B38842FCBF}" destId="{389BDB37-4991-4635-BCC2-90CF7FFF5382}" srcOrd="3" destOrd="0" presId="urn:microsoft.com/office/officeart/2018/2/layout/IconVerticalSolidList"/>
    <dgm:cxn modelId="{E3FD0828-D427-4471-A611-4209680CD34E}" type="presParOf" srcId="{5A7CCABC-B961-4436-9FB0-38B619CBC81A}" destId="{AAE218BA-BB41-4AB5-9303-9158E6E95CAB}" srcOrd="1" destOrd="0" presId="urn:microsoft.com/office/officeart/2018/2/layout/IconVerticalSolidList"/>
    <dgm:cxn modelId="{BA9C38D7-81D0-4AD9-92BF-7B029EA30890}" type="presParOf" srcId="{5A7CCABC-B961-4436-9FB0-38B619CBC81A}" destId="{F55F7E8C-0268-4DC7-87B6-B8E1D84AEEF6}" srcOrd="2" destOrd="0" presId="urn:microsoft.com/office/officeart/2018/2/layout/IconVerticalSolidList"/>
    <dgm:cxn modelId="{241C6ABC-D7FF-40E9-86F2-390F5E43BC7A}" type="presParOf" srcId="{F55F7E8C-0268-4DC7-87B6-B8E1D84AEEF6}" destId="{52F1AF96-4EDA-4BE0-BD21-2DE61F280693}" srcOrd="0" destOrd="0" presId="urn:microsoft.com/office/officeart/2018/2/layout/IconVerticalSolidList"/>
    <dgm:cxn modelId="{46C86AFF-5800-4E82-A4F1-078D392FA4F5}" type="presParOf" srcId="{F55F7E8C-0268-4DC7-87B6-B8E1D84AEEF6}" destId="{597CD1B3-6940-4245-B1FB-6D2D3A6C573A}" srcOrd="1" destOrd="0" presId="urn:microsoft.com/office/officeart/2018/2/layout/IconVerticalSolidList"/>
    <dgm:cxn modelId="{41DD0209-9F2B-4245-AFE3-D7653EB0A127}" type="presParOf" srcId="{F55F7E8C-0268-4DC7-87B6-B8E1D84AEEF6}" destId="{637D5D83-4F53-45ED-9456-129E326A6831}" srcOrd="2" destOrd="0" presId="urn:microsoft.com/office/officeart/2018/2/layout/IconVerticalSolidList"/>
    <dgm:cxn modelId="{A40A5E7F-8D82-4468-B6E6-FBD8A46E7B39}" type="presParOf" srcId="{F55F7E8C-0268-4DC7-87B6-B8E1D84AEEF6}" destId="{71CF29E1-11E5-4642-A79B-F8095D1E5CCF}" srcOrd="3" destOrd="0" presId="urn:microsoft.com/office/officeart/2018/2/layout/IconVerticalSolidList"/>
    <dgm:cxn modelId="{0F689ECA-82F8-408A-910E-41CC17C1DF32}" type="presParOf" srcId="{5A7CCABC-B961-4436-9FB0-38B619CBC81A}" destId="{AE382045-8C0A-4082-94B9-B7D63CE030C7}" srcOrd="3" destOrd="0" presId="urn:microsoft.com/office/officeart/2018/2/layout/IconVerticalSolidList"/>
    <dgm:cxn modelId="{52D7C3C1-909E-446E-B03A-955C68E711FD}" type="presParOf" srcId="{5A7CCABC-B961-4436-9FB0-38B619CBC81A}" destId="{818F1F14-C000-44E9-B715-8818B6942418}" srcOrd="4" destOrd="0" presId="urn:microsoft.com/office/officeart/2018/2/layout/IconVerticalSolidList"/>
    <dgm:cxn modelId="{1461DDA8-EAF8-4964-A120-EE66906E077A}" type="presParOf" srcId="{818F1F14-C000-44E9-B715-8818B6942418}" destId="{DB24D5BF-91DD-45F8-9F19-ADF62127D444}" srcOrd="0" destOrd="0" presId="urn:microsoft.com/office/officeart/2018/2/layout/IconVerticalSolidList"/>
    <dgm:cxn modelId="{D434233F-C311-4187-BD2F-BC4D71456C5D}" type="presParOf" srcId="{818F1F14-C000-44E9-B715-8818B6942418}" destId="{BC7AD947-4276-4CE2-B619-00189F59BB82}" srcOrd="1" destOrd="0" presId="urn:microsoft.com/office/officeart/2018/2/layout/IconVerticalSolidList"/>
    <dgm:cxn modelId="{1A923E7E-1B83-4410-963A-E55A5807D8C8}" type="presParOf" srcId="{818F1F14-C000-44E9-B715-8818B6942418}" destId="{9F414802-E956-452D-8066-832468BD0BD0}" srcOrd="2" destOrd="0" presId="urn:microsoft.com/office/officeart/2018/2/layout/IconVerticalSolidList"/>
    <dgm:cxn modelId="{B0793128-32DD-415F-8FB0-74EB792C1F8B}" type="presParOf" srcId="{818F1F14-C000-44E9-B715-8818B6942418}" destId="{0A121268-FBED-4D7F-8E94-DB1372872F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869FF-67C2-459F-9600-C902B8ACBA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F8367D4-B88F-494B-9695-5A4E6A50983A}">
      <dgm:prSet/>
      <dgm:spPr/>
      <dgm:t>
        <a:bodyPr/>
        <a:lstStyle/>
        <a:p>
          <a:r>
            <a:rPr lang="en-US"/>
            <a:t>Anonymity, means simply that a person is not identifiable</a:t>
          </a:r>
        </a:p>
      </dgm:t>
    </dgm:pt>
    <dgm:pt modelId="{44C9EBCE-B7DA-42E1-A2EF-5FA99E48F5DA}" type="parTrans" cxnId="{6BDB0605-1488-4571-9B04-DAD49FCAC534}">
      <dgm:prSet/>
      <dgm:spPr/>
      <dgm:t>
        <a:bodyPr/>
        <a:lstStyle/>
        <a:p>
          <a:endParaRPr lang="en-US"/>
        </a:p>
      </dgm:t>
    </dgm:pt>
    <dgm:pt modelId="{8D38CD57-FAF6-4FC5-BC38-A7409D068624}" type="sibTrans" cxnId="{6BDB0605-1488-4571-9B04-DAD49FCAC534}">
      <dgm:prSet/>
      <dgm:spPr/>
      <dgm:t>
        <a:bodyPr/>
        <a:lstStyle/>
        <a:p>
          <a:endParaRPr lang="en-US"/>
        </a:p>
      </dgm:t>
    </dgm:pt>
    <dgm:pt modelId="{48121595-BC26-49C9-AC0B-099914195847}">
      <dgm:prSet/>
      <dgm:spPr/>
      <dgm:t>
        <a:bodyPr/>
        <a:lstStyle/>
        <a:p>
          <a:r>
            <a:rPr lang="en-US" dirty="0"/>
            <a:t>The anonymization process is intended to irreversibly remove the association between an individual and some information that can identify this person</a:t>
          </a:r>
        </a:p>
      </dgm:t>
    </dgm:pt>
    <dgm:pt modelId="{6F7C2B67-CE87-4814-9A27-FFF083398A50}" type="parTrans" cxnId="{5AD82789-5DB6-4080-8913-442184949670}">
      <dgm:prSet/>
      <dgm:spPr/>
      <dgm:t>
        <a:bodyPr/>
        <a:lstStyle/>
        <a:p>
          <a:endParaRPr lang="en-US"/>
        </a:p>
      </dgm:t>
    </dgm:pt>
    <dgm:pt modelId="{260AA445-0B2F-4C0F-9819-E1134E59EACF}" type="sibTrans" cxnId="{5AD82789-5DB6-4080-8913-442184949670}">
      <dgm:prSet/>
      <dgm:spPr/>
      <dgm:t>
        <a:bodyPr/>
        <a:lstStyle/>
        <a:p>
          <a:endParaRPr lang="en-US"/>
        </a:p>
      </dgm:t>
    </dgm:pt>
    <dgm:pt modelId="{A0FED56E-5B7B-4216-B308-CE66B93E3AA0}">
      <dgm:prSet/>
      <dgm:spPr/>
      <dgm:t>
        <a:bodyPr/>
        <a:lstStyle/>
        <a:p>
          <a:r>
            <a:rPr lang="en-US"/>
            <a:t>Personal data is anonymized to protect the privacy of subjects when storing or disclosing data</a:t>
          </a:r>
        </a:p>
      </dgm:t>
    </dgm:pt>
    <dgm:pt modelId="{FBE0B832-061A-4161-B5A4-23EC3069BBC9}" type="parTrans" cxnId="{84933501-4429-40B7-B4B0-3ABDBF5786DB}">
      <dgm:prSet/>
      <dgm:spPr/>
      <dgm:t>
        <a:bodyPr/>
        <a:lstStyle/>
        <a:p>
          <a:endParaRPr lang="en-US"/>
        </a:p>
      </dgm:t>
    </dgm:pt>
    <dgm:pt modelId="{5BB0C726-6AE7-4A4A-938F-7ED8BE1245B7}" type="sibTrans" cxnId="{84933501-4429-40B7-B4B0-3ABDBF5786DB}">
      <dgm:prSet/>
      <dgm:spPr/>
      <dgm:t>
        <a:bodyPr/>
        <a:lstStyle/>
        <a:p>
          <a:endParaRPr lang="en-US"/>
        </a:p>
      </dgm:t>
    </dgm:pt>
    <dgm:pt modelId="{D788B0E3-B53E-4FD3-A235-04AE0191D0B1}" type="pres">
      <dgm:prSet presAssocID="{879869FF-67C2-459F-9600-C902B8ACBA1D}" presName="linear" presStyleCnt="0">
        <dgm:presLayoutVars>
          <dgm:animLvl val="lvl"/>
          <dgm:resizeHandles val="exact"/>
        </dgm:presLayoutVars>
      </dgm:prSet>
      <dgm:spPr/>
    </dgm:pt>
    <dgm:pt modelId="{83DC551F-C12E-49FC-9248-AB6FB6C5138C}" type="pres">
      <dgm:prSet presAssocID="{3F8367D4-B88F-494B-9695-5A4E6A50983A}" presName="parentText" presStyleLbl="node1" presStyleIdx="0" presStyleCnt="3">
        <dgm:presLayoutVars>
          <dgm:chMax val="0"/>
          <dgm:bulletEnabled val="1"/>
        </dgm:presLayoutVars>
      </dgm:prSet>
      <dgm:spPr/>
    </dgm:pt>
    <dgm:pt modelId="{D43AEE2D-A942-4C18-8A2A-7AEFC0577CDB}" type="pres">
      <dgm:prSet presAssocID="{8D38CD57-FAF6-4FC5-BC38-A7409D068624}" presName="spacer" presStyleCnt="0"/>
      <dgm:spPr/>
    </dgm:pt>
    <dgm:pt modelId="{D7519748-49B8-43E3-B031-09A4E02C6EAC}" type="pres">
      <dgm:prSet presAssocID="{48121595-BC26-49C9-AC0B-099914195847}" presName="parentText" presStyleLbl="node1" presStyleIdx="1" presStyleCnt="3">
        <dgm:presLayoutVars>
          <dgm:chMax val="0"/>
          <dgm:bulletEnabled val="1"/>
        </dgm:presLayoutVars>
      </dgm:prSet>
      <dgm:spPr/>
    </dgm:pt>
    <dgm:pt modelId="{5D5A4886-79F9-4BB7-8637-F4051781AEF1}" type="pres">
      <dgm:prSet presAssocID="{260AA445-0B2F-4C0F-9819-E1134E59EACF}" presName="spacer" presStyleCnt="0"/>
      <dgm:spPr/>
    </dgm:pt>
    <dgm:pt modelId="{7C406EF2-107A-43B1-823E-25D4CB86E33C}" type="pres">
      <dgm:prSet presAssocID="{A0FED56E-5B7B-4216-B308-CE66B93E3AA0}" presName="parentText" presStyleLbl="node1" presStyleIdx="2" presStyleCnt="3">
        <dgm:presLayoutVars>
          <dgm:chMax val="0"/>
          <dgm:bulletEnabled val="1"/>
        </dgm:presLayoutVars>
      </dgm:prSet>
      <dgm:spPr/>
    </dgm:pt>
  </dgm:ptLst>
  <dgm:cxnLst>
    <dgm:cxn modelId="{84933501-4429-40B7-B4B0-3ABDBF5786DB}" srcId="{879869FF-67C2-459F-9600-C902B8ACBA1D}" destId="{A0FED56E-5B7B-4216-B308-CE66B93E3AA0}" srcOrd="2" destOrd="0" parTransId="{FBE0B832-061A-4161-B5A4-23EC3069BBC9}" sibTransId="{5BB0C726-6AE7-4A4A-938F-7ED8BE1245B7}"/>
    <dgm:cxn modelId="{6BDB0605-1488-4571-9B04-DAD49FCAC534}" srcId="{879869FF-67C2-459F-9600-C902B8ACBA1D}" destId="{3F8367D4-B88F-494B-9695-5A4E6A50983A}" srcOrd="0" destOrd="0" parTransId="{44C9EBCE-B7DA-42E1-A2EF-5FA99E48F5DA}" sibTransId="{8D38CD57-FAF6-4FC5-BC38-A7409D068624}"/>
    <dgm:cxn modelId="{1F76BF42-8D47-4D30-B610-25A4064E1C66}" type="presOf" srcId="{48121595-BC26-49C9-AC0B-099914195847}" destId="{D7519748-49B8-43E3-B031-09A4E02C6EAC}" srcOrd="0" destOrd="0" presId="urn:microsoft.com/office/officeart/2005/8/layout/vList2"/>
    <dgm:cxn modelId="{01E15A86-7084-404B-B316-F4410E84AE7E}" type="presOf" srcId="{A0FED56E-5B7B-4216-B308-CE66B93E3AA0}" destId="{7C406EF2-107A-43B1-823E-25D4CB86E33C}" srcOrd="0" destOrd="0" presId="urn:microsoft.com/office/officeart/2005/8/layout/vList2"/>
    <dgm:cxn modelId="{5AD82789-5DB6-4080-8913-442184949670}" srcId="{879869FF-67C2-459F-9600-C902B8ACBA1D}" destId="{48121595-BC26-49C9-AC0B-099914195847}" srcOrd="1" destOrd="0" parTransId="{6F7C2B67-CE87-4814-9A27-FFF083398A50}" sibTransId="{260AA445-0B2F-4C0F-9819-E1134E59EACF}"/>
    <dgm:cxn modelId="{0F6EF7D4-1792-427D-92CF-D32F8CBE47FE}" type="presOf" srcId="{3F8367D4-B88F-494B-9695-5A4E6A50983A}" destId="{83DC551F-C12E-49FC-9248-AB6FB6C5138C}" srcOrd="0" destOrd="0" presId="urn:microsoft.com/office/officeart/2005/8/layout/vList2"/>
    <dgm:cxn modelId="{DB41E8DB-BE90-4FB7-85C4-AA1D52464FB8}" type="presOf" srcId="{879869FF-67C2-459F-9600-C902B8ACBA1D}" destId="{D788B0E3-B53E-4FD3-A235-04AE0191D0B1}" srcOrd="0" destOrd="0" presId="urn:microsoft.com/office/officeart/2005/8/layout/vList2"/>
    <dgm:cxn modelId="{566A1531-3F2D-4F38-B082-798F2CFA414C}" type="presParOf" srcId="{D788B0E3-B53E-4FD3-A235-04AE0191D0B1}" destId="{83DC551F-C12E-49FC-9248-AB6FB6C5138C}" srcOrd="0" destOrd="0" presId="urn:microsoft.com/office/officeart/2005/8/layout/vList2"/>
    <dgm:cxn modelId="{09B11BA5-A158-48BF-93B5-0B3FF04C2AB8}" type="presParOf" srcId="{D788B0E3-B53E-4FD3-A235-04AE0191D0B1}" destId="{D43AEE2D-A942-4C18-8A2A-7AEFC0577CDB}" srcOrd="1" destOrd="0" presId="urn:microsoft.com/office/officeart/2005/8/layout/vList2"/>
    <dgm:cxn modelId="{709B548F-0DD2-4F1F-9B19-214197B2FD0C}" type="presParOf" srcId="{D788B0E3-B53E-4FD3-A235-04AE0191D0B1}" destId="{D7519748-49B8-43E3-B031-09A4E02C6EAC}" srcOrd="2" destOrd="0" presId="urn:microsoft.com/office/officeart/2005/8/layout/vList2"/>
    <dgm:cxn modelId="{7796E08B-FD90-446F-A36D-F496CEDA6838}" type="presParOf" srcId="{D788B0E3-B53E-4FD3-A235-04AE0191D0B1}" destId="{5D5A4886-79F9-4BB7-8637-F4051781AEF1}" srcOrd="3" destOrd="0" presId="urn:microsoft.com/office/officeart/2005/8/layout/vList2"/>
    <dgm:cxn modelId="{9AA5EEA1-0392-409B-BED8-1615F19E473D}" type="presParOf" srcId="{D788B0E3-B53E-4FD3-A235-04AE0191D0B1}" destId="{7C406EF2-107A-43B1-823E-25D4CB86E33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D7FD1F-2C2C-4459-8A6B-E1FC05D174C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C5CD2D-8DEF-4595-A1D4-4B28BCDF2F9D}">
      <dgm:prSet/>
      <dgm:spPr/>
      <dgm:t>
        <a:bodyPr/>
        <a:lstStyle/>
        <a:p>
          <a:r>
            <a:rPr lang="en-US"/>
            <a:t>The main objective of this project is to create web application which make it easy for a user to anonymize the data</a:t>
          </a:r>
        </a:p>
      </dgm:t>
    </dgm:pt>
    <dgm:pt modelId="{F899963B-9DC7-482A-8672-976B752C8D58}" type="parTrans" cxnId="{30934AD0-733C-40C8-B5D6-56057ECFCE98}">
      <dgm:prSet/>
      <dgm:spPr/>
      <dgm:t>
        <a:bodyPr/>
        <a:lstStyle/>
        <a:p>
          <a:endParaRPr lang="en-US"/>
        </a:p>
      </dgm:t>
    </dgm:pt>
    <dgm:pt modelId="{BA4965FD-6843-410D-818D-504084094D51}" type="sibTrans" cxnId="{30934AD0-733C-40C8-B5D6-56057ECFCE98}">
      <dgm:prSet/>
      <dgm:spPr/>
      <dgm:t>
        <a:bodyPr/>
        <a:lstStyle/>
        <a:p>
          <a:endParaRPr lang="en-US"/>
        </a:p>
      </dgm:t>
    </dgm:pt>
    <dgm:pt modelId="{CFCE0B06-C1A0-4C2F-A7BD-7344A54902F9}">
      <dgm:prSet/>
      <dgm:spPr/>
      <dgm:t>
        <a:bodyPr/>
        <a:lstStyle/>
        <a:p>
          <a:r>
            <a:rPr lang="en-US"/>
            <a:t>It means the user can upload the dataset and can choose configuration or create a new configuration with in the web interface for de-identification, after that the de-identified or anonymised data can be downloaded</a:t>
          </a:r>
        </a:p>
      </dgm:t>
    </dgm:pt>
    <dgm:pt modelId="{D14C989A-1828-4140-B2D5-91938E7C6A3E}" type="parTrans" cxnId="{D6F97A48-EB86-4D2A-894D-EFD1A4EC67EF}">
      <dgm:prSet/>
      <dgm:spPr/>
      <dgm:t>
        <a:bodyPr/>
        <a:lstStyle/>
        <a:p>
          <a:endParaRPr lang="en-US"/>
        </a:p>
      </dgm:t>
    </dgm:pt>
    <dgm:pt modelId="{3F71E952-6139-4A41-810B-574A854438CB}" type="sibTrans" cxnId="{D6F97A48-EB86-4D2A-894D-EFD1A4EC67EF}">
      <dgm:prSet/>
      <dgm:spPr/>
      <dgm:t>
        <a:bodyPr/>
        <a:lstStyle/>
        <a:p>
          <a:endParaRPr lang="en-US"/>
        </a:p>
      </dgm:t>
    </dgm:pt>
    <dgm:pt modelId="{892D8F5F-EE78-4C34-AC0B-13C6B79B0243}">
      <dgm:prSet/>
      <dgm:spPr/>
      <dgm:t>
        <a:bodyPr/>
        <a:lstStyle/>
        <a:p>
          <a:r>
            <a:rPr lang="en-US"/>
            <a:t>The important task of this project was to create an interface for the user such that a new configuration can be developed on the dataset</a:t>
          </a:r>
        </a:p>
      </dgm:t>
    </dgm:pt>
    <dgm:pt modelId="{2806C7E2-AE69-4DF0-87DD-1DAA18EC1411}" type="parTrans" cxnId="{D5DDA8D1-90CF-49C6-A29D-7B20E27F8115}">
      <dgm:prSet/>
      <dgm:spPr/>
      <dgm:t>
        <a:bodyPr/>
        <a:lstStyle/>
        <a:p>
          <a:endParaRPr lang="en-US"/>
        </a:p>
      </dgm:t>
    </dgm:pt>
    <dgm:pt modelId="{2D0A293C-7DF0-430B-86BD-CE2CB7C95AB2}" type="sibTrans" cxnId="{D5DDA8D1-90CF-49C6-A29D-7B20E27F8115}">
      <dgm:prSet/>
      <dgm:spPr/>
      <dgm:t>
        <a:bodyPr/>
        <a:lstStyle/>
        <a:p>
          <a:endParaRPr lang="en-US"/>
        </a:p>
      </dgm:t>
    </dgm:pt>
    <dgm:pt modelId="{6437AB73-3FA9-4B25-BACE-9899A624ED54}" type="pres">
      <dgm:prSet presAssocID="{87D7FD1F-2C2C-4459-8A6B-E1FC05D174C7}" presName="root" presStyleCnt="0">
        <dgm:presLayoutVars>
          <dgm:dir/>
          <dgm:resizeHandles val="exact"/>
        </dgm:presLayoutVars>
      </dgm:prSet>
      <dgm:spPr/>
    </dgm:pt>
    <dgm:pt modelId="{513CCCFB-E925-4B49-A736-ABF639AF63D8}" type="pres">
      <dgm:prSet presAssocID="{45C5CD2D-8DEF-4595-A1D4-4B28BCDF2F9D}" presName="compNode" presStyleCnt="0"/>
      <dgm:spPr/>
    </dgm:pt>
    <dgm:pt modelId="{750047C3-328A-4DF3-835D-4627202B7F45}" type="pres">
      <dgm:prSet presAssocID="{45C5CD2D-8DEF-4595-A1D4-4B28BCDF2F9D}" presName="bgRect" presStyleLbl="bgShp" presStyleIdx="0" presStyleCnt="3"/>
      <dgm:spPr/>
    </dgm:pt>
    <dgm:pt modelId="{6C3D28FA-A2D1-4F80-BE7A-AF1151F08718}" type="pres">
      <dgm:prSet presAssocID="{45C5CD2D-8DEF-4595-A1D4-4B28BCDF2F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A774DAC3-C76E-48DF-A0B5-1EC57F1DEDE6}" type="pres">
      <dgm:prSet presAssocID="{45C5CD2D-8DEF-4595-A1D4-4B28BCDF2F9D}" presName="spaceRect" presStyleCnt="0"/>
      <dgm:spPr/>
    </dgm:pt>
    <dgm:pt modelId="{C7854CCE-164D-41A9-B6D3-F58C1C9D54B3}" type="pres">
      <dgm:prSet presAssocID="{45C5CD2D-8DEF-4595-A1D4-4B28BCDF2F9D}" presName="parTx" presStyleLbl="revTx" presStyleIdx="0" presStyleCnt="3">
        <dgm:presLayoutVars>
          <dgm:chMax val="0"/>
          <dgm:chPref val="0"/>
        </dgm:presLayoutVars>
      </dgm:prSet>
      <dgm:spPr/>
    </dgm:pt>
    <dgm:pt modelId="{4E71870C-15C5-42F6-AD38-C9866EE4BAA9}" type="pres">
      <dgm:prSet presAssocID="{BA4965FD-6843-410D-818D-504084094D51}" presName="sibTrans" presStyleCnt="0"/>
      <dgm:spPr/>
    </dgm:pt>
    <dgm:pt modelId="{06CF671B-4CD5-4151-86DE-918A46D52008}" type="pres">
      <dgm:prSet presAssocID="{CFCE0B06-C1A0-4C2F-A7BD-7344A54902F9}" presName="compNode" presStyleCnt="0"/>
      <dgm:spPr/>
    </dgm:pt>
    <dgm:pt modelId="{2D20C59D-BE58-4FCD-939B-02E3124D8937}" type="pres">
      <dgm:prSet presAssocID="{CFCE0B06-C1A0-4C2F-A7BD-7344A54902F9}" presName="bgRect" presStyleLbl="bgShp" presStyleIdx="1" presStyleCnt="3"/>
      <dgm:spPr/>
    </dgm:pt>
    <dgm:pt modelId="{82E660C9-FB00-4668-9BDF-F7B4BF71F308}" type="pres">
      <dgm:prSet presAssocID="{CFCE0B06-C1A0-4C2F-A7BD-7344A54902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4083FFF-941B-4306-81CD-C33CA67DE66D}" type="pres">
      <dgm:prSet presAssocID="{CFCE0B06-C1A0-4C2F-A7BD-7344A54902F9}" presName="spaceRect" presStyleCnt="0"/>
      <dgm:spPr/>
    </dgm:pt>
    <dgm:pt modelId="{142B322B-E13E-4039-99FE-2C8A302C04E8}" type="pres">
      <dgm:prSet presAssocID="{CFCE0B06-C1A0-4C2F-A7BD-7344A54902F9}" presName="parTx" presStyleLbl="revTx" presStyleIdx="1" presStyleCnt="3">
        <dgm:presLayoutVars>
          <dgm:chMax val="0"/>
          <dgm:chPref val="0"/>
        </dgm:presLayoutVars>
      </dgm:prSet>
      <dgm:spPr/>
    </dgm:pt>
    <dgm:pt modelId="{3BB2DD02-CA3D-48F4-80FF-697286F0148C}" type="pres">
      <dgm:prSet presAssocID="{3F71E952-6139-4A41-810B-574A854438CB}" presName="sibTrans" presStyleCnt="0"/>
      <dgm:spPr/>
    </dgm:pt>
    <dgm:pt modelId="{8554B9CC-E661-435A-891E-55521930E254}" type="pres">
      <dgm:prSet presAssocID="{892D8F5F-EE78-4C34-AC0B-13C6B79B0243}" presName="compNode" presStyleCnt="0"/>
      <dgm:spPr/>
    </dgm:pt>
    <dgm:pt modelId="{8855B96F-39E0-4446-9DB6-5CC8CEA2934F}" type="pres">
      <dgm:prSet presAssocID="{892D8F5F-EE78-4C34-AC0B-13C6B79B0243}" presName="bgRect" presStyleLbl="bgShp" presStyleIdx="2" presStyleCnt="3"/>
      <dgm:spPr/>
    </dgm:pt>
    <dgm:pt modelId="{3364BF55-A7F5-474F-A2C3-30009DBE2B8A}" type="pres">
      <dgm:prSet presAssocID="{892D8F5F-EE78-4C34-AC0B-13C6B79B02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C72B919F-AF48-466B-9DBA-66A150522CE2}" type="pres">
      <dgm:prSet presAssocID="{892D8F5F-EE78-4C34-AC0B-13C6B79B0243}" presName="spaceRect" presStyleCnt="0"/>
      <dgm:spPr/>
    </dgm:pt>
    <dgm:pt modelId="{E6EDDDA5-8587-4105-A99E-0A4DA1FB358C}" type="pres">
      <dgm:prSet presAssocID="{892D8F5F-EE78-4C34-AC0B-13C6B79B0243}" presName="parTx" presStyleLbl="revTx" presStyleIdx="2" presStyleCnt="3">
        <dgm:presLayoutVars>
          <dgm:chMax val="0"/>
          <dgm:chPref val="0"/>
        </dgm:presLayoutVars>
      </dgm:prSet>
      <dgm:spPr/>
    </dgm:pt>
  </dgm:ptLst>
  <dgm:cxnLst>
    <dgm:cxn modelId="{D6F97A48-EB86-4D2A-894D-EFD1A4EC67EF}" srcId="{87D7FD1F-2C2C-4459-8A6B-E1FC05D174C7}" destId="{CFCE0B06-C1A0-4C2F-A7BD-7344A54902F9}" srcOrd="1" destOrd="0" parTransId="{D14C989A-1828-4140-B2D5-91938E7C6A3E}" sibTransId="{3F71E952-6139-4A41-810B-574A854438CB}"/>
    <dgm:cxn modelId="{FE1CD748-3CC6-4CE8-BC04-FBA9A0EEC1E2}" type="presOf" srcId="{CFCE0B06-C1A0-4C2F-A7BD-7344A54902F9}" destId="{142B322B-E13E-4039-99FE-2C8A302C04E8}" srcOrd="0" destOrd="0" presId="urn:microsoft.com/office/officeart/2018/2/layout/IconVerticalSolidList"/>
    <dgm:cxn modelId="{4BEFC58B-4449-4435-B8FF-96A85F6C20E4}" type="presOf" srcId="{45C5CD2D-8DEF-4595-A1D4-4B28BCDF2F9D}" destId="{C7854CCE-164D-41A9-B6D3-F58C1C9D54B3}" srcOrd="0" destOrd="0" presId="urn:microsoft.com/office/officeart/2018/2/layout/IconVerticalSolidList"/>
    <dgm:cxn modelId="{75439E98-96EE-494B-9939-67ECD6C3EFA1}" type="presOf" srcId="{892D8F5F-EE78-4C34-AC0B-13C6B79B0243}" destId="{E6EDDDA5-8587-4105-A99E-0A4DA1FB358C}" srcOrd="0" destOrd="0" presId="urn:microsoft.com/office/officeart/2018/2/layout/IconVerticalSolidList"/>
    <dgm:cxn modelId="{F36B4AAE-733D-476A-9939-538553C555BB}" type="presOf" srcId="{87D7FD1F-2C2C-4459-8A6B-E1FC05D174C7}" destId="{6437AB73-3FA9-4B25-BACE-9899A624ED54}" srcOrd="0" destOrd="0" presId="urn:microsoft.com/office/officeart/2018/2/layout/IconVerticalSolidList"/>
    <dgm:cxn modelId="{30934AD0-733C-40C8-B5D6-56057ECFCE98}" srcId="{87D7FD1F-2C2C-4459-8A6B-E1FC05D174C7}" destId="{45C5CD2D-8DEF-4595-A1D4-4B28BCDF2F9D}" srcOrd="0" destOrd="0" parTransId="{F899963B-9DC7-482A-8672-976B752C8D58}" sibTransId="{BA4965FD-6843-410D-818D-504084094D51}"/>
    <dgm:cxn modelId="{D5DDA8D1-90CF-49C6-A29D-7B20E27F8115}" srcId="{87D7FD1F-2C2C-4459-8A6B-E1FC05D174C7}" destId="{892D8F5F-EE78-4C34-AC0B-13C6B79B0243}" srcOrd="2" destOrd="0" parTransId="{2806C7E2-AE69-4DF0-87DD-1DAA18EC1411}" sibTransId="{2D0A293C-7DF0-430B-86BD-CE2CB7C95AB2}"/>
    <dgm:cxn modelId="{B988FC12-C14A-42C8-8CCD-748E3F30DA50}" type="presParOf" srcId="{6437AB73-3FA9-4B25-BACE-9899A624ED54}" destId="{513CCCFB-E925-4B49-A736-ABF639AF63D8}" srcOrd="0" destOrd="0" presId="urn:microsoft.com/office/officeart/2018/2/layout/IconVerticalSolidList"/>
    <dgm:cxn modelId="{42971D71-BFFC-4DF6-946C-E6FD3C6C2810}" type="presParOf" srcId="{513CCCFB-E925-4B49-A736-ABF639AF63D8}" destId="{750047C3-328A-4DF3-835D-4627202B7F45}" srcOrd="0" destOrd="0" presId="urn:microsoft.com/office/officeart/2018/2/layout/IconVerticalSolidList"/>
    <dgm:cxn modelId="{D676A4CF-2492-46C5-AF0F-FFEEE4903B6A}" type="presParOf" srcId="{513CCCFB-E925-4B49-A736-ABF639AF63D8}" destId="{6C3D28FA-A2D1-4F80-BE7A-AF1151F08718}" srcOrd="1" destOrd="0" presId="urn:microsoft.com/office/officeart/2018/2/layout/IconVerticalSolidList"/>
    <dgm:cxn modelId="{2E497E07-FCB3-40CB-9748-2D8A6306316B}" type="presParOf" srcId="{513CCCFB-E925-4B49-A736-ABF639AF63D8}" destId="{A774DAC3-C76E-48DF-A0B5-1EC57F1DEDE6}" srcOrd="2" destOrd="0" presId="urn:microsoft.com/office/officeart/2018/2/layout/IconVerticalSolidList"/>
    <dgm:cxn modelId="{46BF5844-5D87-43BC-823B-E28C931EAC02}" type="presParOf" srcId="{513CCCFB-E925-4B49-A736-ABF639AF63D8}" destId="{C7854CCE-164D-41A9-B6D3-F58C1C9D54B3}" srcOrd="3" destOrd="0" presId="urn:microsoft.com/office/officeart/2018/2/layout/IconVerticalSolidList"/>
    <dgm:cxn modelId="{7DF58C4E-E9A2-47B9-87FA-A683AE142229}" type="presParOf" srcId="{6437AB73-3FA9-4B25-BACE-9899A624ED54}" destId="{4E71870C-15C5-42F6-AD38-C9866EE4BAA9}" srcOrd="1" destOrd="0" presId="urn:microsoft.com/office/officeart/2018/2/layout/IconVerticalSolidList"/>
    <dgm:cxn modelId="{65652971-3863-4BB6-AD7D-CDD9A81F5BBD}" type="presParOf" srcId="{6437AB73-3FA9-4B25-BACE-9899A624ED54}" destId="{06CF671B-4CD5-4151-86DE-918A46D52008}" srcOrd="2" destOrd="0" presId="urn:microsoft.com/office/officeart/2018/2/layout/IconVerticalSolidList"/>
    <dgm:cxn modelId="{9E1700CC-B238-4104-8176-F8FE7E5E1755}" type="presParOf" srcId="{06CF671B-4CD5-4151-86DE-918A46D52008}" destId="{2D20C59D-BE58-4FCD-939B-02E3124D8937}" srcOrd="0" destOrd="0" presId="urn:microsoft.com/office/officeart/2018/2/layout/IconVerticalSolidList"/>
    <dgm:cxn modelId="{DB99EF29-B459-4CF5-BFA8-032A72E3A404}" type="presParOf" srcId="{06CF671B-4CD5-4151-86DE-918A46D52008}" destId="{82E660C9-FB00-4668-9BDF-F7B4BF71F308}" srcOrd="1" destOrd="0" presId="urn:microsoft.com/office/officeart/2018/2/layout/IconVerticalSolidList"/>
    <dgm:cxn modelId="{E902F678-C9A1-46C1-8D9F-7CB4B7F77142}" type="presParOf" srcId="{06CF671B-4CD5-4151-86DE-918A46D52008}" destId="{04083FFF-941B-4306-81CD-C33CA67DE66D}" srcOrd="2" destOrd="0" presId="urn:microsoft.com/office/officeart/2018/2/layout/IconVerticalSolidList"/>
    <dgm:cxn modelId="{4A5AC2E5-3DB0-41A4-A20D-BF135CAA9032}" type="presParOf" srcId="{06CF671B-4CD5-4151-86DE-918A46D52008}" destId="{142B322B-E13E-4039-99FE-2C8A302C04E8}" srcOrd="3" destOrd="0" presId="urn:microsoft.com/office/officeart/2018/2/layout/IconVerticalSolidList"/>
    <dgm:cxn modelId="{4364A51C-539A-4AF0-9806-7B2068B4AA92}" type="presParOf" srcId="{6437AB73-3FA9-4B25-BACE-9899A624ED54}" destId="{3BB2DD02-CA3D-48F4-80FF-697286F0148C}" srcOrd="3" destOrd="0" presId="urn:microsoft.com/office/officeart/2018/2/layout/IconVerticalSolidList"/>
    <dgm:cxn modelId="{8EC6E81E-9CB1-45CA-8700-FBA69DCADA9A}" type="presParOf" srcId="{6437AB73-3FA9-4B25-BACE-9899A624ED54}" destId="{8554B9CC-E661-435A-891E-55521930E254}" srcOrd="4" destOrd="0" presId="urn:microsoft.com/office/officeart/2018/2/layout/IconVerticalSolidList"/>
    <dgm:cxn modelId="{2ABBA9A1-18B7-4B66-B186-415C33AA69AA}" type="presParOf" srcId="{8554B9CC-E661-435A-891E-55521930E254}" destId="{8855B96F-39E0-4446-9DB6-5CC8CEA2934F}" srcOrd="0" destOrd="0" presId="urn:microsoft.com/office/officeart/2018/2/layout/IconVerticalSolidList"/>
    <dgm:cxn modelId="{429D9180-C7A0-41E1-9582-A5BB2686C81F}" type="presParOf" srcId="{8554B9CC-E661-435A-891E-55521930E254}" destId="{3364BF55-A7F5-474F-A2C3-30009DBE2B8A}" srcOrd="1" destOrd="0" presId="urn:microsoft.com/office/officeart/2018/2/layout/IconVerticalSolidList"/>
    <dgm:cxn modelId="{251A370D-FE46-4350-BB62-FCD9D6553254}" type="presParOf" srcId="{8554B9CC-E661-435A-891E-55521930E254}" destId="{C72B919F-AF48-466B-9DBA-66A150522CE2}" srcOrd="2" destOrd="0" presId="urn:microsoft.com/office/officeart/2018/2/layout/IconVerticalSolidList"/>
    <dgm:cxn modelId="{C39DC350-025F-489B-8E3C-0530D963E98D}" type="presParOf" srcId="{8554B9CC-E661-435A-891E-55521930E254}" destId="{E6EDDDA5-8587-4105-A99E-0A4DA1FB35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3ADD6A-6100-4629-B733-71B1DAF3EB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1891A2-D1D9-4F5C-B5F0-E7C066BC6DEF}">
      <dgm:prSet/>
      <dgm:spPr/>
      <dgm:t>
        <a:bodyPr/>
        <a:lstStyle/>
        <a:p>
          <a:r>
            <a:rPr lang="en-US"/>
            <a:t>In order to give the web application some structure, a layered architecture was created, grouping the different components in sections</a:t>
          </a:r>
        </a:p>
      </dgm:t>
    </dgm:pt>
    <dgm:pt modelId="{847CD089-3760-4EBB-9881-BE74DDF62175}" type="parTrans" cxnId="{AE61049E-A372-4906-A9CD-11539E706833}">
      <dgm:prSet/>
      <dgm:spPr/>
      <dgm:t>
        <a:bodyPr/>
        <a:lstStyle/>
        <a:p>
          <a:endParaRPr lang="en-US"/>
        </a:p>
      </dgm:t>
    </dgm:pt>
    <dgm:pt modelId="{00DECF76-6A0C-4A6D-B823-EEBB1375DF34}" type="sibTrans" cxnId="{AE61049E-A372-4906-A9CD-11539E706833}">
      <dgm:prSet/>
      <dgm:spPr/>
      <dgm:t>
        <a:bodyPr/>
        <a:lstStyle/>
        <a:p>
          <a:endParaRPr lang="en-US"/>
        </a:p>
      </dgm:t>
    </dgm:pt>
    <dgm:pt modelId="{C2E90009-F808-4D21-A7C0-A26E900AA6D2}">
      <dgm:prSet/>
      <dgm:spPr/>
      <dgm:t>
        <a:bodyPr/>
        <a:lstStyle/>
        <a:p>
          <a:r>
            <a:rPr lang="en-US"/>
            <a:t>This layered separation is often used on web platforms, on this particular architecture is separated in three layers</a:t>
          </a:r>
        </a:p>
      </dgm:t>
    </dgm:pt>
    <dgm:pt modelId="{2B4EF821-E95F-46C6-954C-0E1954545DD5}" type="parTrans" cxnId="{B7E72A72-1898-4178-957B-0332A8CF368B}">
      <dgm:prSet/>
      <dgm:spPr/>
      <dgm:t>
        <a:bodyPr/>
        <a:lstStyle/>
        <a:p>
          <a:endParaRPr lang="en-US"/>
        </a:p>
      </dgm:t>
    </dgm:pt>
    <dgm:pt modelId="{3F3021D5-C065-4352-82B6-FD83657C9700}" type="sibTrans" cxnId="{B7E72A72-1898-4178-957B-0332A8CF368B}">
      <dgm:prSet/>
      <dgm:spPr/>
      <dgm:t>
        <a:bodyPr/>
        <a:lstStyle/>
        <a:p>
          <a:endParaRPr lang="en-US"/>
        </a:p>
      </dgm:t>
    </dgm:pt>
    <dgm:pt modelId="{C8C590E3-D9F2-405F-A6F0-018641A357AE}">
      <dgm:prSet/>
      <dgm:spPr/>
      <dgm:t>
        <a:bodyPr/>
        <a:lstStyle/>
        <a:p>
          <a:r>
            <a:rPr lang="en-US"/>
            <a:t>Each of these layers is responsible for a particular and unique processing, they communicate with each other through different frame works and languages, so, aggregating all those tiers in a single framework simplifies hugely this interconnection process</a:t>
          </a:r>
        </a:p>
      </dgm:t>
    </dgm:pt>
    <dgm:pt modelId="{99F44F46-B82D-45AF-9FB0-AE9E892989F6}" type="parTrans" cxnId="{3D429FAB-4AA1-44AD-9181-04FDA1C6C394}">
      <dgm:prSet/>
      <dgm:spPr/>
      <dgm:t>
        <a:bodyPr/>
        <a:lstStyle/>
        <a:p>
          <a:endParaRPr lang="en-US"/>
        </a:p>
      </dgm:t>
    </dgm:pt>
    <dgm:pt modelId="{E6FE919C-2F52-4BDC-AFFD-305D5E17D9A9}" type="sibTrans" cxnId="{3D429FAB-4AA1-44AD-9181-04FDA1C6C394}">
      <dgm:prSet/>
      <dgm:spPr/>
      <dgm:t>
        <a:bodyPr/>
        <a:lstStyle/>
        <a:p>
          <a:endParaRPr lang="en-US"/>
        </a:p>
      </dgm:t>
    </dgm:pt>
    <dgm:pt modelId="{A29299EC-0506-468D-8452-5317131764BF}" type="pres">
      <dgm:prSet presAssocID="{E93ADD6A-6100-4629-B733-71B1DAF3EB80}" presName="root" presStyleCnt="0">
        <dgm:presLayoutVars>
          <dgm:dir/>
          <dgm:resizeHandles val="exact"/>
        </dgm:presLayoutVars>
      </dgm:prSet>
      <dgm:spPr/>
    </dgm:pt>
    <dgm:pt modelId="{CD3EBCE0-5DB0-4355-AC5E-CDA08DF7E8EA}" type="pres">
      <dgm:prSet presAssocID="{601891A2-D1D9-4F5C-B5F0-E7C066BC6DEF}" presName="compNode" presStyleCnt="0"/>
      <dgm:spPr/>
    </dgm:pt>
    <dgm:pt modelId="{E0A8B690-16FC-4E64-8E1D-8562B3FC6DF0}" type="pres">
      <dgm:prSet presAssocID="{601891A2-D1D9-4F5C-B5F0-E7C066BC6DEF}" presName="bgRect" presStyleLbl="bgShp" presStyleIdx="0" presStyleCnt="3"/>
      <dgm:spPr/>
    </dgm:pt>
    <dgm:pt modelId="{4C1BF388-2A34-4A45-AA53-FD384CFBCE4F}" type="pres">
      <dgm:prSet presAssocID="{601891A2-D1D9-4F5C-B5F0-E7C066BC6D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B364E5E4-B448-4B21-852F-59FA3210C60D}" type="pres">
      <dgm:prSet presAssocID="{601891A2-D1D9-4F5C-B5F0-E7C066BC6DEF}" presName="spaceRect" presStyleCnt="0"/>
      <dgm:spPr/>
    </dgm:pt>
    <dgm:pt modelId="{B4FB84BC-2FDB-467A-89AD-9A002D92A70F}" type="pres">
      <dgm:prSet presAssocID="{601891A2-D1D9-4F5C-B5F0-E7C066BC6DEF}" presName="parTx" presStyleLbl="revTx" presStyleIdx="0" presStyleCnt="3">
        <dgm:presLayoutVars>
          <dgm:chMax val="0"/>
          <dgm:chPref val="0"/>
        </dgm:presLayoutVars>
      </dgm:prSet>
      <dgm:spPr/>
    </dgm:pt>
    <dgm:pt modelId="{C30A00D2-9B93-4BA4-B2AD-DAC7D36702E7}" type="pres">
      <dgm:prSet presAssocID="{00DECF76-6A0C-4A6D-B823-EEBB1375DF34}" presName="sibTrans" presStyleCnt="0"/>
      <dgm:spPr/>
    </dgm:pt>
    <dgm:pt modelId="{5444E146-EBD3-4E13-8A3D-6814CC571D7C}" type="pres">
      <dgm:prSet presAssocID="{C2E90009-F808-4D21-A7C0-A26E900AA6D2}" presName="compNode" presStyleCnt="0"/>
      <dgm:spPr/>
    </dgm:pt>
    <dgm:pt modelId="{E5A9D47F-161D-4FC8-8366-3B30CF4DC695}" type="pres">
      <dgm:prSet presAssocID="{C2E90009-F808-4D21-A7C0-A26E900AA6D2}" presName="bgRect" presStyleLbl="bgShp" presStyleIdx="1" presStyleCnt="3"/>
      <dgm:spPr/>
    </dgm:pt>
    <dgm:pt modelId="{05EF00FD-202E-4F82-AC66-430BCD1EBD45}" type="pres">
      <dgm:prSet presAssocID="{C2E90009-F808-4D21-A7C0-A26E900AA6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C05290DE-6C2F-492A-87E2-039196443D57}" type="pres">
      <dgm:prSet presAssocID="{C2E90009-F808-4D21-A7C0-A26E900AA6D2}" presName="spaceRect" presStyleCnt="0"/>
      <dgm:spPr/>
    </dgm:pt>
    <dgm:pt modelId="{D752DE60-8902-4DD8-98E0-9A114027C13F}" type="pres">
      <dgm:prSet presAssocID="{C2E90009-F808-4D21-A7C0-A26E900AA6D2}" presName="parTx" presStyleLbl="revTx" presStyleIdx="1" presStyleCnt="3">
        <dgm:presLayoutVars>
          <dgm:chMax val="0"/>
          <dgm:chPref val="0"/>
        </dgm:presLayoutVars>
      </dgm:prSet>
      <dgm:spPr/>
    </dgm:pt>
    <dgm:pt modelId="{FE8FED21-B58D-4431-8BC1-AF5EA82AE4ED}" type="pres">
      <dgm:prSet presAssocID="{3F3021D5-C065-4352-82B6-FD83657C9700}" presName="sibTrans" presStyleCnt="0"/>
      <dgm:spPr/>
    </dgm:pt>
    <dgm:pt modelId="{083027FE-DDB6-49ED-9B4A-F390C05598D5}" type="pres">
      <dgm:prSet presAssocID="{C8C590E3-D9F2-405F-A6F0-018641A357AE}" presName="compNode" presStyleCnt="0"/>
      <dgm:spPr/>
    </dgm:pt>
    <dgm:pt modelId="{D0C77D0B-3430-40B2-A1C8-26316A9CD28D}" type="pres">
      <dgm:prSet presAssocID="{C8C590E3-D9F2-405F-A6F0-018641A357AE}" presName="bgRect" presStyleLbl="bgShp" presStyleIdx="2" presStyleCnt="3"/>
      <dgm:spPr/>
    </dgm:pt>
    <dgm:pt modelId="{F395BB0C-003C-423B-8EE6-6924D72B1004}" type="pres">
      <dgm:prSet presAssocID="{C8C590E3-D9F2-405F-A6F0-018641A357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C01030D3-F275-4F82-A9E6-A5FD1675B667}" type="pres">
      <dgm:prSet presAssocID="{C8C590E3-D9F2-405F-A6F0-018641A357AE}" presName="spaceRect" presStyleCnt="0"/>
      <dgm:spPr/>
    </dgm:pt>
    <dgm:pt modelId="{2EF5E3E4-0796-44ED-B10A-099F72D6B08A}" type="pres">
      <dgm:prSet presAssocID="{C8C590E3-D9F2-405F-A6F0-018641A357AE}" presName="parTx" presStyleLbl="revTx" presStyleIdx="2" presStyleCnt="3">
        <dgm:presLayoutVars>
          <dgm:chMax val="0"/>
          <dgm:chPref val="0"/>
        </dgm:presLayoutVars>
      </dgm:prSet>
      <dgm:spPr/>
    </dgm:pt>
  </dgm:ptLst>
  <dgm:cxnLst>
    <dgm:cxn modelId="{66CA8430-944D-4423-A7E7-4BB9E0152311}" type="presOf" srcId="{E93ADD6A-6100-4629-B733-71B1DAF3EB80}" destId="{A29299EC-0506-468D-8452-5317131764BF}" srcOrd="0" destOrd="0" presId="urn:microsoft.com/office/officeart/2018/2/layout/IconVerticalSolidList"/>
    <dgm:cxn modelId="{27733D43-8497-47FA-94CD-75F424F77452}" type="presOf" srcId="{601891A2-D1D9-4F5C-B5F0-E7C066BC6DEF}" destId="{B4FB84BC-2FDB-467A-89AD-9A002D92A70F}" srcOrd="0" destOrd="0" presId="urn:microsoft.com/office/officeart/2018/2/layout/IconVerticalSolidList"/>
    <dgm:cxn modelId="{B7E72A72-1898-4178-957B-0332A8CF368B}" srcId="{E93ADD6A-6100-4629-B733-71B1DAF3EB80}" destId="{C2E90009-F808-4D21-A7C0-A26E900AA6D2}" srcOrd="1" destOrd="0" parTransId="{2B4EF821-E95F-46C6-954C-0E1954545DD5}" sibTransId="{3F3021D5-C065-4352-82B6-FD83657C9700}"/>
    <dgm:cxn modelId="{AE61049E-A372-4906-A9CD-11539E706833}" srcId="{E93ADD6A-6100-4629-B733-71B1DAF3EB80}" destId="{601891A2-D1D9-4F5C-B5F0-E7C066BC6DEF}" srcOrd="0" destOrd="0" parTransId="{847CD089-3760-4EBB-9881-BE74DDF62175}" sibTransId="{00DECF76-6A0C-4A6D-B823-EEBB1375DF34}"/>
    <dgm:cxn modelId="{3D429FAB-4AA1-44AD-9181-04FDA1C6C394}" srcId="{E93ADD6A-6100-4629-B733-71B1DAF3EB80}" destId="{C8C590E3-D9F2-405F-A6F0-018641A357AE}" srcOrd="2" destOrd="0" parTransId="{99F44F46-B82D-45AF-9FB0-AE9E892989F6}" sibTransId="{E6FE919C-2F52-4BDC-AFFD-305D5E17D9A9}"/>
    <dgm:cxn modelId="{613F42AC-58F5-424C-B6B1-A5EFF2EE7DC3}" type="presOf" srcId="{C8C590E3-D9F2-405F-A6F0-018641A357AE}" destId="{2EF5E3E4-0796-44ED-B10A-099F72D6B08A}" srcOrd="0" destOrd="0" presId="urn:microsoft.com/office/officeart/2018/2/layout/IconVerticalSolidList"/>
    <dgm:cxn modelId="{AA83ECD5-E23D-4B5B-B820-7A4AD752A382}" type="presOf" srcId="{C2E90009-F808-4D21-A7C0-A26E900AA6D2}" destId="{D752DE60-8902-4DD8-98E0-9A114027C13F}" srcOrd="0" destOrd="0" presId="urn:microsoft.com/office/officeart/2018/2/layout/IconVerticalSolidList"/>
    <dgm:cxn modelId="{944DBBC2-4A6F-4FDA-97F0-1869460191B4}" type="presParOf" srcId="{A29299EC-0506-468D-8452-5317131764BF}" destId="{CD3EBCE0-5DB0-4355-AC5E-CDA08DF7E8EA}" srcOrd="0" destOrd="0" presId="urn:microsoft.com/office/officeart/2018/2/layout/IconVerticalSolidList"/>
    <dgm:cxn modelId="{7AA62691-1FEC-4646-B32E-3E31514C92A6}" type="presParOf" srcId="{CD3EBCE0-5DB0-4355-AC5E-CDA08DF7E8EA}" destId="{E0A8B690-16FC-4E64-8E1D-8562B3FC6DF0}" srcOrd="0" destOrd="0" presId="urn:microsoft.com/office/officeart/2018/2/layout/IconVerticalSolidList"/>
    <dgm:cxn modelId="{BDC05F71-1850-4917-A284-BA392723EF1D}" type="presParOf" srcId="{CD3EBCE0-5DB0-4355-AC5E-CDA08DF7E8EA}" destId="{4C1BF388-2A34-4A45-AA53-FD384CFBCE4F}" srcOrd="1" destOrd="0" presId="urn:microsoft.com/office/officeart/2018/2/layout/IconVerticalSolidList"/>
    <dgm:cxn modelId="{81FA2FCA-26E3-4DDA-B662-51E8C7B14FD4}" type="presParOf" srcId="{CD3EBCE0-5DB0-4355-AC5E-CDA08DF7E8EA}" destId="{B364E5E4-B448-4B21-852F-59FA3210C60D}" srcOrd="2" destOrd="0" presId="urn:microsoft.com/office/officeart/2018/2/layout/IconVerticalSolidList"/>
    <dgm:cxn modelId="{B7382198-ADA3-447B-8E8D-CF48EE455AA5}" type="presParOf" srcId="{CD3EBCE0-5DB0-4355-AC5E-CDA08DF7E8EA}" destId="{B4FB84BC-2FDB-467A-89AD-9A002D92A70F}" srcOrd="3" destOrd="0" presId="urn:microsoft.com/office/officeart/2018/2/layout/IconVerticalSolidList"/>
    <dgm:cxn modelId="{E3761ECD-3796-4088-9CF8-6EF657E2C69A}" type="presParOf" srcId="{A29299EC-0506-468D-8452-5317131764BF}" destId="{C30A00D2-9B93-4BA4-B2AD-DAC7D36702E7}" srcOrd="1" destOrd="0" presId="urn:microsoft.com/office/officeart/2018/2/layout/IconVerticalSolidList"/>
    <dgm:cxn modelId="{029456D5-89E3-4333-BDCF-66E2EA54B3D4}" type="presParOf" srcId="{A29299EC-0506-468D-8452-5317131764BF}" destId="{5444E146-EBD3-4E13-8A3D-6814CC571D7C}" srcOrd="2" destOrd="0" presId="urn:microsoft.com/office/officeart/2018/2/layout/IconVerticalSolidList"/>
    <dgm:cxn modelId="{733E685F-C1EB-444B-A835-DDAF76A0DDE8}" type="presParOf" srcId="{5444E146-EBD3-4E13-8A3D-6814CC571D7C}" destId="{E5A9D47F-161D-4FC8-8366-3B30CF4DC695}" srcOrd="0" destOrd="0" presId="urn:microsoft.com/office/officeart/2018/2/layout/IconVerticalSolidList"/>
    <dgm:cxn modelId="{BFDB8049-5E76-40C3-8DB4-432CF0ACED14}" type="presParOf" srcId="{5444E146-EBD3-4E13-8A3D-6814CC571D7C}" destId="{05EF00FD-202E-4F82-AC66-430BCD1EBD45}" srcOrd="1" destOrd="0" presId="urn:microsoft.com/office/officeart/2018/2/layout/IconVerticalSolidList"/>
    <dgm:cxn modelId="{05BDD3AF-431B-4BB2-ABF2-CE75823E6013}" type="presParOf" srcId="{5444E146-EBD3-4E13-8A3D-6814CC571D7C}" destId="{C05290DE-6C2F-492A-87E2-039196443D57}" srcOrd="2" destOrd="0" presId="urn:microsoft.com/office/officeart/2018/2/layout/IconVerticalSolidList"/>
    <dgm:cxn modelId="{C50211AE-A9E9-43EA-B618-17900B99767B}" type="presParOf" srcId="{5444E146-EBD3-4E13-8A3D-6814CC571D7C}" destId="{D752DE60-8902-4DD8-98E0-9A114027C13F}" srcOrd="3" destOrd="0" presId="urn:microsoft.com/office/officeart/2018/2/layout/IconVerticalSolidList"/>
    <dgm:cxn modelId="{726C501C-4E70-4E0D-9EAB-5F89B8AF2EB4}" type="presParOf" srcId="{A29299EC-0506-468D-8452-5317131764BF}" destId="{FE8FED21-B58D-4431-8BC1-AF5EA82AE4ED}" srcOrd="3" destOrd="0" presId="urn:microsoft.com/office/officeart/2018/2/layout/IconVerticalSolidList"/>
    <dgm:cxn modelId="{2807FCF2-639D-4B77-8C74-C98C482E1141}" type="presParOf" srcId="{A29299EC-0506-468D-8452-5317131764BF}" destId="{083027FE-DDB6-49ED-9B4A-F390C05598D5}" srcOrd="4" destOrd="0" presId="urn:microsoft.com/office/officeart/2018/2/layout/IconVerticalSolidList"/>
    <dgm:cxn modelId="{8552C396-CCF7-45F5-8DE0-997A15E2B3EB}" type="presParOf" srcId="{083027FE-DDB6-49ED-9B4A-F390C05598D5}" destId="{D0C77D0B-3430-40B2-A1C8-26316A9CD28D}" srcOrd="0" destOrd="0" presId="urn:microsoft.com/office/officeart/2018/2/layout/IconVerticalSolidList"/>
    <dgm:cxn modelId="{C279C78A-23FF-4DC8-B7FF-BFF53BCE13C6}" type="presParOf" srcId="{083027FE-DDB6-49ED-9B4A-F390C05598D5}" destId="{F395BB0C-003C-423B-8EE6-6924D72B1004}" srcOrd="1" destOrd="0" presId="urn:microsoft.com/office/officeart/2018/2/layout/IconVerticalSolidList"/>
    <dgm:cxn modelId="{AA61F6F2-492F-4D08-9161-B3293C30D20A}" type="presParOf" srcId="{083027FE-DDB6-49ED-9B4A-F390C05598D5}" destId="{C01030D3-F275-4F82-A9E6-A5FD1675B667}" srcOrd="2" destOrd="0" presId="urn:microsoft.com/office/officeart/2018/2/layout/IconVerticalSolidList"/>
    <dgm:cxn modelId="{C8472C93-7428-4F1C-AC06-74FC4C2FDA63}" type="presParOf" srcId="{083027FE-DDB6-49ED-9B4A-F390C05598D5}" destId="{2EF5E3E4-0796-44ED-B10A-099F72D6B0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C632BC-C285-4955-8867-84BBE8B9B72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2CE3A6-8024-4ED4-984F-3C753A453FF4}">
      <dgm:prSet/>
      <dgm:spPr/>
      <dgm:t>
        <a:bodyPr/>
        <a:lstStyle/>
        <a:p>
          <a:r>
            <a:rPr lang="en-US"/>
            <a:t>This layer contains the user oriented functionalities, they are responsible for managing user interaction with the system, and generally consists of components that provide a common bridge to the business layer core</a:t>
          </a:r>
        </a:p>
      </dgm:t>
    </dgm:pt>
    <dgm:pt modelId="{164FE57A-A58A-4444-9C34-6FB82B49429D}" type="parTrans" cxnId="{AC6C5775-F0BE-4C15-88FC-96C9B1D67A83}">
      <dgm:prSet/>
      <dgm:spPr/>
      <dgm:t>
        <a:bodyPr/>
        <a:lstStyle/>
        <a:p>
          <a:endParaRPr lang="en-US"/>
        </a:p>
      </dgm:t>
    </dgm:pt>
    <dgm:pt modelId="{711C450D-0296-42BB-9F75-DF5CA6DD6156}" type="sibTrans" cxnId="{AC6C5775-F0BE-4C15-88FC-96C9B1D67A83}">
      <dgm:prSet/>
      <dgm:spPr/>
      <dgm:t>
        <a:bodyPr/>
        <a:lstStyle/>
        <a:p>
          <a:endParaRPr lang="en-US"/>
        </a:p>
      </dgm:t>
    </dgm:pt>
    <dgm:pt modelId="{C24C7A82-0A6C-4F02-B51B-EB6E4159B057}">
      <dgm:prSet/>
      <dgm:spPr/>
      <dgm:t>
        <a:bodyPr/>
        <a:lstStyle/>
        <a:p>
          <a:r>
            <a:rPr lang="en-US"/>
            <a:t>Presentation tier components allow users to interact with the application</a:t>
          </a:r>
        </a:p>
      </dgm:t>
    </dgm:pt>
    <dgm:pt modelId="{B99E5779-8CC1-49E0-81BF-800C8CA1509C}" type="parTrans" cxnId="{23454AF5-9F33-4BCE-9C34-C36B99F2BB74}">
      <dgm:prSet/>
      <dgm:spPr/>
      <dgm:t>
        <a:bodyPr/>
        <a:lstStyle/>
        <a:p>
          <a:endParaRPr lang="en-US"/>
        </a:p>
      </dgm:t>
    </dgm:pt>
    <dgm:pt modelId="{F5C35C1E-87D9-422D-91A3-BCEDB33A062E}" type="sibTrans" cxnId="{23454AF5-9F33-4BCE-9C34-C36B99F2BB74}">
      <dgm:prSet/>
      <dgm:spPr/>
      <dgm:t>
        <a:bodyPr/>
        <a:lstStyle/>
        <a:p>
          <a:endParaRPr lang="en-US"/>
        </a:p>
      </dgm:t>
    </dgm:pt>
    <dgm:pt modelId="{B569331B-DB17-45F4-B091-CD28E275898B}" type="pres">
      <dgm:prSet presAssocID="{09C632BC-C285-4955-8867-84BBE8B9B72C}" presName="root" presStyleCnt="0">
        <dgm:presLayoutVars>
          <dgm:dir/>
          <dgm:resizeHandles val="exact"/>
        </dgm:presLayoutVars>
      </dgm:prSet>
      <dgm:spPr/>
    </dgm:pt>
    <dgm:pt modelId="{3E761ED3-6AA4-427B-B270-1173423D67F0}" type="pres">
      <dgm:prSet presAssocID="{3A2CE3A6-8024-4ED4-984F-3C753A453FF4}" presName="compNode" presStyleCnt="0"/>
      <dgm:spPr/>
    </dgm:pt>
    <dgm:pt modelId="{C6B1CBF2-657D-4A31-AA35-A1227E7A6D46}" type="pres">
      <dgm:prSet presAssocID="{3A2CE3A6-8024-4ED4-984F-3C753A453FF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3179B235-BF7E-453F-80B8-A44A6568DAEF}" type="pres">
      <dgm:prSet presAssocID="{3A2CE3A6-8024-4ED4-984F-3C753A453FF4}" presName="spaceRect" presStyleCnt="0"/>
      <dgm:spPr/>
    </dgm:pt>
    <dgm:pt modelId="{FF7961C6-1CEB-4C83-A617-6463CB8B880D}" type="pres">
      <dgm:prSet presAssocID="{3A2CE3A6-8024-4ED4-984F-3C753A453FF4}" presName="textRect" presStyleLbl="revTx" presStyleIdx="0" presStyleCnt="2">
        <dgm:presLayoutVars>
          <dgm:chMax val="1"/>
          <dgm:chPref val="1"/>
        </dgm:presLayoutVars>
      </dgm:prSet>
      <dgm:spPr/>
    </dgm:pt>
    <dgm:pt modelId="{B3E795BE-19E7-4908-A728-5F3B355E6729}" type="pres">
      <dgm:prSet presAssocID="{711C450D-0296-42BB-9F75-DF5CA6DD6156}" presName="sibTrans" presStyleCnt="0"/>
      <dgm:spPr/>
    </dgm:pt>
    <dgm:pt modelId="{9AAB5DBE-A847-4614-95A9-4964044714E8}" type="pres">
      <dgm:prSet presAssocID="{C24C7A82-0A6C-4F02-B51B-EB6E4159B057}" presName="compNode" presStyleCnt="0"/>
      <dgm:spPr/>
    </dgm:pt>
    <dgm:pt modelId="{EA61B0B1-4923-4102-9179-2410B2FA62C5}" type="pres">
      <dgm:prSet presAssocID="{C24C7A82-0A6C-4F02-B51B-EB6E4159B0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B0C146DA-F104-4245-9258-AEFD1E416614}" type="pres">
      <dgm:prSet presAssocID="{C24C7A82-0A6C-4F02-B51B-EB6E4159B057}" presName="spaceRect" presStyleCnt="0"/>
      <dgm:spPr/>
    </dgm:pt>
    <dgm:pt modelId="{0BE1051C-21CB-44A0-A486-501F2088B1A4}" type="pres">
      <dgm:prSet presAssocID="{C24C7A82-0A6C-4F02-B51B-EB6E4159B057}" presName="textRect" presStyleLbl="revTx" presStyleIdx="1" presStyleCnt="2">
        <dgm:presLayoutVars>
          <dgm:chMax val="1"/>
          <dgm:chPref val="1"/>
        </dgm:presLayoutVars>
      </dgm:prSet>
      <dgm:spPr/>
    </dgm:pt>
  </dgm:ptLst>
  <dgm:cxnLst>
    <dgm:cxn modelId="{A0496202-156A-4EE1-B4B1-B481A1ED3225}" type="presOf" srcId="{3A2CE3A6-8024-4ED4-984F-3C753A453FF4}" destId="{FF7961C6-1CEB-4C83-A617-6463CB8B880D}" srcOrd="0" destOrd="0" presId="urn:microsoft.com/office/officeart/2018/2/layout/IconLabelList"/>
    <dgm:cxn modelId="{54C3684F-EEA2-42EA-AB59-3D7D912217EB}" type="presOf" srcId="{09C632BC-C285-4955-8867-84BBE8B9B72C}" destId="{B569331B-DB17-45F4-B091-CD28E275898B}" srcOrd="0" destOrd="0" presId="urn:microsoft.com/office/officeart/2018/2/layout/IconLabelList"/>
    <dgm:cxn modelId="{AC6C5775-F0BE-4C15-88FC-96C9B1D67A83}" srcId="{09C632BC-C285-4955-8867-84BBE8B9B72C}" destId="{3A2CE3A6-8024-4ED4-984F-3C753A453FF4}" srcOrd="0" destOrd="0" parTransId="{164FE57A-A58A-4444-9C34-6FB82B49429D}" sibTransId="{711C450D-0296-42BB-9F75-DF5CA6DD6156}"/>
    <dgm:cxn modelId="{246FF5E2-C3F9-4D6F-959A-BD5B803BE576}" type="presOf" srcId="{C24C7A82-0A6C-4F02-B51B-EB6E4159B057}" destId="{0BE1051C-21CB-44A0-A486-501F2088B1A4}" srcOrd="0" destOrd="0" presId="urn:microsoft.com/office/officeart/2018/2/layout/IconLabelList"/>
    <dgm:cxn modelId="{23454AF5-9F33-4BCE-9C34-C36B99F2BB74}" srcId="{09C632BC-C285-4955-8867-84BBE8B9B72C}" destId="{C24C7A82-0A6C-4F02-B51B-EB6E4159B057}" srcOrd="1" destOrd="0" parTransId="{B99E5779-8CC1-49E0-81BF-800C8CA1509C}" sibTransId="{F5C35C1E-87D9-422D-91A3-BCEDB33A062E}"/>
    <dgm:cxn modelId="{5840DD16-5F0A-4619-99E6-FED4968446F4}" type="presParOf" srcId="{B569331B-DB17-45F4-B091-CD28E275898B}" destId="{3E761ED3-6AA4-427B-B270-1173423D67F0}" srcOrd="0" destOrd="0" presId="urn:microsoft.com/office/officeart/2018/2/layout/IconLabelList"/>
    <dgm:cxn modelId="{C0EED2CB-EB6D-4DA6-AE73-DDFB4357C28E}" type="presParOf" srcId="{3E761ED3-6AA4-427B-B270-1173423D67F0}" destId="{C6B1CBF2-657D-4A31-AA35-A1227E7A6D46}" srcOrd="0" destOrd="0" presId="urn:microsoft.com/office/officeart/2018/2/layout/IconLabelList"/>
    <dgm:cxn modelId="{78751292-91AE-4A16-825A-505C9831DFD7}" type="presParOf" srcId="{3E761ED3-6AA4-427B-B270-1173423D67F0}" destId="{3179B235-BF7E-453F-80B8-A44A6568DAEF}" srcOrd="1" destOrd="0" presId="urn:microsoft.com/office/officeart/2018/2/layout/IconLabelList"/>
    <dgm:cxn modelId="{BA932B2D-44E6-43E2-851E-8516A6991169}" type="presParOf" srcId="{3E761ED3-6AA4-427B-B270-1173423D67F0}" destId="{FF7961C6-1CEB-4C83-A617-6463CB8B880D}" srcOrd="2" destOrd="0" presId="urn:microsoft.com/office/officeart/2018/2/layout/IconLabelList"/>
    <dgm:cxn modelId="{91D0C3DF-662A-408B-93C3-3DAD4CC6CED4}" type="presParOf" srcId="{B569331B-DB17-45F4-B091-CD28E275898B}" destId="{B3E795BE-19E7-4908-A728-5F3B355E6729}" srcOrd="1" destOrd="0" presId="urn:microsoft.com/office/officeart/2018/2/layout/IconLabelList"/>
    <dgm:cxn modelId="{D90A5500-483B-499C-8D3B-7C8255E120DD}" type="presParOf" srcId="{B569331B-DB17-45F4-B091-CD28E275898B}" destId="{9AAB5DBE-A847-4614-95A9-4964044714E8}" srcOrd="2" destOrd="0" presId="urn:microsoft.com/office/officeart/2018/2/layout/IconLabelList"/>
    <dgm:cxn modelId="{55BEF87C-13AC-4841-952B-DF0824346116}" type="presParOf" srcId="{9AAB5DBE-A847-4614-95A9-4964044714E8}" destId="{EA61B0B1-4923-4102-9179-2410B2FA62C5}" srcOrd="0" destOrd="0" presId="urn:microsoft.com/office/officeart/2018/2/layout/IconLabelList"/>
    <dgm:cxn modelId="{876C9E66-F0FC-4110-976D-E9580809423B}" type="presParOf" srcId="{9AAB5DBE-A847-4614-95A9-4964044714E8}" destId="{B0C146DA-F104-4245-9258-AEFD1E416614}" srcOrd="1" destOrd="0" presId="urn:microsoft.com/office/officeart/2018/2/layout/IconLabelList"/>
    <dgm:cxn modelId="{4C8A8A14-B8C4-432F-84B9-244AE6512BFC}" type="presParOf" srcId="{9AAB5DBE-A847-4614-95A9-4964044714E8}" destId="{0BE1051C-21CB-44A0-A486-501F2088B1A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23E3DD-9E7E-406C-8B33-27F371E5C583}"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0F1FB270-E867-43B5-89A6-C6A831AD6D32}">
      <dgm:prSet/>
      <dgm:spPr/>
      <dgm:t>
        <a:bodyPr/>
        <a:lstStyle/>
        <a:p>
          <a:r>
            <a:rPr lang="en-US"/>
            <a:t>This layer implements the core functionality of the system and encapsulates the relevant business logic</a:t>
          </a:r>
        </a:p>
      </dgm:t>
    </dgm:pt>
    <dgm:pt modelId="{CB1EA0A2-D499-4A6A-B02E-68521D3C4264}" type="parTrans" cxnId="{27615A07-2919-40F4-9540-3FE5B96F3015}">
      <dgm:prSet/>
      <dgm:spPr/>
      <dgm:t>
        <a:bodyPr/>
        <a:lstStyle/>
        <a:p>
          <a:endParaRPr lang="en-US"/>
        </a:p>
      </dgm:t>
    </dgm:pt>
    <dgm:pt modelId="{9DE90985-C1FE-46F0-93AA-C71774261712}" type="sibTrans" cxnId="{27615A07-2919-40F4-9540-3FE5B96F3015}">
      <dgm:prSet/>
      <dgm:spPr/>
      <dgm:t>
        <a:bodyPr/>
        <a:lstStyle/>
        <a:p>
          <a:endParaRPr lang="en-US"/>
        </a:p>
      </dgm:t>
    </dgm:pt>
    <dgm:pt modelId="{F621CCEB-F8C2-4157-9F23-7252FB1E0B23}">
      <dgm:prSet/>
      <dgm:spPr/>
      <dgm:t>
        <a:bodyPr/>
        <a:lstStyle/>
        <a:p>
          <a:r>
            <a:rPr lang="en-US"/>
            <a:t>It generally consists of elements that execute rules and separates them from the user interface and data access</a:t>
          </a:r>
        </a:p>
      </dgm:t>
    </dgm:pt>
    <dgm:pt modelId="{EFC62F0F-D280-4396-BDDA-A0ABB54A25CA}" type="parTrans" cxnId="{11347FBC-CD8B-4C37-83B1-463D893A3D4B}">
      <dgm:prSet/>
      <dgm:spPr/>
      <dgm:t>
        <a:bodyPr/>
        <a:lstStyle/>
        <a:p>
          <a:endParaRPr lang="en-US"/>
        </a:p>
      </dgm:t>
    </dgm:pt>
    <dgm:pt modelId="{9419A175-A557-4402-8325-20868FA48878}" type="sibTrans" cxnId="{11347FBC-CD8B-4C37-83B1-463D893A3D4B}">
      <dgm:prSet/>
      <dgm:spPr/>
      <dgm:t>
        <a:bodyPr/>
        <a:lstStyle/>
        <a:p>
          <a:endParaRPr lang="en-US"/>
        </a:p>
      </dgm:t>
    </dgm:pt>
    <dgm:pt modelId="{78572740-AC6B-48B3-A57A-55906DE337A7}" type="pres">
      <dgm:prSet presAssocID="{4E23E3DD-9E7E-406C-8B33-27F371E5C583}" presName="hierChild1" presStyleCnt="0">
        <dgm:presLayoutVars>
          <dgm:chPref val="1"/>
          <dgm:dir/>
          <dgm:animOne val="branch"/>
          <dgm:animLvl val="lvl"/>
          <dgm:resizeHandles/>
        </dgm:presLayoutVars>
      </dgm:prSet>
      <dgm:spPr/>
    </dgm:pt>
    <dgm:pt modelId="{4D30FFD0-903E-4728-AAFE-B72C1C46168B}" type="pres">
      <dgm:prSet presAssocID="{0F1FB270-E867-43B5-89A6-C6A831AD6D32}" presName="hierRoot1" presStyleCnt="0"/>
      <dgm:spPr/>
    </dgm:pt>
    <dgm:pt modelId="{CA471784-9E5C-4BA7-A07D-BAB6F95C8AEB}" type="pres">
      <dgm:prSet presAssocID="{0F1FB270-E867-43B5-89A6-C6A831AD6D32}" presName="composite" presStyleCnt="0"/>
      <dgm:spPr/>
    </dgm:pt>
    <dgm:pt modelId="{2872C1BD-9153-43AF-92F6-CD98E2B8ADAB}" type="pres">
      <dgm:prSet presAssocID="{0F1FB270-E867-43B5-89A6-C6A831AD6D32}" presName="background" presStyleLbl="node0" presStyleIdx="0" presStyleCnt="2"/>
      <dgm:spPr/>
    </dgm:pt>
    <dgm:pt modelId="{C16AC9DE-D5C8-432A-BD7D-6E3EE3A81EA3}" type="pres">
      <dgm:prSet presAssocID="{0F1FB270-E867-43B5-89A6-C6A831AD6D32}" presName="text" presStyleLbl="fgAcc0" presStyleIdx="0" presStyleCnt="2">
        <dgm:presLayoutVars>
          <dgm:chPref val="3"/>
        </dgm:presLayoutVars>
      </dgm:prSet>
      <dgm:spPr/>
    </dgm:pt>
    <dgm:pt modelId="{AFE3F5C4-7F1A-4FC2-89ED-DF736F08CC5B}" type="pres">
      <dgm:prSet presAssocID="{0F1FB270-E867-43B5-89A6-C6A831AD6D32}" presName="hierChild2" presStyleCnt="0"/>
      <dgm:spPr/>
    </dgm:pt>
    <dgm:pt modelId="{3EE39B06-ACEA-4099-98B2-D89DD30E4BF7}" type="pres">
      <dgm:prSet presAssocID="{F621CCEB-F8C2-4157-9F23-7252FB1E0B23}" presName="hierRoot1" presStyleCnt="0"/>
      <dgm:spPr/>
    </dgm:pt>
    <dgm:pt modelId="{07201430-C4C8-4062-9735-D3554722EF9E}" type="pres">
      <dgm:prSet presAssocID="{F621CCEB-F8C2-4157-9F23-7252FB1E0B23}" presName="composite" presStyleCnt="0"/>
      <dgm:spPr/>
    </dgm:pt>
    <dgm:pt modelId="{5CB39121-2C18-4314-A16C-D662F492B684}" type="pres">
      <dgm:prSet presAssocID="{F621CCEB-F8C2-4157-9F23-7252FB1E0B23}" presName="background" presStyleLbl="node0" presStyleIdx="1" presStyleCnt="2"/>
      <dgm:spPr/>
    </dgm:pt>
    <dgm:pt modelId="{690B467D-33FE-4D82-946D-00F75AA1CA0E}" type="pres">
      <dgm:prSet presAssocID="{F621CCEB-F8C2-4157-9F23-7252FB1E0B23}" presName="text" presStyleLbl="fgAcc0" presStyleIdx="1" presStyleCnt="2">
        <dgm:presLayoutVars>
          <dgm:chPref val="3"/>
        </dgm:presLayoutVars>
      </dgm:prSet>
      <dgm:spPr/>
    </dgm:pt>
    <dgm:pt modelId="{48BCC7E6-6961-4A4F-A35E-E717AF5DB315}" type="pres">
      <dgm:prSet presAssocID="{F621CCEB-F8C2-4157-9F23-7252FB1E0B23}" presName="hierChild2" presStyleCnt="0"/>
      <dgm:spPr/>
    </dgm:pt>
  </dgm:ptLst>
  <dgm:cxnLst>
    <dgm:cxn modelId="{27615A07-2919-40F4-9540-3FE5B96F3015}" srcId="{4E23E3DD-9E7E-406C-8B33-27F371E5C583}" destId="{0F1FB270-E867-43B5-89A6-C6A831AD6D32}" srcOrd="0" destOrd="0" parTransId="{CB1EA0A2-D499-4A6A-B02E-68521D3C4264}" sibTransId="{9DE90985-C1FE-46F0-93AA-C71774261712}"/>
    <dgm:cxn modelId="{335C6B1D-AB2A-44F2-9B20-72E4BA5254C5}" type="presOf" srcId="{F621CCEB-F8C2-4157-9F23-7252FB1E0B23}" destId="{690B467D-33FE-4D82-946D-00F75AA1CA0E}" srcOrd="0" destOrd="0" presId="urn:microsoft.com/office/officeart/2005/8/layout/hierarchy1"/>
    <dgm:cxn modelId="{80437B34-73D0-494A-AC3C-9F9F25B4EAE9}" type="presOf" srcId="{4E23E3DD-9E7E-406C-8B33-27F371E5C583}" destId="{78572740-AC6B-48B3-A57A-55906DE337A7}" srcOrd="0" destOrd="0" presId="urn:microsoft.com/office/officeart/2005/8/layout/hierarchy1"/>
    <dgm:cxn modelId="{F931E56C-A7EE-41D1-BBBC-D6C6A16650B6}" type="presOf" srcId="{0F1FB270-E867-43B5-89A6-C6A831AD6D32}" destId="{C16AC9DE-D5C8-432A-BD7D-6E3EE3A81EA3}" srcOrd="0" destOrd="0" presId="urn:microsoft.com/office/officeart/2005/8/layout/hierarchy1"/>
    <dgm:cxn modelId="{11347FBC-CD8B-4C37-83B1-463D893A3D4B}" srcId="{4E23E3DD-9E7E-406C-8B33-27F371E5C583}" destId="{F621CCEB-F8C2-4157-9F23-7252FB1E0B23}" srcOrd="1" destOrd="0" parTransId="{EFC62F0F-D280-4396-BDDA-A0ABB54A25CA}" sibTransId="{9419A175-A557-4402-8325-20868FA48878}"/>
    <dgm:cxn modelId="{CFFDD491-112A-402E-9DF9-D6976983DD2B}" type="presParOf" srcId="{78572740-AC6B-48B3-A57A-55906DE337A7}" destId="{4D30FFD0-903E-4728-AAFE-B72C1C46168B}" srcOrd="0" destOrd="0" presId="urn:microsoft.com/office/officeart/2005/8/layout/hierarchy1"/>
    <dgm:cxn modelId="{6AB213A0-7E67-4C6A-85AC-8589D8CC0DCF}" type="presParOf" srcId="{4D30FFD0-903E-4728-AAFE-B72C1C46168B}" destId="{CA471784-9E5C-4BA7-A07D-BAB6F95C8AEB}" srcOrd="0" destOrd="0" presId="urn:microsoft.com/office/officeart/2005/8/layout/hierarchy1"/>
    <dgm:cxn modelId="{713C34BC-14DD-4416-9918-23E7A94DB222}" type="presParOf" srcId="{CA471784-9E5C-4BA7-A07D-BAB6F95C8AEB}" destId="{2872C1BD-9153-43AF-92F6-CD98E2B8ADAB}" srcOrd="0" destOrd="0" presId="urn:microsoft.com/office/officeart/2005/8/layout/hierarchy1"/>
    <dgm:cxn modelId="{22019D17-2607-4D3E-923A-C6656DAE9A26}" type="presParOf" srcId="{CA471784-9E5C-4BA7-A07D-BAB6F95C8AEB}" destId="{C16AC9DE-D5C8-432A-BD7D-6E3EE3A81EA3}" srcOrd="1" destOrd="0" presId="urn:microsoft.com/office/officeart/2005/8/layout/hierarchy1"/>
    <dgm:cxn modelId="{7C51D6E1-C1D9-4781-9D43-F6F973B12FAB}" type="presParOf" srcId="{4D30FFD0-903E-4728-AAFE-B72C1C46168B}" destId="{AFE3F5C4-7F1A-4FC2-89ED-DF736F08CC5B}" srcOrd="1" destOrd="0" presId="urn:microsoft.com/office/officeart/2005/8/layout/hierarchy1"/>
    <dgm:cxn modelId="{A0C26FE4-373C-4DB1-A629-CE00267BEECB}" type="presParOf" srcId="{78572740-AC6B-48B3-A57A-55906DE337A7}" destId="{3EE39B06-ACEA-4099-98B2-D89DD30E4BF7}" srcOrd="1" destOrd="0" presId="urn:microsoft.com/office/officeart/2005/8/layout/hierarchy1"/>
    <dgm:cxn modelId="{2A1970F8-623E-4183-9ABD-E1DE026B94C0}" type="presParOf" srcId="{3EE39B06-ACEA-4099-98B2-D89DD30E4BF7}" destId="{07201430-C4C8-4062-9735-D3554722EF9E}" srcOrd="0" destOrd="0" presId="urn:microsoft.com/office/officeart/2005/8/layout/hierarchy1"/>
    <dgm:cxn modelId="{DACF4DF6-E969-4D11-8145-9ABB3434A685}" type="presParOf" srcId="{07201430-C4C8-4062-9735-D3554722EF9E}" destId="{5CB39121-2C18-4314-A16C-D662F492B684}" srcOrd="0" destOrd="0" presId="urn:microsoft.com/office/officeart/2005/8/layout/hierarchy1"/>
    <dgm:cxn modelId="{4A7F05F6-D198-4294-8583-C3256B65E77E}" type="presParOf" srcId="{07201430-C4C8-4062-9735-D3554722EF9E}" destId="{690B467D-33FE-4D82-946D-00F75AA1CA0E}" srcOrd="1" destOrd="0" presId="urn:microsoft.com/office/officeart/2005/8/layout/hierarchy1"/>
    <dgm:cxn modelId="{E4DF7B6F-4ABD-4C8B-892F-800584DA773E}" type="presParOf" srcId="{3EE39B06-ACEA-4099-98B2-D89DD30E4BF7}" destId="{48BCC7E6-6961-4A4F-A35E-E717AF5DB3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876837-B785-4084-B465-6BEE451F306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6DF90CC-DE0F-4C51-8A2F-169A95E6FB59}">
      <dgm:prSet/>
      <dgm:spPr/>
      <dgm:t>
        <a:bodyPr/>
        <a:lstStyle/>
        <a:p>
          <a:r>
            <a:rPr lang="en-US"/>
            <a:t>JERSEY :Jersey RESTful Web Services framework is open source, production quality framework for developing RESTful Web Services in Java that provides support for JAX-RS APIs</a:t>
          </a:r>
        </a:p>
      </dgm:t>
    </dgm:pt>
    <dgm:pt modelId="{31C4B9A2-1E0D-4D17-BB42-8725585951E8}" type="parTrans" cxnId="{A1AA77E4-6FFB-4771-91FA-F511F50C45A5}">
      <dgm:prSet/>
      <dgm:spPr/>
      <dgm:t>
        <a:bodyPr/>
        <a:lstStyle/>
        <a:p>
          <a:endParaRPr lang="en-US"/>
        </a:p>
      </dgm:t>
    </dgm:pt>
    <dgm:pt modelId="{E0CC8EA6-8560-440C-A886-4D54248DE0F7}" type="sibTrans" cxnId="{A1AA77E4-6FFB-4771-91FA-F511F50C45A5}">
      <dgm:prSet/>
      <dgm:spPr/>
      <dgm:t>
        <a:bodyPr/>
        <a:lstStyle/>
        <a:p>
          <a:endParaRPr lang="en-US"/>
        </a:p>
      </dgm:t>
    </dgm:pt>
    <dgm:pt modelId="{E7430C70-6D4E-4552-8C21-7C10DA9AFD9F}">
      <dgm:prSet/>
      <dgm:spPr/>
      <dgm:t>
        <a:bodyPr/>
        <a:lstStyle/>
        <a:p>
          <a:r>
            <a:rPr lang="en-US"/>
            <a:t>REST:    A web application without resources don’t serve for much, they are usually something that can be stored on a computer, e.g., an electronic document, a dataset or the result of executing an algorithm</a:t>
          </a:r>
        </a:p>
      </dgm:t>
    </dgm:pt>
    <dgm:pt modelId="{421837EE-F78F-4C27-941A-87AA8D00ACE5}" type="parTrans" cxnId="{1E678F25-F00F-4EF3-95C3-ECC21EB28470}">
      <dgm:prSet/>
      <dgm:spPr/>
      <dgm:t>
        <a:bodyPr/>
        <a:lstStyle/>
        <a:p>
          <a:endParaRPr lang="en-US"/>
        </a:p>
      </dgm:t>
    </dgm:pt>
    <dgm:pt modelId="{D14C850A-2B3F-4F49-B409-C984499C987A}" type="sibTrans" cxnId="{1E678F25-F00F-4EF3-95C3-ECC21EB28470}">
      <dgm:prSet/>
      <dgm:spPr/>
      <dgm:t>
        <a:bodyPr/>
        <a:lstStyle/>
        <a:p>
          <a:endParaRPr lang="en-US"/>
        </a:p>
      </dgm:t>
    </dgm:pt>
    <dgm:pt modelId="{5F662DBC-8DB8-4756-9A64-CB4885C0F498}">
      <dgm:prSet/>
      <dgm:spPr/>
      <dgm:t>
        <a:bodyPr/>
        <a:lstStyle/>
        <a:p>
          <a:r>
            <a:rPr lang="en-US"/>
            <a:t>Tomcat: To deploy the services and resources, apache tomcat is being used as server</a:t>
          </a:r>
        </a:p>
      </dgm:t>
    </dgm:pt>
    <dgm:pt modelId="{A982A81E-14FF-40C9-8ABE-B10956151362}" type="parTrans" cxnId="{5ECEC297-B300-43F2-BC6A-910EB5E75DF3}">
      <dgm:prSet/>
      <dgm:spPr/>
      <dgm:t>
        <a:bodyPr/>
        <a:lstStyle/>
        <a:p>
          <a:endParaRPr lang="en-US"/>
        </a:p>
      </dgm:t>
    </dgm:pt>
    <dgm:pt modelId="{90382E74-6C33-43D1-AB4A-AF46901DE1F3}" type="sibTrans" cxnId="{5ECEC297-B300-43F2-BC6A-910EB5E75DF3}">
      <dgm:prSet/>
      <dgm:spPr/>
      <dgm:t>
        <a:bodyPr/>
        <a:lstStyle/>
        <a:p>
          <a:endParaRPr lang="en-US"/>
        </a:p>
      </dgm:t>
    </dgm:pt>
    <dgm:pt modelId="{095DAB09-0895-4150-8187-330413C304C5}" type="pres">
      <dgm:prSet presAssocID="{D4876837-B785-4084-B465-6BEE451F306C}" presName="linear" presStyleCnt="0">
        <dgm:presLayoutVars>
          <dgm:animLvl val="lvl"/>
          <dgm:resizeHandles val="exact"/>
        </dgm:presLayoutVars>
      </dgm:prSet>
      <dgm:spPr/>
    </dgm:pt>
    <dgm:pt modelId="{5A5C3263-8EB6-4B4A-9BAD-EE4D79CC41CE}" type="pres">
      <dgm:prSet presAssocID="{D6DF90CC-DE0F-4C51-8A2F-169A95E6FB59}" presName="parentText" presStyleLbl="node1" presStyleIdx="0" presStyleCnt="3">
        <dgm:presLayoutVars>
          <dgm:chMax val="0"/>
          <dgm:bulletEnabled val="1"/>
        </dgm:presLayoutVars>
      </dgm:prSet>
      <dgm:spPr/>
    </dgm:pt>
    <dgm:pt modelId="{315693D4-FD4D-4AA3-9B01-0DD271A0C9AA}" type="pres">
      <dgm:prSet presAssocID="{E0CC8EA6-8560-440C-A886-4D54248DE0F7}" presName="spacer" presStyleCnt="0"/>
      <dgm:spPr/>
    </dgm:pt>
    <dgm:pt modelId="{1F34F35F-C05D-4D38-8262-43E8C6703F4E}" type="pres">
      <dgm:prSet presAssocID="{E7430C70-6D4E-4552-8C21-7C10DA9AFD9F}" presName="parentText" presStyleLbl="node1" presStyleIdx="1" presStyleCnt="3">
        <dgm:presLayoutVars>
          <dgm:chMax val="0"/>
          <dgm:bulletEnabled val="1"/>
        </dgm:presLayoutVars>
      </dgm:prSet>
      <dgm:spPr/>
    </dgm:pt>
    <dgm:pt modelId="{0DD15D40-4F68-4FE7-8B1C-756F13E8B7C7}" type="pres">
      <dgm:prSet presAssocID="{D14C850A-2B3F-4F49-B409-C984499C987A}" presName="spacer" presStyleCnt="0"/>
      <dgm:spPr/>
    </dgm:pt>
    <dgm:pt modelId="{09CF2F62-FA96-4478-B2EF-1DC7D135A8AC}" type="pres">
      <dgm:prSet presAssocID="{5F662DBC-8DB8-4756-9A64-CB4885C0F498}" presName="parentText" presStyleLbl="node1" presStyleIdx="2" presStyleCnt="3">
        <dgm:presLayoutVars>
          <dgm:chMax val="0"/>
          <dgm:bulletEnabled val="1"/>
        </dgm:presLayoutVars>
      </dgm:prSet>
      <dgm:spPr/>
    </dgm:pt>
  </dgm:ptLst>
  <dgm:cxnLst>
    <dgm:cxn modelId="{4F583401-FE85-4C62-B717-9D903541907B}" type="presOf" srcId="{E7430C70-6D4E-4552-8C21-7C10DA9AFD9F}" destId="{1F34F35F-C05D-4D38-8262-43E8C6703F4E}" srcOrd="0" destOrd="0" presId="urn:microsoft.com/office/officeart/2005/8/layout/vList2"/>
    <dgm:cxn modelId="{1E678F25-F00F-4EF3-95C3-ECC21EB28470}" srcId="{D4876837-B785-4084-B465-6BEE451F306C}" destId="{E7430C70-6D4E-4552-8C21-7C10DA9AFD9F}" srcOrd="1" destOrd="0" parTransId="{421837EE-F78F-4C27-941A-87AA8D00ACE5}" sibTransId="{D14C850A-2B3F-4F49-B409-C984499C987A}"/>
    <dgm:cxn modelId="{FE3D1C48-7D4E-4B65-98D1-B21C4A4A1D20}" type="presOf" srcId="{D4876837-B785-4084-B465-6BEE451F306C}" destId="{095DAB09-0895-4150-8187-330413C304C5}" srcOrd="0" destOrd="0" presId="urn:microsoft.com/office/officeart/2005/8/layout/vList2"/>
    <dgm:cxn modelId="{5ECEC297-B300-43F2-BC6A-910EB5E75DF3}" srcId="{D4876837-B785-4084-B465-6BEE451F306C}" destId="{5F662DBC-8DB8-4756-9A64-CB4885C0F498}" srcOrd="2" destOrd="0" parTransId="{A982A81E-14FF-40C9-8ABE-B10956151362}" sibTransId="{90382E74-6C33-43D1-AB4A-AF46901DE1F3}"/>
    <dgm:cxn modelId="{F5B1A39D-5F0F-41C0-AD58-F1463844AAC4}" type="presOf" srcId="{D6DF90CC-DE0F-4C51-8A2F-169A95E6FB59}" destId="{5A5C3263-8EB6-4B4A-9BAD-EE4D79CC41CE}" srcOrd="0" destOrd="0" presId="urn:microsoft.com/office/officeart/2005/8/layout/vList2"/>
    <dgm:cxn modelId="{CDBE06AB-74E1-4824-ABE6-1FFC80DF59A9}" type="presOf" srcId="{5F662DBC-8DB8-4756-9A64-CB4885C0F498}" destId="{09CF2F62-FA96-4478-B2EF-1DC7D135A8AC}" srcOrd="0" destOrd="0" presId="urn:microsoft.com/office/officeart/2005/8/layout/vList2"/>
    <dgm:cxn modelId="{A1AA77E4-6FFB-4771-91FA-F511F50C45A5}" srcId="{D4876837-B785-4084-B465-6BEE451F306C}" destId="{D6DF90CC-DE0F-4C51-8A2F-169A95E6FB59}" srcOrd="0" destOrd="0" parTransId="{31C4B9A2-1E0D-4D17-BB42-8725585951E8}" sibTransId="{E0CC8EA6-8560-440C-A886-4D54248DE0F7}"/>
    <dgm:cxn modelId="{0B9BF9B3-D5ED-44D1-9D5D-6C92DD31D773}" type="presParOf" srcId="{095DAB09-0895-4150-8187-330413C304C5}" destId="{5A5C3263-8EB6-4B4A-9BAD-EE4D79CC41CE}" srcOrd="0" destOrd="0" presId="urn:microsoft.com/office/officeart/2005/8/layout/vList2"/>
    <dgm:cxn modelId="{76A8A755-8F25-4C9D-B7A3-E4A74F1BA237}" type="presParOf" srcId="{095DAB09-0895-4150-8187-330413C304C5}" destId="{315693D4-FD4D-4AA3-9B01-0DD271A0C9AA}" srcOrd="1" destOrd="0" presId="urn:microsoft.com/office/officeart/2005/8/layout/vList2"/>
    <dgm:cxn modelId="{3F878963-9644-4CD9-B8A7-874159E497B5}" type="presParOf" srcId="{095DAB09-0895-4150-8187-330413C304C5}" destId="{1F34F35F-C05D-4D38-8262-43E8C6703F4E}" srcOrd="2" destOrd="0" presId="urn:microsoft.com/office/officeart/2005/8/layout/vList2"/>
    <dgm:cxn modelId="{A03F76BB-2E75-4AE1-840E-C960E57A71FE}" type="presParOf" srcId="{095DAB09-0895-4150-8187-330413C304C5}" destId="{0DD15D40-4F68-4FE7-8B1C-756F13E8B7C7}" srcOrd="3" destOrd="0" presId="urn:microsoft.com/office/officeart/2005/8/layout/vList2"/>
    <dgm:cxn modelId="{841F27A2-5A6F-4B29-B61F-FC43BBDB93BE}" type="presParOf" srcId="{095DAB09-0895-4150-8187-330413C304C5}" destId="{09CF2F62-FA96-4478-B2EF-1DC7D135A8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CA6C07-5063-4001-A12E-81A365C467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C2D387-4BF1-4D9F-901F-3DDAF620E4B0}">
      <dgm:prSet/>
      <dgm:spPr/>
      <dgm:t>
        <a:bodyPr/>
        <a:lstStyle/>
        <a:p>
          <a:r>
            <a:rPr lang="en-US"/>
            <a:t>The ARX open source tool allows the user to change structured sensitive personal data, using Statical Disclosure Control , into data that can be shared securely</a:t>
          </a:r>
        </a:p>
      </dgm:t>
    </dgm:pt>
    <dgm:pt modelId="{D0B0B2BC-6A58-4325-BE0C-7A93E232F8CA}" type="parTrans" cxnId="{ADD4FF2A-C2B7-4F6E-96CB-BEB59D68039F}">
      <dgm:prSet/>
      <dgm:spPr/>
      <dgm:t>
        <a:bodyPr/>
        <a:lstStyle/>
        <a:p>
          <a:endParaRPr lang="en-US"/>
        </a:p>
      </dgm:t>
    </dgm:pt>
    <dgm:pt modelId="{ECF8E77F-5982-490B-9B2B-951F348736D0}" type="sibTrans" cxnId="{ADD4FF2A-C2B7-4F6E-96CB-BEB59D68039F}">
      <dgm:prSet/>
      <dgm:spPr/>
      <dgm:t>
        <a:bodyPr/>
        <a:lstStyle/>
        <a:p>
          <a:endParaRPr lang="en-US"/>
        </a:p>
      </dgm:t>
    </dgm:pt>
    <dgm:pt modelId="{7F500471-4EA7-4C3C-9176-7B777D2DE752}">
      <dgm:prSet/>
      <dgm:spPr/>
      <dgm:t>
        <a:bodyPr/>
        <a:lstStyle/>
        <a:p>
          <a:r>
            <a:rPr lang="en-US"/>
            <a:t>ARX API has been chosen for anonymization process because of its simplicity and organised code, with a good documentation, plus a deductive online javadoc with all packages and classes included in the API</a:t>
          </a:r>
        </a:p>
      </dgm:t>
    </dgm:pt>
    <dgm:pt modelId="{616AB85E-9ED4-47E9-A603-6E96BEA1B045}" type="parTrans" cxnId="{4C9EDBA8-C15F-4C19-8E4C-91BE3DEEA6A1}">
      <dgm:prSet/>
      <dgm:spPr/>
      <dgm:t>
        <a:bodyPr/>
        <a:lstStyle/>
        <a:p>
          <a:endParaRPr lang="en-US"/>
        </a:p>
      </dgm:t>
    </dgm:pt>
    <dgm:pt modelId="{E26B2960-6A7D-4206-B4E8-79BBC8D5EF50}" type="sibTrans" cxnId="{4C9EDBA8-C15F-4C19-8E4C-91BE3DEEA6A1}">
      <dgm:prSet/>
      <dgm:spPr/>
      <dgm:t>
        <a:bodyPr/>
        <a:lstStyle/>
        <a:p>
          <a:endParaRPr lang="en-US"/>
        </a:p>
      </dgm:t>
    </dgm:pt>
    <dgm:pt modelId="{0051148B-96CF-4C2E-B110-6E0B8EEA5F71}">
      <dgm:prSet/>
      <dgm:spPr/>
      <dgm:t>
        <a:bodyPr/>
        <a:lstStyle/>
        <a:p>
          <a:r>
            <a:rPr lang="en-US"/>
            <a:t>The ARXConfiguration defines a group of settings that are sent to the ARXAnonymizer, this configuration allows multiple parameters, offering the user an opportunity to create suitable de-identified datasets</a:t>
          </a:r>
        </a:p>
      </dgm:t>
    </dgm:pt>
    <dgm:pt modelId="{7D6B736A-4BB9-4340-82C9-43E58F1F9E99}" type="parTrans" cxnId="{4574EE1B-0028-4E09-BC68-D0EDD23A1B19}">
      <dgm:prSet/>
      <dgm:spPr/>
      <dgm:t>
        <a:bodyPr/>
        <a:lstStyle/>
        <a:p>
          <a:endParaRPr lang="en-US"/>
        </a:p>
      </dgm:t>
    </dgm:pt>
    <dgm:pt modelId="{B775A8FA-8554-4B6B-88AC-08EF0038CE22}" type="sibTrans" cxnId="{4574EE1B-0028-4E09-BC68-D0EDD23A1B19}">
      <dgm:prSet/>
      <dgm:spPr/>
      <dgm:t>
        <a:bodyPr/>
        <a:lstStyle/>
        <a:p>
          <a:endParaRPr lang="en-US"/>
        </a:p>
      </dgm:t>
    </dgm:pt>
    <dgm:pt modelId="{812471C0-7D6D-40CD-A48F-5F2ED40AB0A9}" type="pres">
      <dgm:prSet presAssocID="{3FCA6C07-5063-4001-A12E-81A365C4679A}" presName="root" presStyleCnt="0">
        <dgm:presLayoutVars>
          <dgm:dir/>
          <dgm:resizeHandles val="exact"/>
        </dgm:presLayoutVars>
      </dgm:prSet>
      <dgm:spPr/>
    </dgm:pt>
    <dgm:pt modelId="{020E07B1-941A-432C-8B95-110B65672314}" type="pres">
      <dgm:prSet presAssocID="{87C2D387-4BF1-4D9F-901F-3DDAF620E4B0}" presName="compNode" presStyleCnt="0"/>
      <dgm:spPr/>
    </dgm:pt>
    <dgm:pt modelId="{B01E2C05-D1E5-4AC9-9EB0-F9FA010CEAB4}" type="pres">
      <dgm:prSet presAssocID="{87C2D387-4BF1-4D9F-901F-3DDAF620E4B0}" presName="bgRect" presStyleLbl="bgShp" presStyleIdx="0" presStyleCnt="3"/>
      <dgm:spPr/>
    </dgm:pt>
    <dgm:pt modelId="{90955066-3798-4D1C-9D06-F7A1B4126B3F}" type="pres">
      <dgm:prSet presAssocID="{87C2D387-4BF1-4D9F-901F-3DDAF620E4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24EEDD62-D852-4B4C-9835-C13DA3885A32}" type="pres">
      <dgm:prSet presAssocID="{87C2D387-4BF1-4D9F-901F-3DDAF620E4B0}" presName="spaceRect" presStyleCnt="0"/>
      <dgm:spPr/>
    </dgm:pt>
    <dgm:pt modelId="{BA056734-39BE-4755-82C9-5CA747398EEC}" type="pres">
      <dgm:prSet presAssocID="{87C2D387-4BF1-4D9F-901F-3DDAF620E4B0}" presName="parTx" presStyleLbl="revTx" presStyleIdx="0" presStyleCnt="3">
        <dgm:presLayoutVars>
          <dgm:chMax val="0"/>
          <dgm:chPref val="0"/>
        </dgm:presLayoutVars>
      </dgm:prSet>
      <dgm:spPr/>
    </dgm:pt>
    <dgm:pt modelId="{6AFAE8FC-F2C1-4A0E-82EE-EF2CB2ACB1F3}" type="pres">
      <dgm:prSet presAssocID="{ECF8E77F-5982-490B-9B2B-951F348736D0}" presName="sibTrans" presStyleCnt="0"/>
      <dgm:spPr/>
    </dgm:pt>
    <dgm:pt modelId="{8E70BBDD-BE25-41AC-87EE-1E6C8BDD0F10}" type="pres">
      <dgm:prSet presAssocID="{7F500471-4EA7-4C3C-9176-7B777D2DE752}" presName="compNode" presStyleCnt="0"/>
      <dgm:spPr/>
    </dgm:pt>
    <dgm:pt modelId="{81DCD7D7-5346-41EF-98C3-F48F6F3A88C6}" type="pres">
      <dgm:prSet presAssocID="{7F500471-4EA7-4C3C-9176-7B777D2DE752}" presName="bgRect" presStyleLbl="bgShp" presStyleIdx="1" presStyleCnt="3"/>
      <dgm:spPr/>
    </dgm:pt>
    <dgm:pt modelId="{EC13D9A4-485A-4F79-AC89-3C1685F42458}" type="pres">
      <dgm:prSet presAssocID="{7F500471-4EA7-4C3C-9176-7B777D2DE7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21662DE-324F-450C-B0A0-DE6E9AE67D34}" type="pres">
      <dgm:prSet presAssocID="{7F500471-4EA7-4C3C-9176-7B777D2DE752}" presName="spaceRect" presStyleCnt="0"/>
      <dgm:spPr/>
    </dgm:pt>
    <dgm:pt modelId="{1A76667C-A2CF-4457-8F1B-B1B17443D544}" type="pres">
      <dgm:prSet presAssocID="{7F500471-4EA7-4C3C-9176-7B777D2DE752}" presName="parTx" presStyleLbl="revTx" presStyleIdx="1" presStyleCnt="3">
        <dgm:presLayoutVars>
          <dgm:chMax val="0"/>
          <dgm:chPref val="0"/>
        </dgm:presLayoutVars>
      </dgm:prSet>
      <dgm:spPr/>
    </dgm:pt>
    <dgm:pt modelId="{10EF4099-36E4-4B05-8E57-64B0AF74FCB5}" type="pres">
      <dgm:prSet presAssocID="{E26B2960-6A7D-4206-B4E8-79BBC8D5EF50}" presName="sibTrans" presStyleCnt="0"/>
      <dgm:spPr/>
    </dgm:pt>
    <dgm:pt modelId="{D60620B6-A9B3-4A1F-82FD-0C41AFC74B4B}" type="pres">
      <dgm:prSet presAssocID="{0051148B-96CF-4C2E-B110-6E0B8EEA5F71}" presName="compNode" presStyleCnt="0"/>
      <dgm:spPr/>
    </dgm:pt>
    <dgm:pt modelId="{0BC7078A-A49A-42F1-A752-2B481252D54E}" type="pres">
      <dgm:prSet presAssocID="{0051148B-96CF-4C2E-B110-6E0B8EEA5F71}" presName="bgRect" presStyleLbl="bgShp" presStyleIdx="2" presStyleCnt="3"/>
      <dgm:spPr/>
    </dgm:pt>
    <dgm:pt modelId="{BB233F34-F952-4079-96AE-AF03214B98C6}" type="pres">
      <dgm:prSet presAssocID="{0051148B-96CF-4C2E-B110-6E0B8EEA5F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4FA66475-5C88-46C5-9E58-21B8C04258BE}" type="pres">
      <dgm:prSet presAssocID="{0051148B-96CF-4C2E-B110-6E0B8EEA5F71}" presName="spaceRect" presStyleCnt="0"/>
      <dgm:spPr/>
    </dgm:pt>
    <dgm:pt modelId="{C43BDBA5-5BE2-4C65-BDC1-57A84C0FB5BB}" type="pres">
      <dgm:prSet presAssocID="{0051148B-96CF-4C2E-B110-6E0B8EEA5F71}" presName="parTx" presStyleLbl="revTx" presStyleIdx="2" presStyleCnt="3">
        <dgm:presLayoutVars>
          <dgm:chMax val="0"/>
          <dgm:chPref val="0"/>
        </dgm:presLayoutVars>
      </dgm:prSet>
      <dgm:spPr/>
    </dgm:pt>
  </dgm:ptLst>
  <dgm:cxnLst>
    <dgm:cxn modelId="{383BBA04-3829-4377-80CB-3303B194582C}" type="presOf" srcId="{3FCA6C07-5063-4001-A12E-81A365C4679A}" destId="{812471C0-7D6D-40CD-A48F-5F2ED40AB0A9}" srcOrd="0" destOrd="0" presId="urn:microsoft.com/office/officeart/2018/2/layout/IconVerticalSolidList"/>
    <dgm:cxn modelId="{4574EE1B-0028-4E09-BC68-D0EDD23A1B19}" srcId="{3FCA6C07-5063-4001-A12E-81A365C4679A}" destId="{0051148B-96CF-4C2E-B110-6E0B8EEA5F71}" srcOrd="2" destOrd="0" parTransId="{7D6B736A-4BB9-4340-82C9-43E58F1F9E99}" sibTransId="{B775A8FA-8554-4B6B-88AC-08EF0038CE22}"/>
    <dgm:cxn modelId="{ADD4FF2A-C2B7-4F6E-96CB-BEB59D68039F}" srcId="{3FCA6C07-5063-4001-A12E-81A365C4679A}" destId="{87C2D387-4BF1-4D9F-901F-3DDAF620E4B0}" srcOrd="0" destOrd="0" parTransId="{D0B0B2BC-6A58-4325-BE0C-7A93E232F8CA}" sibTransId="{ECF8E77F-5982-490B-9B2B-951F348736D0}"/>
    <dgm:cxn modelId="{E455CD5E-307B-417D-91E0-EB580EA45EC8}" type="presOf" srcId="{87C2D387-4BF1-4D9F-901F-3DDAF620E4B0}" destId="{BA056734-39BE-4755-82C9-5CA747398EEC}" srcOrd="0" destOrd="0" presId="urn:microsoft.com/office/officeart/2018/2/layout/IconVerticalSolidList"/>
    <dgm:cxn modelId="{1E75106E-49A5-47A3-8CF5-2D98797E17ED}" type="presOf" srcId="{7F500471-4EA7-4C3C-9176-7B777D2DE752}" destId="{1A76667C-A2CF-4457-8F1B-B1B17443D544}" srcOrd="0" destOrd="0" presId="urn:microsoft.com/office/officeart/2018/2/layout/IconVerticalSolidList"/>
    <dgm:cxn modelId="{4C9EDBA8-C15F-4C19-8E4C-91BE3DEEA6A1}" srcId="{3FCA6C07-5063-4001-A12E-81A365C4679A}" destId="{7F500471-4EA7-4C3C-9176-7B777D2DE752}" srcOrd="1" destOrd="0" parTransId="{616AB85E-9ED4-47E9-A603-6E96BEA1B045}" sibTransId="{E26B2960-6A7D-4206-B4E8-79BBC8D5EF50}"/>
    <dgm:cxn modelId="{BC6A7FE2-520F-476A-8F23-ECA972D79026}" type="presOf" srcId="{0051148B-96CF-4C2E-B110-6E0B8EEA5F71}" destId="{C43BDBA5-5BE2-4C65-BDC1-57A84C0FB5BB}" srcOrd="0" destOrd="0" presId="urn:microsoft.com/office/officeart/2018/2/layout/IconVerticalSolidList"/>
    <dgm:cxn modelId="{21C72DF6-3599-471A-BED8-244DADB2E11E}" type="presParOf" srcId="{812471C0-7D6D-40CD-A48F-5F2ED40AB0A9}" destId="{020E07B1-941A-432C-8B95-110B65672314}" srcOrd="0" destOrd="0" presId="urn:microsoft.com/office/officeart/2018/2/layout/IconVerticalSolidList"/>
    <dgm:cxn modelId="{C8459208-B1FF-4877-AA9B-50CC6F9F2FD5}" type="presParOf" srcId="{020E07B1-941A-432C-8B95-110B65672314}" destId="{B01E2C05-D1E5-4AC9-9EB0-F9FA010CEAB4}" srcOrd="0" destOrd="0" presId="urn:microsoft.com/office/officeart/2018/2/layout/IconVerticalSolidList"/>
    <dgm:cxn modelId="{DD0DA980-DC44-44DB-B4DA-CC322AB9FC76}" type="presParOf" srcId="{020E07B1-941A-432C-8B95-110B65672314}" destId="{90955066-3798-4D1C-9D06-F7A1B4126B3F}" srcOrd="1" destOrd="0" presId="urn:microsoft.com/office/officeart/2018/2/layout/IconVerticalSolidList"/>
    <dgm:cxn modelId="{9B9B2658-9905-42FA-9BC0-6223A5EA5706}" type="presParOf" srcId="{020E07B1-941A-432C-8B95-110B65672314}" destId="{24EEDD62-D852-4B4C-9835-C13DA3885A32}" srcOrd="2" destOrd="0" presId="urn:microsoft.com/office/officeart/2018/2/layout/IconVerticalSolidList"/>
    <dgm:cxn modelId="{12B8C654-A226-417B-AFC6-F3E1107452F8}" type="presParOf" srcId="{020E07B1-941A-432C-8B95-110B65672314}" destId="{BA056734-39BE-4755-82C9-5CA747398EEC}" srcOrd="3" destOrd="0" presId="urn:microsoft.com/office/officeart/2018/2/layout/IconVerticalSolidList"/>
    <dgm:cxn modelId="{95212735-282C-4703-B6A5-35D02BB162D8}" type="presParOf" srcId="{812471C0-7D6D-40CD-A48F-5F2ED40AB0A9}" destId="{6AFAE8FC-F2C1-4A0E-82EE-EF2CB2ACB1F3}" srcOrd="1" destOrd="0" presId="urn:microsoft.com/office/officeart/2018/2/layout/IconVerticalSolidList"/>
    <dgm:cxn modelId="{FACA616B-2AE9-4204-84A0-E8B148B6698C}" type="presParOf" srcId="{812471C0-7D6D-40CD-A48F-5F2ED40AB0A9}" destId="{8E70BBDD-BE25-41AC-87EE-1E6C8BDD0F10}" srcOrd="2" destOrd="0" presId="urn:microsoft.com/office/officeart/2018/2/layout/IconVerticalSolidList"/>
    <dgm:cxn modelId="{0D799B89-875C-4D48-9092-365B9C28C2CB}" type="presParOf" srcId="{8E70BBDD-BE25-41AC-87EE-1E6C8BDD0F10}" destId="{81DCD7D7-5346-41EF-98C3-F48F6F3A88C6}" srcOrd="0" destOrd="0" presId="urn:microsoft.com/office/officeart/2018/2/layout/IconVerticalSolidList"/>
    <dgm:cxn modelId="{4F9DA13A-5140-4C68-86B6-80D55A3B56D7}" type="presParOf" srcId="{8E70BBDD-BE25-41AC-87EE-1E6C8BDD0F10}" destId="{EC13D9A4-485A-4F79-AC89-3C1685F42458}" srcOrd="1" destOrd="0" presId="urn:microsoft.com/office/officeart/2018/2/layout/IconVerticalSolidList"/>
    <dgm:cxn modelId="{25AE9739-574B-44BA-A424-BD597AB88217}" type="presParOf" srcId="{8E70BBDD-BE25-41AC-87EE-1E6C8BDD0F10}" destId="{321662DE-324F-450C-B0A0-DE6E9AE67D34}" srcOrd="2" destOrd="0" presId="urn:microsoft.com/office/officeart/2018/2/layout/IconVerticalSolidList"/>
    <dgm:cxn modelId="{78755240-3F27-4F6D-AFA0-E49197CBB8FF}" type="presParOf" srcId="{8E70BBDD-BE25-41AC-87EE-1E6C8BDD0F10}" destId="{1A76667C-A2CF-4457-8F1B-B1B17443D544}" srcOrd="3" destOrd="0" presId="urn:microsoft.com/office/officeart/2018/2/layout/IconVerticalSolidList"/>
    <dgm:cxn modelId="{4F8F6919-5323-494F-9234-E976B65C3FF9}" type="presParOf" srcId="{812471C0-7D6D-40CD-A48F-5F2ED40AB0A9}" destId="{10EF4099-36E4-4B05-8E57-64B0AF74FCB5}" srcOrd="3" destOrd="0" presId="urn:microsoft.com/office/officeart/2018/2/layout/IconVerticalSolidList"/>
    <dgm:cxn modelId="{96FFB566-18B7-45F4-9AEC-FD21CD0A9992}" type="presParOf" srcId="{812471C0-7D6D-40CD-A48F-5F2ED40AB0A9}" destId="{D60620B6-A9B3-4A1F-82FD-0C41AFC74B4B}" srcOrd="4" destOrd="0" presId="urn:microsoft.com/office/officeart/2018/2/layout/IconVerticalSolidList"/>
    <dgm:cxn modelId="{A16EA578-97ED-4D5D-8FDC-F8B828B3BAF9}" type="presParOf" srcId="{D60620B6-A9B3-4A1F-82FD-0C41AFC74B4B}" destId="{0BC7078A-A49A-42F1-A752-2B481252D54E}" srcOrd="0" destOrd="0" presId="urn:microsoft.com/office/officeart/2018/2/layout/IconVerticalSolidList"/>
    <dgm:cxn modelId="{837F55BB-8281-4641-8511-AC858BB244B9}" type="presParOf" srcId="{D60620B6-A9B3-4A1F-82FD-0C41AFC74B4B}" destId="{BB233F34-F952-4079-96AE-AF03214B98C6}" srcOrd="1" destOrd="0" presId="urn:microsoft.com/office/officeart/2018/2/layout/IconVerticalSolidList"/>
    <dgm:cxn modelId="{B0657237-5090-40C3-8A07-34E858DAD20E}" type="presParOf" srcId="{D60620B6-A9B3-4A1F-82FD-0C41AFC74B4B}" destId="{4FA66475-5C88-46C5-9E58-21B8C04258BE}" srcOrd="2" destOrd="0" presId="urn:microsoft.com/office/officeart/2018/2/layout/IconVerticalSolidList"/>
    <dgm:cxn modelId="{B17714CC-31B1-4545-826D-371E653139F5}" type="presParOf" srcId="{D60620B6-A9B3-4A1F-82FD-0C41AFC74B4B}" destId="{C43BDBA5-5BE2-4C65-BDC1-57A84C0FB5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D3AF3-B3B7-4BC9-AF0A-309F3CB35C64}">
      <dsp:nvSpPr>
        <dsp:cNvPr id="0" name=""/>
        <dsp:cNvSpPr/>
      </dsp:nvSpPr>
      <dsp:spPr>
        <a:xfrm>
          <a:off x="0" y="3078"/>
          <a:ext cx="6762434" cy="13959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754E8-5AB7-4167-BBB7-E8F3FCB02E47}">
      <dsp:nvSpPr>
        <dsp:cNvPr id="0" name=""/>
        <dsp:cNvSpPr/>
      </dsp:nvSpPr>
      <dsp:spPr>
        <a:xfrm>
          <a:off x="422266" y="317161"/>
          <a:ext cx="768508" cy="7677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186E97-6D7D-4B2B-B8F7-2852DE531D02}">
      <dsp:nvSpPr>
        <dsp:cNvPr id="0" name=""/>
        <dsp:cNvSpPr/>
      </dsp:nvSpPr>
      <dsp:spPr>
        <a:xfrm>
          <a:off x="1613042" y="3078"/>
          <a:ext cx="5124550" cy="1439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352" tIns="152352" rIns="152352" bIns="152352" numCol="1" spcCol="1270" anchor="ctr" anchorCtr="0">
          <a:noAutofit/>
        </a:bodyPr>
        <a:lstStyle/>
        <a:p>
          <a:pPr marL="0" lvl="0" indent="0" algn="l" defTabSz="622300">
            <a:lnSpc>
              <a:spcPct val="90000"/>
            </a:lnSpc>
            <a:spcBef>
              <a:spcPct val="0"/>
            </a:spcBef>
            <a:spcAft>
              <a:spcPct val="35000"/>
            </a:spcAft>
            <a:buNone/>
          </a:pPr>
          <a:r>
            <a:rPr lang="en-US" sz="1400" kern="1200"/>
            <a:t>The digital world of now is composed of personalized data services and there is a  huge demand for data, especially for personal data</a:t>
          </a:r>
        </a:p>
      </dsp:txBody>
      <dsp:txXfrm>
        <a:off x="1613042" y="3078"/>
        <a:ext cx="5124550" cy="1439546"/>
      </dsp:txXfrm>
    </dsp:sp>
    <dsp:sp modelId="{D72CE480-0E16-4F20-B44E-7A832E22DCA6}">
      <dsp:nvSpPr>
        <dsp:cNvPr id="0" name=""/>
        <dsp:cNvSpPr/>
      </dsp:nvSpPr>
      <dsp:spPr>
        <a:xfrm>
          <a:off x="0" y="1802510"/>
          <a:ext cx="6762434" cy="13959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72EC6-E213-4D67-89B0-0C2938FBA435}">
      <dsp:nvSpPr>
        <dsp:cNvPr id="0" name=""/>
        <dsp:cNvSpPr/>
      </dsp:nvSpPr>
      <dsp:spPr>
        <a:xfrm>
          <a:off x="422266" y="2116593"/>
          <a:ext cx="768508" cy="7677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BCA3B0-8974-41BC-BC36-A5F1EC8E857E}">
      <dsp:nvSpPr>
        <dsp:cNvPr id="0" name=""/>
        <dsp:cNvSpPr/>
      </dsp:nvSpPr>
      <dsp:spPr>
        <a:xfrm>
          <a:off x="1613042" y="1802510"/>
          <a:ext cx="5124550" cy="1439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352" tIns="152352" rIns="152352" bIns="152352" numCol="1" spcCol="1270" anchor="ctr" anchorCtr="0">
          <a:noAutofit/>
        </a:bodyPr>
        <a:lstStyle/>
        <a:p>
          <a:pPr marL="0" lvl="0" indent="0" algn="l" defTabSz="622300">
            <a:lnSpc>
              <a:spcPct val="90000"/>
            </a:lnSpc>
            <a:spcBef>
              <a:spcPct val="0"/>
            </a:spcBef>
            <a:spcAft>
              <a:spcPct val="35000"/>
            </a:spcAft>
            <a:buNone/>
          </a:pPr>
          <a:r>
            <a:rPr lang="en-US" sz="1400" kern="1200"/>
            <a:t>Large volumes of data can now be employed quite efficiently to gain new insights on a certain phenomenon, and data mining algorithms can give a lot of information about persons, events or entities</a:t>
          </a:r>
        </a:p>
      </dsp:txBody>
      <dsp:txXfrm>
        <a:off x="1613042" y="1802510"/>
        <a:ext cx="5124550" cy="1439546"/>
      </dsp:txXfrm>
    </dsp:sp>
    <dsp:sp modelId="{33145355-A83C-49BF-902E-60F63108AE26}">
      <dsp:nvSpPr>
        <dsp:cNvPr id="0" name=""/>
        <dsp:cNvSpPr/>
      </dsp:nvSpPr>
      <dsp:spPr>
        <a:xfrm>
          <a:off x="0" y="3601943"/>
          <a:ext cx="6762434" cy="13959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F8375-B918-4650-BD26-7FF5E4B950A2}">
      <dsp:nvSpPr>
        <dsp:cNvPr id="0" name=""/>
        <dsp:cNvSpPr/>
      </dsp:nvSpPr>
      <dsp:spPr>
        <a:xfrm>
          <a:off x="422679" y="3916026"/>
          <a:ext cx="768508" cy="7677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A007E5-F626-4DB2-BF6F-27AB0E4D9D3E}">
      <dsp:nvSpPr>
        <dsp:cNvPr id="0" name=""/>
        <dsp:cNvSpPr/>
      </dsp:nvSpPr>
      <dsp:spPr>
        <a:xfrm>
          <a:off x="1613867" y="3601943"/>
          <a:ext cx="5098132" cy="1439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352" tIns="152352" rIns="152352" bIns="152352" numCol="1" spcCol="1270" anchor="ctr" anchorCtr="0">
          <a:noAutofit/>
        </a:bodyPr>
        <a:lstStyle/>
        <a:p>
          <a:pPr marL="0" lvl="0" indent="0" algn="l" defTabSz="622300">
            <a:lnSpc>
              <a:spcPct val="90000"/>
            </a:lnSpc>
            <a:spcBef>
              <a:spcPct val="0"/>
            </a:spcBef>
            <a:spcAft>
              <a:spcPct val="35000"/>
            </a:spcAft>
            <a:buNone/>
          </a:pPr>
          <a:r>
            <a:rPr lang="en-US" sz="1400" kern="1200"/>
            <a:t>The purposes for which one requires meaningful personal data are very diversified, for example, research or public health policy purposes, to develop new services and products, to enhance the efficiency and effectiveness of new drugs, or even to simply condition people’s behaviour, when they make a purchase on an online store</a:t>
          </a:r>
        </a:p>
      </dsp:txBody>
      <dsp:txXfrm>
        <a:off x="1613867" y="3601943"/>
        <a:ext cx="5098132" cy="14395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A0F78-3138-4BEE-AF63-E5A6D3EC3D5F}">
      <dsp:nvSpPr>
        <dsp:cNvPr id="0" name=""/>
        <dsp:cNvSpPr/>
      </dsp:nvSpPr>
      <dsp:spPr>
        <a:xfrm>
          <a:off x="804" y="1910293"/>
          <a:ext cx="1883312" cy="9416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The data that is uploaded to the server or data anonymizer will reside in a directory named Anonymization_resources of root folder</a:t>
          </a:r>
        </a:p>
      </dsp:txBody>
      <dsp:txXfrm>
        <a:off x="28384" y="1937873"/>
        <a:ext cx="1828152" cy="886496"/>
      </dsp:txXfrm>
    </dsp:sp>
    <dsp:sp modelId="{8F1C1AE7-0A22-4972-BEEC-4AB4487C782E}">
      <dsp:nvSpPr>
        <dsp:cNvPr id="0" name=""/>
        <dsp:cNvSpPr/>
      </dsp:nvSpPr>
      <dsp:spPr>
        <a:xfrm>
          <a:off x="2354944" y="1910293"/>
          <a:ext cx="1883312" cy="94165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Inside the directory it again contains folders named data sources, configurations, hierarchies for their respective files</a:t>
          </a:r>
        </a:p>
      </dsp:txBody>
      <dsp:txXfrm>
        <a:off x="2382524" y="1937873"/>
        <a:ext cx="1828152" cy="886496"/>
      </dsp:txXfrm>
    </dsp:sp>
    <dsp:sp modelId="{3BD9BE0C-E6D5-43B4-B5DB-B595093A85E0}">
      <dsp:nvSpPr>
        <dsp:cNvPr id="0" name=""/>
        <dsp:cNvSpPr/>
      </dsp:nvSpPr>
      <dsp:spPr>
        <a:xfrm>
          <a:off x="4709085" y="1910293"/>
          <a:ext cx="1883312" cy="94165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a:t>Also the output folder contains the recent anonymized file</a:t>
          </a:r>
        </a:p>
      </dsp:txBody>
      <dsp:txXfrm>
        <a:off x="4736665" y="1937873"/>
        <a:ext cx="1828152" cy="8864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84E67-7E20-4B86-A2FB-B22DC90894DB}">
      <dsp:nvSpPr>
        <dsp:cNvPr id="0" name=""/>
        <dsp:cNvSpPr/>
      </dsp:nvSpPr>
      <dsp:spPr>
        <a:xfrm>
          <a:off x="1350"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13B3F-25A5-4FFF-8534-16EE6B2800F3}">
      <dsp:nvSpPr>
        <dsp:cNvPr id="0" name=""/>
        <dsp:cNvSpPr/>
      </dsp:nvSpPr>
      <dsp:spPr>
        <a:xfrm>
          <a:off x="527893"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Data Sources:   By clicking the data sources card the user will be redirected to the data sources    page</a:t>
          </a:r>
        </a:p>
      </dsp:txBody>
      <dsp:txXfrm>
        <a:off x="616029" y="800753"/>
        <a:ext cx="4562619" cy="2832923"/>
      </dsp:txXfrm>
    </dsp:sp>
    <dsp:sp modelId="{C9EA54D2-6856-4B2C-9D58-1C99A1105553}">
      <dsp:nvSpPr>
        <dsp:cNvPr id="0" name=""/>
        <dsp:cNvSpPr/>
      </dsp:nvSpPr>
      <dsp:spPr>
        <a:xfrm>
          <a:off x="5793328"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696D96-881D-4C84-9D43-163D0B8186AC}">
      <dsp:nvSpPr>
        <dsp:cNvPr id="0" name=""/>
        <dsp:cNvSpPr/>
      </dsp:nvSpPr>
      <dsp:spPr>
        <a:xfrm>
          <a:off x="6319871"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Configurations:  By clicking the configurations card from the index page, the user will be      redirected towards configurations page</a:t>
          </a:r>
        </a:p>
      </dsp:txBody>
      <dsp:txXfrm>
        <a:off x="6408007" y="800753"/>
        <a:ext cx="4562619" cy="283292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5F93E-2CBE-44E9-88DB-C402FF075BA7}">
      <dsp:nvSpPr>
        <dsp:cNvPr id="0" name=""/>
        <dsp:cNvSpPr/>
      </dsp:nvSpPr>
      <dsp:spPr>
        <a:xfrm>
          <a:off x="1350"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68F8C-BF4C-402B-BD3C-57D6C577FC24}">
      <dsp:nvSpPr>
        <dsp:cNvPr id="0" name=""/>
        <dsp:cNvSpPr/>
      </dsp:nvSpPr>
      <dsp:spPr>
        <a:xfrm>
          <a:off x="527893"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Typically most of the anonymization algorithms are based on Generalization and Suppression of QID attributes</a:t>
          </a:r>
        </a:p>
      </dsp:txBody>
      <dsp:txXfrm>
        <a:off x="616029" y="800753"/>
        <a:ext cx="4562619" cy="2832923"/>
      </dsp:txXfrm>
    </dsp:sp>
    <dsp:sp modelId="{DCFD6791-7106-4676-9820-57114143B9CD}">
      <dsp:nvSpPr>
        <dsp:cNvPr id="0" name=""/>
        <dsp:cNvSpPr/>
      </dsp:nvSpPr>
      <dsp:spPr>
        <a:xfrm>
          <a:off x="5793328"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C2886C-51A6-43F3-9679-492C012679A1}">
      <dsp:nvSpPr>
        <dsp:cNvPr id="0" name=""/>
        <dsp:cNvSpPr/>
      </dsp:nvSpPr>
      <dsp:spPr>
        <a:xfrm>
          <a:off x="6319871"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They are</a:t>
          </a:r>
        </a:p>
      </dsp:txBody>
      <dsp:txXfrm>
        <a:off x="6408007" y="800753"/>
        <a:ext cx="4562619" cy="28329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88597-1AC4-4BA7-80F3-38E11F44721F}">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C94C5-A10D-449E-B651-34E9471EFCE9}">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CC5799-5D75-4171-B347-E4585F7D0C39}">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00100">
            <a:lnSpc>
              <a:spcPct val="90000"/>
            </a:lnSpc>
            <a:spcBef>
              <a:spcPct val="0"/>
            </a:spcBef>
            <a:spcAft>
              <a:spcPct val="35000"/>
            </a:spcAft>
            <a:buNone/>
          </a:pPr>
          <a:r>
            <a:rPr lang="en-US" sz="1800" kern="1200"/>
            <a:t>This algorithm requires that each QID tuple appear in at least k-1 records, this will ensure at minimal, that released data processed with k-anonymity will be difficult to re-identify</a:t>
          </a:r>
        </a:p>
      </dsp:txBody>
      <dsp:txXfrm>
        <a:off x="1664301" y="615"/>
        <a:ext cx="5098132" cy="1440953"/>
      </dsp:txXfrm>
    </dsp:sp>
    <dsp:sp modelId="{6B6E422C-DDB0-431B-91CA-4527A01F7FCB}">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9BA8F-FBB1-477C-B312-3209E9C4F15E}">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2F6285-ABD3-4FD9-BBF9-84E73BFB0F91}">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00100">
            <a:lnSpc>
              <a:spcPct val="90000"/>
            </a:lnSpc>
            <a:spcBef>
              <a:spcPct val="0"/>
            </a:spcBef>
            <a:spcAft>
              <a:spcPct val="35000"/>
            </a:spcAft>
            <a:buNone/>
          </a:pPr>
          <a:r>
            <a:rPr lang="en-US" sz="1800" kern="1200"/>
            <a:t>The QIDs contains information that is more likely to find over the dataset, so this type of attribute is more vulnerable to re-identification</a:t>
          </a:r>
        </a:p>
      </dsp:txBody>
      <dsp:txXfrm>
        <a:off x="1664301" y="1801807"/>
        <a:ext cx="5098132" cy="1440953"/>
      </dsp:txXfrm>
    </dsp:sp>
    <dsp:sp modelId="{6711B4B1-E089-4BC1-9425-91420485569A}">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8FA9F-CED6-4A11-B711-D2B577A78196}">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B7A8DF-AA40-4F55-A4D1-539D83CE2D2C}">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00100">
            <a:lnSpc>
              <a:spcPct val="90000"/>
            </a:lnSpc>
            <a:spcBef>
              <a:spcPct val="0"/>
            </a:spcBef>
            <a:spcAft>
              <a:spcPct val="35000"/>
            </a:spcAft>
            <a:buNone/>
          </a:pPr>
          <a:r>
            <a:rPr lang="en-US" sz="1800" kern="1200"/>
            <a:t>k-anonymity uses generalization and suppression methods</a:t>
          </a:r>
        </a:p>
      </dsp:txBody>
      <dsp:txXfrm>
        <a:off x="1664301" y="3602998"/>
        <a:ext cx="5098132" cy="14409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CA4F8-F5CD-4229-A242-60B8C512FEF5}">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85B81-63CC-4F9E-8B2A-4220DE19C166}">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82B1AE-62E5-4281-82CF-66A4AE4016E1}">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44550">
            <a:lnSpc>
              <a:spcPct val="90000"/>
            </a:lnSpc>
            <a:spcBef>
              <a:spcPct val="0"/>
            </a:spcBef>
            <a:spcAft>
              <a:spcPct val="35000"/>
            </a:spcAft>
            <a:buNone/>
          </a:pPr>
          <a:r>
            <a:rPr lang="en-US" sz="1900" kern="1200"/>
            <a:t>This algorithm requires a high entropy on the distribution of SAs for each QID</a:t>
          </a:r>
        </a:p>
      </dsp:txBody>
      <dsp:txXfrm>
        <a:off x="1664301" y="615"/>
        <a:ext cx="5098132" cy="1440953"/>
      </dsp:txXfrm>
    </dsp:sp>
    <dsp:sp modelId="{97CCBF7A-BE54-42DE-884A-FEB2E55B26EF}">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5BB95-4F3D-41C3-B76A-24D16B2A6D6A}">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3EA46E-76EB-4087-AD43-24734701AE9C}">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44550">
            <a:lnSpc>
              <a:spcPct val="90000"/>
            </a:lnSpc>
            <a:spcBef>
              <a:spcPct val="0"/>
            </a:spcBef>
            <a:spcAft>
              <a:spcPct val="35000"/>
            </a:spcAft>
            <a:buNone/>
          </a:pPr>
          <a:r>
            <a:rPr lang="en-US" sz="1900" kern="1200"/>
            <a:t>The main idea behind l-diversity, is the well balancing dispersion of SAs between all the groups included on the datasets</a:t>
          </a:r>
        </a:p>
      </dsp:txBody>
      <dsp:txXfrm>
        <a:off x="1664301" y="1801807"/>
        <a:ext cx="5098132" cy="1440953"/>
      </dsp:txXfrm>
    </dsp:sp>
    <dsp:sp modelId="{795AE42D-C876-46BC-99F1-7A5E62E02F6C}">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3272E-4B7E-46FD-907C-AC17DDE31A86}">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DAAA2D-60D6-47AF-94C6-C166ABAF2430}">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44550">
            <a:lnSpc>
              <a:spcPct val="90000"/>
            </a:lnSpc>
            <a:spcBef>
              <a:spcPct val="0"/>
            </a:spcBef>
            <a:spcAft>
              <a:spcPct val="35000"/>
            </a:spcAft>
            <a:buNone/>
          </a:pPr>
          <a:r>
            <a:rPr lang="en-US" sz="1900" kern="1200"/>
            <a:t>Vulnerability- Similarity attacks, that happens because it considers the diversity of SAs in the group, but it is not concerned with the semantic proximity of the values</a:t>
          </a:r>
        </a:p>
      </dsp:txBody>
      <dsp:txXfrm>
        <a:off x="1664301" y="3602998"/>
        <a:ext cx="5098132" cy="144095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2E436-691B-4B89-AFF7-D7569E916D40}">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1332A-EBC8-4CD3-B486-38876CECBDF5}">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68533F-ECC8-4F2B-92AC-FE0FAC59E6B2}">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Due to the fact that previous privacy models had some vulnerabilities, a new one emerged, the t-closeness algorithm</a:t>
          </a:r>
        </a:p>
      </dsp:txBody>
      <dsp:txXfrm>
        <a:off x="1664301" y="615"/>
        <a:ext cx="5098132" cy="1440953"/>
      </dsp:txXfrm>
    </dsp:sp>
    <dsp:sp modelId="{C9C025AC-0F3C-4062-BEB2-E19A5DF29E13}">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FECA51-5634-4380-8C1A-F5A0D9E09F07}">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E0164-272D-4498-8783-19E312F60226}">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It requires that the distribution of a SA in any equivalence class must be similar to the attributes distribution in the overall dataset, this way, the chances of learning individual’s information are lower</a:t>
          </a:r>
        </a:p>
      </dsp:txBody>
      <dsp:txXfrm>
        <a:off x="1664301" y="1801807"/>
        <a:ext cx="5098132" cy="1440953"/>
      </dsp:txXfrm>
    </dsp:sp>
    <dsp:sp modelId="{EB6C56A8-55C6-45CA-9175-A9AC00C9EF29}">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A0334-0D96-4366-9CFF-4E0ED09B8C33}">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7DD14-5447-41CE-9707-41A9AA681025}">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In order to introduce and manage gaps between values of SAs, tcloseness uses the Earth Mover Distance metric , receiving a precise distance between the two distributions</a:t>
          </a:r>
        </a:p>
      </dsp:txBody>
      <dsp:txXfrm>
        <a:off x="1664301" y="3602998"/>
        <a:ext cx="5098132" cy="144095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2F503-EC3F-4C2B-B558-DB6878AC758D}">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EF3BD-2565-48DC-BD6A-70EF0D0323DC}">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CBAED1-E9A2-418A-ADA6-F7C916073950}">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666750">
            <a:lnSpc>
              <a:spcPct val="90000"/>
            </a:lnSpc>
            <a:spcBef>
              <a:spcPct val="0"/>
            </a:spcBef>
            <a:spcAft>
              <a:spcPct val="35000"/>
            </a:spcAft>
            <a:buNone/>
          </a:pPr>
          <a:r>
            <a:rPr lang="en-US" sz="1500" kern="1200"/>
            <a:t>Defining the intervals is important in the configuration process, all the solutions below use this mechanism, but sometimes is not clear what their function is, neither the right way to configure them</a:t>
          </a:r>
        </a:p>
      </dsp:txBody>
      <dsp:txXfrm>
        <a:off x="1664301" y="615"/>
        <a:ext cx="5098132" cy="1440953"/>
      </dsp:txXfrm>
    </dsp:sp>
    <dsp:sp modelId="{11591DB2-3269-47B3-987F-1B6D4AC0B39E}">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A2C6E-81F9-44C0-A6D3-995D0998C252}">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6A0C07-156B-4AFF-8007-7ABB43EE3AA4}">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666750">
            <a:lnSpc>
              <a:spcPct val="90000"/>
            </a:lnSpc>
            <a:spcBef>
              <a:spcPct val="0"/>
            </a:spcBef>
            <a:spcAft>
              <a:spcPct val="35000"/>
            </a:spcAft>
            <a:buNone/>
          </a:pPr>
          <a:r>
            <a:rPr lang="en-US" sz="1500" kern="1200"/>
            <a:t>Hierarchies are normally used for categorical attributes, to increase the utility of anonymized datasets, "categorisation" is often combined with tuple suppression, i.e., data records inconsistent with privacy criteria are automatically removed from the dataset</a:t>
          </a:r>
        </a:p>
      </dsp:txBody>
      <dsp:txXfrm>
        <a:off x="1664301" y="1801807"/>
        <a:ext cx="5098132" cy="1440953"/>
      </dsp:txXfrm>
    </dsp:sp>
    <dsp:sp modelId="{13027D0E-7448-4B46-9DEC-2376C18586B7}">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391C5-0A1E-4846-A7A9-06AA92FD71E1}">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AFC23-21DC-47FB-8271-C09E6EB43590}">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666750">
            <a:lnSpc>
              <a:spcPct val="90000"/>
            </a:lnSpc>
            <a:spcBef>
              <a:spcPct val="0"/>
            </a:spcBef>
            <a:spcAft>
              <a:spcPct val="35000"/>
            </a:spcAft>
            <a:buNone/>
          </a:pPr>
          <a:r>
            <a:rPr lang="en-US" sz="1500" kern="1200"/>
            <a:t>Data and generalization hierarchies can be imported from many different types, providing compatibility with a wide range of data processing tools</a:t>
          </a:r>
        </a:p>
      </dsp:txBody>
      <dsp:txXfrm>
        <a:off x="1664301" y="3602998"/>
        <a:ext cx="5098132" cy="144095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37C67-1E7C-4651-9AD5-9CDE8E224313}">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E8376-C584-4FC3-8EA1-8700005A244A}">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D79361-DEB0-4593-AF58-EC5DF9AD9822}">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When the user has both Data source and configuration selected or in place, then by clicking the anonymize button the anonymization process can be initiated</a:t>
          </a:r>
        </a:p>
      </dsp:txBody>
      <dsp:txXfrm>
        <a:off x="1664301" y="615"/>
        <a:ext cx="5098132" cy="1440953"/>
      </dsp:txXfrm>
    </dsp:sp>
    <dsp:sp modelId="{15DD3707-FDF1-42B9-8055-C02C3BD5F657}">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B889A-04CE-4F28-9D3D-F1A2F09C6D48}">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01FA0D-55D5-4660-A57E-E3F1D4E8A62A}">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After the anonymization the user can download the anonymized data by clicking the ‘Download’ button which is below on the ‘anonymize’ button</a:t>
          </a:r>
        </a:p>
      </dsp:txBody>
      <dsp:txXfrm>
        <a:off x="1664301" y="1801807"/>
        <a:ext cx="5098132" cy="1440953"/>
      </dsp:txXfrm>
    </dsp:sp>
    <dsp:sp modelId="{BF1B894E-1637-4899-98E7-03F3B8BB0B23}">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DABC5A-2C83-42AC-9767-34D5662E58AD}">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9706EA-E7E0-4A48-9AE6-FB847210704D}">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After the anonymization process the Data Source file will be automatically deleted from the server in order for the system to maintain privacy</a:t>
          </a:r>
        </a:p>
      </dsp:txBody>
      <dsp:txXfrm>
        <a:off x="1664301" y="3602998"/>
        <a:ext cx="5098132" cy="144095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30C9D-A065-416F-9E94-B1445F1DFD76}">
      <dsp:nvSpPr>
        <dsp:cNvPr id="0" name=""/>
        <dsp:cNvSpPr/>
      </dsp:nvSpPr>
      <dsp:spPr>
        <a:xfrm>
          <a:off x="0" y="4093"/>
          <a:ext cx="6762434" cy="65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5319BC-F6C2-466D-A153-20C62CE195D5}">
      <dsp:nvSpPr>
        <dsp:cNvPr id="0" name=""/>
        <dsp:cNvSpPr/>
      </dsp:nvSpPr>
      <dsp:spPr>
        <a:xfrm>
          <a:off x="197777" y="151200"/>
          <a:ext cx="359947" cy="3595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509EBC-48C0-4DC1-BE77-04309ECA3BC9}">
      <dsp:nvSpPr>
        <dsp:cNvPr id="0" name=""/>
        <dsp:cNvSpPr/>
      </dsp:nvSpPr>
      <dsp:spPr>
        <a:xfrm>
          <a:off x="755502" y="4093"/>
          <a:ext cx="5984048" cy="69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20" tIns="73520" rIns="73520" bIns="73520" numCol="1" spcCol="1270" anchor="ctr" anchorCtr="0">
          <a:noAutofit/>
        </a:bodyPr>
        <a:lstStyle/>
        <a:p>
          <a:pPr marL="0" lvl="0" indent="0" algn="l" defTabSz="622300">
            <a:lnSpc>
              <a:spcPct val="90000"/>
            </a:lnSpc>
            <a:spcBef>
              <a:spcPct val="0"/>
            </a:spcBef>
            <a:spcAft>
              <a:spcPct val="35000"/>
            </a:spcAft>
            <a:buNone/>
          </a:pPr>
          <a:r>
            <a:rPr lang="en-US" sz="1400" kern="1200"/>
            <a:t>Improving Interface design- The design of this version is composed of single wizard which contains all the features</a:t>
          </a:r>
        </a:p>
      </dsp:txBody>
      <dsp:txXfrm>
        <a:off x="755502" y="4093"/>
        <a:ext cx="5984048" cy="694673"/>
      </dsp:txXfrm>
    </dsp:sp>
    <dsp:sp modelId="{D867F012-A09F-4006-BDBE-3CA471FA84A9}">
      <dsp:nvSpPr>
        <dsp:cNvPr id="0" name=""/>
        <dsp:cNvSpPr/>
      </dsp:nvSpPr>
      <dsp:spPr>
        <a:xfrm>
          <a:off x="0" y="872435"/>
          <a:ext cx="6762434" cy="65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C1FA8-A3C0-4197-81C6-3B7C597F28D5}">
      <dsp:nvSpPr>
        <dsp:cNvPr id="0" name=""/>
        <dsp:cNvSpPr/>
      </dsp:nvSpPr>
      <dsp:spPr>
        <a:xfrm>
          <a:off x="197777" y="1019542"/>
          <a:ext cx="359947" cy="3595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E8DB9C-35F6-488C-9F14-D958881AA22D}">
      <dsp:nvSpPr>
        <dsp:cNvPr id="0" name=""/>
        <dsp:cNvSpPr/>
      </dsp:nvSpPr>
      <dsp:spPr>
        <a:xfrm>
          <a:off x="755502" y="872435"/>
          <a:ext cx="5984048" cy="69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20" tIns="73520" rIns="73520" bIns="73520" numCol="1" spcCol="1270" anchor="ctr" anchorCtr="0">
          <a:noAutofit/>
        </a:bodyPr>
        <a:lstStyle/>
        <a:p>
          <a:pPr marL="0" lvl="0" indent="0" algn="l" defTabSz="622300">
            <a:lnSpc>
              <a:spcPct val="90000"/>
            </a:lnSpc>
            <a:spcBef>
              <a:spcPct val="0"/>
            </a:spcBef>
            <a:spcAft>
              <a:spcPct val="35000"/>
            </a:spcAft>
            <a:buNone/>
          </a:pPr>
          <a:r>
            <a:rPr lang="en-US" sz="1400" kern="1200"/>
            <a:t>Database storage- In this version the files uploaded by the user are being stored in a local storage due to ARX API in the server which is a kind of limitation</a:t>
          </a:r>
        </a:p>
      </dsp:txBody>
      <dsp:txXfrm>
        <a:off x="755502" y="872435"/>
        <a:ext cx="5984048" cy="694673"/>
      </dsp:txXfrm>
    </dsp:sp>
    <dsp:sp modelId="{8EBE46BA-81EB-48C4-B0B6-58EF0D83C007}">
      <dsp:nvSpPr>
        <dsp:cNvPr id="0" name=""/>
        <dsp:cNvSpPr/>
      </dsp:nvSpPr>
      <dsp:spPr>
        <a:xfrm>
          <a:off x="0" y="1740776"/>
          <a:ext cx="6762434" cy="65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3E7D4-B1F8-4C04-8CCE-E4756ABDA45E}">
      <dsp:nvSpPr>
        <dsp:cNvPr id="0" name=""/>
        <dsp:cNvSpPr/>
      </dsp:nvSpPr>
      <dsp:spPr>
        <a:xfrm>
          <a:off x="197777" y="1887883"/>
          <a:ext cx="359947" cy="3595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6D192-44FF-44AB-88C1-F2E8DB8BCF5F}">
      <dsp:nvSpPr>
        <dsp:cNvPr id="0" name=""/>
        <dsp:cNvSpPr/>
      </dsp:nvSpPr>
      <dsp:spPr>
        <a:xfrm>
          <a:off x="755502" y="1740776"/>
          <a:ext cx="5984048" cy="69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20" tIns="73520" rIns="73520" bIns="73520" numCol="1" spcCol="1270" anchor="ctr" anchorCtr="0">
          <a:noAutofit/>
        </a:bodyPr>
        <a:lstStyle/>
        <a:p>
          <a:pPr marL="0" lvl="0" indent="0" algn="l" defTabSz="622300">
            <a:lnSpc>
              <a:spcPct val="90000"/>
            </a:lnSpc>
            <a:spcBef>
              <a:spcPct val="0"/>
            </a:spcBef>
            <a:spcAft>
              <a:spcPct val="35000"/>
            </a:spcAft>
            <a:buNone/>
          </a:pPr>
          <a:r>
            <a:rPr lang="en-US" sz="1400" kern="1200"/>
            <a:t>Input and output views- When the file has been uploaded by the user, there is no option in the present system to view the input</a:t>
          </a:r>
        </a:p>
      </dsp:txBody>
      <dsp:txXfrm>
        <a:off x="755502" y="1740776"/>
        <a:ext cx="5984048" cy="694673"/>
      </dsp:txXfrm>
    </dsp:sp>
    <dsp:sp modelId="{45F40144-1AA4-4E60-8E5E-3288EEE7D938}">
      <dsp:nvSpPr>
        <dsp:cNvPr id="0" name=""/>
        <dsp:cNvSpPr/>
      </dsp:nvSpPr>
      <dsp:spPr>
        <a:xfrm>
          <a:off x="0" y="2609118"/>
          <a:ext cx="6762434" cy="65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DEBCD-209D-409C-B4BB-491D763BBDD1}">
      <dsp:nvSpPr>
        <dsp:cNvPr id="0" name=""/>
        <dsp:cNvSpPr/>
      </dsp:nvSpPr>
      <dsp:spPr>
        <a:xfrm>
          <a:off x="197777" y="2756225"/>
          <a:ext cx="359947" cy="3595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F8AA16-DF76-402D-914F-38ACEEDED8C7}">
      <dsp:nvSpPr>
        <dsp:cNvPr id="0" name=""/>
        <dsp:cNvSpPr/>
      </dsp:nvSpPr>
      <dsp:spPr>
        <a:xfrm>
          <a:off x="755502" y="2609118"/>
          <a:ext cx="5984048" cy="69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20" tIns="73520" rIns="73520" bIns="73520" numCol="1" spcCol="1270" anchor="ctr" anchorCtr="0">
          <a:noAutofit/>
        </a:bodyPr>
        <a:lstStyle/>
        <a:p>
          <a:pPr marL="0" lvl="0" indent="0" algn="l" defTabSz="622300">
            <a:lnSpc>
              <a:spcPct val="90000"/>
            </a:lnSpc>
            <a:spcBef>
              <a:spcPct val="0"/>
            </a:spcBef>
            <a:spcAft>
              <a:spcPct val="35000"/>
            </a:spcAft>
            <a:buNone/>
          </a:pPr>
          <a:r>
            <a:rPr lang="en-US" sz="1400" kern="1200"/>
            <a:t>Hierarchy Creation- Similar to creating the configuration there can be an interface for each attribute to specify the intervals or levels or generalisations</a:t>
          </a:r>
        </a:p>
      </dsp:txBody>
      <dsp:txXfrm>
        <a:off x="755502" y="2609118"/>
        <a:ext cx="5984048" cy="694673"/>
      </dsp:txXfrm>
    </dsp:sp>
    <dsp:sp modelId="{2177CB3D-41D0-4500-AF4A-0ADEF1A1B9FA}">
      <dsp:nvSpPr>
        <dsp:cNvPr id="0" name=""/>
        <dsp:cNvSpPr/>
      </dsp:nvSpPr>
      <dsp:spPr>
        <a:xfrm>
          <a:off x="0" y="3477459"/>
          <a:ext cx="6762434" cy="65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BAA12-8732-4C14-9DB9-CFF60E96D86E}">
      <dsp:nvSpPr>
        <dsp:cNvPr id="0" name=""/>
        <dsp:cNvSpPr/>
      </dsp:nvSpPr>
      <dsp:spPr>
        <a:xfrm>
          <a:off x="197777" y="3624567"/>
          <a:ext cx="359947" cy="3595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1803D5-B974-4F32-AC18-584318A912BA}">
      <dsp:nvSpPr>
        <dsp:cNvPr id="0" name=""/>
        <dsp:cNvSpPr/>
      </dsp:nvSpPr>
      <dsp:spPr>
        <a:xfrm>
          <a:off x="755502" y="3477459"/>
          <a:ext cx="5984048" cy="69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20" tIns="73520" rIns="73520" bIns="73520" numCol="1" spcCol="1270" anchor="ctr" anchorCtr="0">
          <a:noAutofit/>
        </a:bodyPr>
        <a:lstStyle/>
        <a:p>
          <a:pPr marL="0" lvl="0" indent="0" algn="l" defTabSz="622300">
            <a:lnSpc>
              <a:spcPct val="90000"/>
            </a:lnSpc>
            <a:spcBef>
              <a:spcPct val="0"/>
            </a:spcBef>
            <a:spcAft>
              <a:spcPct val="35000"/>
            </a:spcAft>
            <a:buNone/>
          </a:pPr>
          <a:r>
            <a:rPr lang="en-US" sz="1400" kern="1200"/>
            <a:t>ARX - Open Source Data Anonymization Software</a:t>
          </a:r>
        </a:p>
      </dsp:txBody>
      <dsp:txXfrm>
        <a:off x="755502" y="3477459"/>
        <a:ext cx="5984048" cy="694673"/>
      </dsp:txXfrm>
    </dsp:sp>
    <dsp:sp modelId="{BEC479E5-7D36-499A-99A4-E20583E2F314}">
      <dsp:nvSpPr>
        <dsp:cNvPr id="0" name=""/>
        <dsp:cNvSpPr/>
      </dsp:nvSpPr>
      <dsp:spPr>
        <a:xfrm>
          <a:off x="0" y="4345801"/>
          <a:ext cx="6762434" cy="6538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AC80C-BD0A-46DD-9882-80701478D7F3}">
      <dsp:nvSpPr>
        <dsp:cNvPr id="0" name=""/>
        <dsp:cNvSpPr/>
      </dsp:nvSpPr>
      <dsp:spPr>
        <a:xfrm>
          <a:off x="197777" y="4492908"/>
          <a:ext cx="359947" cy="3595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A9AA0-86DD-4AF2-9C40-41A0CC80B632}">
      <dsp:nvSpPr>
        <dsp:cNvPr id="0" name=""/>
        <dsp:cNvSpPr/>
      </dsp:nvSpPr>
      <dsp:spPr>
        <a:xfrm>
          <a:off x="755502" y="4345801"/>
          <a:ext cx="5984048" cy="694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20" tIns="73520" rIns="73520" bIns="73520" numCol="1" spcCol="1270" anchor="ctr" anchorCtr="0">
          <a:noAutofit/>
        </a:bodyPr>
        <a:lstStyle/>
        <a:p>
          <a:pPr marL="0" lvl="0" indent="0" algn="l" defTabSz="622300">
            <a:lnSpc>
              <a:spcPct val="90000"/>
            </a:lnSpc>
            <a:spcBef>
              <a:spcPct val="0"/>
            </a:spcBef>
            <a:spcAft>
              <a:spcPct val="35000"/>
            </a:spcAft>
            <a:buNone/>
          </a:pPr>
          <a:r>
            <a:rPr lang="en-US" sz="1400" kern="1200"/>
            <a:t>A Web Anonymizer Platform for Datasets with Personal Information</a:t>
          </a:r>
        </a:p>
      </dsp:txBody>
      <dsp:txXfrm>
        <a:off x="755502" y="4345801"/>
        <a:ext cx="5984048" cy="6946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3EEFF-ECF5-43C2-88D3-00FC8FE86542}">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2130F3-9B45-4B29-A386-B97B5FDDFCFB}">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9BDB37-4991-4635-BCC2-90CF7FFF5382}">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In recent years, escalation of technology led to an increase in the capability to record and store personal data about consumers and individuals</a:t>
          </a:r>
        </a:p>
      </dsp:txBody>
      <dsp:txXfrm>
        <a:off x="1664301" y="615"/>
        <a:ext cx="5098132" cy="1440953"/>
      </dsp:txXfrm>
    </dsp:sp>
    <dsp:sp modelId="{52F1AF96-4EDA-4BE0-BD21-2DE61F280693}">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7CD1B3-6940-4245-B1FB-6D2D3A6C573A}">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F29E1-11E5-4642-A79B-F8095D1E5CCF}">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To mitigate these issues, some de-identification methodologies have recently been proposed that, in some well controlled circumstances, allow for the re-use of personal data in privacypreserving ways</a:t>
          </a:r>
        </a:p>
      </dsp:txBody>
      <dsp:txXfrm>
        <a:off x="1664301" y="1801807"/>
        <a:ext cx="5098132" cy="1440953"/>
      </dsp:txXfrm>
    </dsp:sp>
    <dsp:sp modelId="{DB24D5BF-91DD-45F8-9F19-ADF62127D444}">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7AD947-4276-4CE2-B619-00189F59BB82}">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121268-FBED-4D7F-8E94-DB1372872FBD}">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dirty="0"/>
            <a:t>We will present a web tool that provides a way to easily anonymize data</a:t>
          </a:r>
        </a:p>
      </dsp:txBody>
      <dsp:txXfrm>
        <a:off x="1664301" y="3602998"/>
        <a:ext cx="5098132" cy="14409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C551F-C12E-49FC-9248-AB6FB6C5138C}">
      <dsp:nvSpPr>
        <dsp:cNvPr id="0" name=""/>
        <dsp:cNvSpPr/>
      </dsp:nvSpPr>
      <dsp:spPr>
        <a:xfrm>
          <a:off x="0" y="88610"/>
          <a:ext cx="6593202" cy="1488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Anonymity, means simply that a person is not identifiable</a:t>
          </a:r>
        </a:p>
      </dsp:txBody>
      <dsp:txXfrm>
        <a:off x="72639" y="161249"/>
        <a:ext cx="6447924" cy="1342742"/>
      </dsp:txXfrm>
    </dsp:sp>
    <dsp:sp modelId="{D7519748-49B8-43E3-B031-09A4E02C6EAC}">
      <dsp:nvSpPr>
        <dsp:cNvPr id="0" name=""/>
        <dsp:cNvSpPr/>
      </dsp:nvSpPr>
      <dsp:spPr>
        <a:xfrm>
          <a:off x="0" y="1637111"/>
          <a:ext cx="6593202" cy="1488020"/>
        </a:xfrm>
        <a:prstGeom prst="roundRect">
          <a:avLst/>
        </a:prstGeom>
        <a:solidFill>
          <a:schemeClr val="accent2">
            <a:hueOff val="-748356"/>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anonymization process is intended to irreversibly remove the association between an individual and some information that can identify this person</a:t>
          </a:r>
        </a:p>
      </dsp:txBody>
      <dsp:txXfrm>
        <a:off x="72639" y="1709750"/>
        <a:ext cx="6447924" cy="1342742"/>
      </dsp:txXfrm>
    </dsp:sp>
    <dsp:sp modelId="{7C406EF2-107A-43B1-823E-25D4CB86E33C}">
      <dsp:nvSpPr>
        <dsp:cNvPr id="0" name=""/>
        <dsp:cNvSpPr/>
      </dsp:nvSpPr>
      <dsp:spPr>
        <a:xfrm>
          <a:off x="0" y="3185611"/>
          <a:ext cx="6593202" cy="1488020"/>
        </a:xfrm>
        <a:prstGeom prst="roundRect">
          <a:avLst/>
        </a:prstGeom>
        <a:solidFill>
          <a:schemeClr val="accent2">
            <a:hueOff val="-1496711"/>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Personal data is anonymized to protect the privacy of subjects when storing or disclosing data</a:t>
          </a:r>
        </a:p>
      </dsp:txBody>
      <dsp:txXfrm>
        <a:off x="72639" y="3258250"/>
        <a:ext cx="6447924" cy="13427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47C3-328A-4DF3-835D-4627202B7F45}">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D28FA-A2D1-4F80-BE7A-AF1151F08718}">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854CCE-164D-41A9-B6D3-F58C1C9D54B3}">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The main objective of this project is to create web application which make it easy for a user to anonymize the data</a:t>
          </a:r>
        </a:p>
      </dsp:txBody>
      <dsp:txXfrm>
        <a:off x="1664301" y="615"/>
        <a:ext cx="5098132" cy="1440953"/>
      </dsp:txXfrm>
    </dsp:sp>
    <dsp:sp modelId="{2D20C59D-BE58-4FCD-939B-02E3124D8937}">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660C9-FB00-4668-9BDF-F7B4BF71F308}">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2B322B-E13E-4039-99FE-2C8A302C04E8}">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It means the user can upload the dataset and can choose configuration or create a new configuration with in the web interface for de-identification, after that the de-identified or anonymised data can be downloaded</a:t>
          </a:r>
        </a:p>
      </dsp:txBody>
      <dsp:txXfrm>
        <a:off x="1664301" y="1801807"/>
        <a:ext cx="5098132" cy="1440953"/>
      </dsp:txXfrm>
    </dsp:sp>
    <dsp:sp modelId="{8855B96F-39E0-4446-9DB6-5CC8CEA2934F}">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64BF55-A7F5-474F-A2C3-30009DBE2B8A}">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EDDDA5-8587-4105-A99E-0A4DA1FB358C}">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The important task of this project was to create an interface for the user such that a new configuration can be developed on the dataset</a:t>
          </a:r>
        </a:p>
      </dsp:txBody>
      <dsp:txXfrm>
        <a:off x="1664301" y="3602998"/>
        <a:ext cx="5098132" cy="14409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8B690-16FC-4E64-8E1D-8562B3FC6DF0}">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1BF388-2A34-4A45-AA53-FD384CFBCE4F}">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B84BC-2FDB-467A-89AD-9A002D92A70F}">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666750">
            <a:lnSpc>
              <a:spcPct val="90000"/>
            </a:lnSpc>
            <a:spcBef>
              <a:spcPct val="0"/>
            </a:spcBef>
            <a:spcAft>
              <a:spcPct val="35000"/>
            </a:spcAft>
            <a:buNone/>
          </a:pPr>
          <a:r>
            <a:rPr lang="en-US" sz="1500" kern="1200"/>
            <a:t>In order to give the web application some structure, a layered architecture was created, grouping the different components in sections</a:t>
          </a:r>
        </a:p>
      </dsp:txBody>
      <dsp:txXfrm>
        <a:off x="1664301" y="615"/>
        <a:ext cx="5098132" cy="1440953"/>
      </dsp:txXfrm>
    </dsp:sp>
    <dsp:sp modelId="{E5A9D47F-161D-4FC8-8366-3B30CF4DC695}">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F00FD-202E-4F82-AC66-430BCD1EBD45}">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2DE60-8902-4DD8-98E0-9A114027C13F}">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666750">
            <a:lnSpc>
              <a:spcPct val="90000"/>
            </a:lnSpc>
            <a:spcBef>
              <a:spcPct val="0"/>
            </a:spcBef>
            <a:spcAft>
              <a:spcPct val="35000"/>
            </a:spcAft>
            <a:buNone/>
          </a:pPr>
          <a:r>
            <a:rPr lang="en-US" sz="1500" kern="1200"/>
            <a:t>This layered separation is often used on web platforms, on this particular architecture is separated in three layers</a:t>
          </a:r>
        </a:p>
      </dsp:txBody>
      <dsp:txXfrm>
        <a:off x="1664301" y="1801807"/>
        <a:ext cx="5098132" cy="1440953"/>
      </dsp:txXfrm>
    </dsp:sp>
    <dsp:sp modelId="{D0C77D0B-3430-40B2-A1C8-26316A9CD28D}">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5BB0C-003C-423B-8EE6-6924D72B1004}">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F5E3E4-0796-44ED-B10A-099F72D6B08A}">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666750">
            <a:lnSpc>
              <a:spcPct val="90000"/>
            </a:lnSpc>
            <a:spcBef>
              <a:spcPct val="0"/>
            </a:spcBef>
            <a:spcAft>
              <a:spcPct val="35000"/>
            </a:spcAft>
            <a:buNone/>
          </a:pPr>
          <a:r>
            <a:rPr lang="en-US" sz="1500" kern="1200"/>
            <a:t>Each of these layers is responsible for a particular and unique processing, they communicate with each other through different frame works and languages, so, aggregating all those tiers in a single framework simplifies hugely this interconnection process</a:t>
          </a:r>
        </a:p>
      </dsp:txBody>
      <dsp:txXfrm>
        <a:off x="1664301" y="3602998"/>
        <a:ext cx="5098132" cy="14409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1CBF2-657D-4A31-AA35-A1227E7A6D46}">
      <dsp:nvSpPr>
        <dsp:cNvPr id="0" name=""/>
        <dsp:cNvSpPr/>
      </dsp:nvSpPr>
      <dsp:spPr>
        <a:xfrm>
          <a:off x="894967" y="1262260"/>
          <a:ext cx="1377000" cy="1377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961C6-1CEB-4C83-A617-6463CB8B880D}">
      <dsp:nvSpPr>
        <dsp:cNvPr id="0" name=""/>
        <dsp:cNvSpPr/>
      </dsp:nvSpPr>
      <dsp:spPr>
        <a:xfrm>
          <a:off x="53467" y="3017307"/>
          <a:ext cx="306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This layer contains the user oriented functionalities, they are responsible for managing user interaction with the system, and generally consists of components that provide a common bridge to the business layer core</a:t>
          </a:r>
        </a:p>
      </dsp:txBody>
      <dsp:txXfrm>
        <a:off x="53467" y="3017307"/>
        <a:ext cx="3060000" cy="765000"/>
      </dsp:txXfrm>
    </dsp:sp>
    <dsp:sp modelId="{EA61B0B1-4923-4102-9179-2410B2FA62C5}">
      <dsp:nvSpPr>
        <dsp:cNvPr id="0" name=""/>
        <dsp:cNvSpPr/>
      </dsp:nvSpPr>
      <dsp:spPr>
        <a:xfrm>
          <a:off x="4490467" y="1262260"/>
          <a:ext cx="1377000" cy="1377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E1051C-21CB-44A0-A486-501F2088B1A4}">
      <dsp:nvSpPr>
        <dsp:cNvPr id="0" name=""/>
        <dsp:cNvSpPr/>
      </dsp:nvSpPr>
      <dsp:spPr>
        <a:xfrm>
          <a:off x="3648967" y="3017307"/>
          <a:ext cx="306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Presentation tier components allow users to interact with the application</a:t>
          </a:r>
        </a:p>
      </dsp:txBody>
      <dsp:txXfrm>
        <a:off x="3648967" y="3017307"/>
        <a:ext cx="3060000" cy="76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2C1BD-9153-43AF-92F6-CD98E2B8ADAB}">
      <dsp:nvSpPr>
        <dsp:cNvPr id="0" name=""/>
        <dsp:cNvSpPr/>
      </dsp:nvSpPr>
      <dsp:spPr>
        <a:xfrm>
          <a:off x="1350"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6AC9DE-D5C8-432A-BD7D-6E3EE3A81EA3}">
      <dsp:nvSpPr>
        <dsp:cNvPr id="0" name=""/>
        <dsp:cNvSpPr/>
      </dsp:nvSpPr>
      <dsp:spPr>
        <a:xfrm>
          <a:off x="527893"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This layer implements the core functionality of the system and encapsulates the relevant business logic</a:t>
          </a:r>
        </a:p>
      </dsp:txBody>
      <dsp:txXfrm>
        <a:off x="616029" y="800753"/>
        <a:ext cx="4562619" cy="2832923"/>
      </dsp:txXfrm>
    </dsp:sp>
    <dsp:sp modelId="{5CB39121-2C18-4314-A16C-D662F492B684}">
      <dsp:nvSpPr>
        <dsp:cNvPr id="0" name=""/>
        <dsp:cNvSpPr/>
      </dsp:nvSpPr>
      <dsp:spPr>
        <a:xfrm>
          <a:off x="5793328" y="212401"/>
          <a:ext cx="4738891" cy="3009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0B467D-33FE-4D82-946D-00F75AA1CA0E}">
      <dsp:nvSpPr>
        <dsp:cNvPr id="0" name=""/>
        <dsp:cNvSpPr/>
      </dsp:nvSpPr>
      <dsp:spPr>
        <a:xfrm>
          <a:off x="6319871" y="712617"/>
          <a:ext cx="4738891" cy="3009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It generally consists of elements that execute rules and separates them from the user interface and data access</a:t>
          </a:r>
        </a:p>
      </dsp:txBody>
      <dsp:txXfrm>
        <a:off x="6408007" y="800753"/>
        <a:ext cx="4562619" cy="28329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C3263-8EB6-4B4A-9BAD-EE4D79CC41CE}">
      <dsp:nvSpPr>
        <dsp:cNvPr id="0" name=""/>
        <dsp:cNvSpPr/>
      </dsp:nvSpPr>
      <dsp:spPr>
        <a:xfrm>
          <a:off x="0" y="217521"/>
          <a:ext cx="6593202" cy="1404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JERSEY :Jersey RESTful Web Services framework is open source, production quality framework for developing RESTful Web Services in Java that provides support for JAX-RS APIs</a:t>
          </a:r>
        </a:p>
      </dsp:txBody>
      <dsp:txXfrm>
        <a:off x="68538" y="286059"/>
        <a:ext cx="6456126" cy="1266924"/>
      </dsp:txXfrm>
    </dsp:sp>
    <dsp:sp modelId="{1F34F35F-C05D-4D38-8262-43E8C6703F4E}">
      <dsp:nvSpPr>
        <dsp:cNvPr id="0" name=""/>
        <dsp:cNvSpPr/>
      </dsp:nvSpPr>
      <dsp:spPr>
        <a:xfrm>
          <a:off x="0" y="1679121"/>
          <a:ext cx="6593202" cy="1404000"/>
        </a:xfrm>
        <a:prstGeom prst="roundRect">
          <a:avLst/>
        </a:prstGeom>
        <a:solidFill>
          <a:schemeClr val="accent2">
            <a:hueOff val="-748356"/>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REST:    A web application without resources don’t serve for much, they are usually something that can be stored on a computer, e.g., an electronic document, a dataset or the result of executing an algorithm</a:t>
          </a:r>
        </a:p>
      </dsp:txBody>
      <dsp:txXfrm>
        <a:off x="68538" y="1747659"/>
        <a:ext cx="6456126" cy="1266924"/>
      </dsp:txXfrm>
    </dsp:sp>
    <dsp:sp modelId="{09CF2F62-FA96-4478-B2EF-1DC7D135A8AC}">
      <dsp:nvSpPr>
        <dsp:cNvPr id="0" name=""/>
        <dsp:cNvSpPr/>
      </dsp:nvSpPr>
      <dsp:spPr>
        <a:xfrm>
          <a:off x="0" y="3140721"/>
          <a:ext cx="6593202" cy="1404000"/>
        </a:xfrm>
        <a:prstGeom prst="roundRect">
          <a:avLst/>
        </a:prstGeom>
        <a:solidFill>
          <a:schemeClr val="accent2">
            <a:hueOff val="-1496711"/>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Tomcat: To deploy the services and resources, apache tomcat is being used as server</a:t>
          </a:r>
        </a:p>
      </dsp:txBody>
      <dsp:txXfrm>
        <a:off x="68538" y="3209259"/>
        <a:ext cx="6456126" cy="12669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E2C05-D1E5-4AC9-9EB0-F9FA010CEAB4}">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55066-3798-4D1C-9D06-F7A1B4126B3F}">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056734-39BE-4755-82C9-5CA747398EEC}">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The ARX open source tool allows the user to change structured sensitive personal data, using Statical Disclosure Control , into data that can be shared securely</a:t>
          </a:r>
        </a:p>
      </dsp:txBody>
      <dsp:txXfrm>
        <a:off x="1664301" y="615"/>
        <a:ext cx="5098132" cy="1440953"/>
      </dsp:txXfrm>
    </dsp:sp>
    <dsp:sp modelId="{81DCD7D7-5346-41EF-98C3-F48F6F3A88C6}">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3D9A4-485A-4F79-AC89-3C1685F42458}">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76667C-A2CF-4457-8F1B-B1B17443D544}">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ARX API has been chosen for anonymization process because of its simplicity and organised code, with a good documentation, plus a deductive online javadoc with all packages and classes included in the API</a:t>
          </a:r>
        </a:p>
      </dsp:txBody>
      <dsp:txXfrm>
        <a:off x="1664301" y="1801807"/>
        <a:ext cx="5098132" cy="1440953"/>
      </dsp:txXfrm>
    </dsp:sp>
    <dsp:sp modelId="{0BC7078A-A49A-42F1-A752-2B481252D54E}">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33F34-F952-4079-96AE-AF03214B98C6}">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3BDBA5-5BE2-4C65-BDC1-57A84C0FB5BB}">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711200">
            <a:lnSpc>
              <a:spcPct val="90000"/>
            </a:lnSpc>
            <a:spcBef>
              <a:spcPct val="0"/>
            </a:spcBef>
            <a:spcAft>
              <a:spcPct val="35000"/>
            </a:spcAft>
            <a:buNone/>
          </a:pPr>
          <a:r>
            <a:rPr lang="en-US" sz="1600" kern="1200"/>
            <a:t>The ARXConfiguration defines a group of settings that are sent to the ARXAnonymizer, this configuration allows multiple parameters, offering the user an opportunity to create suitable de-identified datasets</a:t>
          </a:r>
        </a:p>
      </dsp:txBody>
      <dsp:txXfrm>
        <a:off x="1664301" y="3602998"/>
        <a:ext cx="5098132" cy="14409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5B701-DC1E-4F14-8560-885AD56F5F12}" type="datetimeFigureOut">
              <a:rPr lang="en-IN" smtClean="0"/>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8795A-3F12-45C7-AAC5-D99F43D0F9B7}" type="slidenum">
              <a:rPr lang="en-IN" smtClean="0"/>
              <a:t>‹#›</a:t>
            </a:fld>
            <a:endParaRPr lang="en-IN"/>
          </a:p>
        </p:txBody>
      </p:sp>
    </p:spTree>
    <p:extLst>
      <p:ext uri="{BB962C8B-B14F-4D97-AF65-F5344CB8AC3E}">
        <p14:creationId xmlns:p14="http://schemas.microsoft.com/office/powerpoint/2010/main" val="1787378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42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3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30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41662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27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36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77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2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05708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42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2/7/2025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89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2/7/2025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166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pos="696">
          <p15:clr>
            <a:srgbClr val="F26B43"/>
          </p15:clr>
        </p15:guide>
        <p15:guide id="3" pos="1392">
          <p15:clr>
            <a:srgbClr val="F26B43"/>
          </p15:clr>
        </p15:guide>
        <p15:guide id="4" pos="2784">
          <p15:clr>
            <a:srgbClr val="F26B43"/>
          </p15:clr>
        </p15:guide>
        <p15:guide id="5" pos="2088">
          <p15:clr>
            <a:srgbClr val="F26B43"/>
          </p15:clr>
        </p15:guide>
        <p15:guide id="6" pos="3480">
          <p15:clr>
            <a:srgbClr val="F26B43"/>
          </p15:clr>
        </p15:guide>
        <p15:guide id="7" pos="4176">
          <p15:clr>
            <a:srgbClr val="F26B43"/>
          </p15:clr>
        </p15:guide>
        <p15:guide id="8" pos="4872">
          <p15:clr>
            <a:srgbClr val="F26B43"/>
          </p15:clr>
        </p15:guide>
        <p15:guide id="9" pos="5592">
          <p15:clr>
            <a:srgbClr val="F26B43"/>
          </p15:clr>
        </p15:guide>
        <p15:guide id="10" pos="6288">
          <p15:clr>
            <a:srgbClr val="F26B43"/>
          </p15:clr>
        </p15:guide>
        <p15:guide id="11" pos="6984">
          <p15:clr>
            <a:srgbClr val="F26B43"/>
          </p15:clr>
        </p15:guide>
        <p15:guide id="12" pos="360">
          <p15:clr>
            <a:srgbClr val="F26B43"/>
          </p15:clr>
        </p15:guide>
        <p15:guide id="13" pos="7320">
          <p15:clr>
            <a:srgbClr val="F26B43"/>
          </p15:clr>
        </p15:guide>
        <p15:guide id="14" orient="horz" pos="3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8.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0601" y="4840264"/>
            <a:ext cx="8044280" cy="1215547"/>
          </a:xfrm>
        </p:spPr>
        <p:txBody>
          <a:bodyPr anchor="ctr">
            <a:normAutofit fontScale="90000"/>
          </a:bodyPr>
          <a:lstStyle/>
          <a:p>
            <a:r>
              <a:rPr lang="en-US" dirty="0"/>
              <a:t>Privacy shield –The Data Anonymizer</a:t>
            </a:r>
          </a:p>
        </p:txBody>
      </p:sp>
      <p:pic>
        <p:nvPicPr>
          <p:cNvPr id="3" name="Picture 2">
            <a:extLst>
              <a:ext uri="{FF2B5EF4-FFF2-40B4-BE49-F238E27FC236}">
                <a16:creationId xmlns:a16="http://schemas.microsoft.com/office/drawing/2014/main" id="{C9A89C34-6D7F-89A2-B737-9F69E33A36BC}"/>
              </a:ext>
            </a:extLst>
          </p:cNvPr>
          <p:cNvPicPr>
            <a:picLocks noChangeAspect="1"/>
          </p:cNvPicPr>
          <p:nvPr/>
        </p:nvPicPr>
        <p:blipFill rotWithShape="1">
          <a:blip r:embed="rId2"/>
          <a:srcRect t="37359" r="-7" b="11421"/>
          <a:stretch/>
        </p:blipFill>
        <p:spPr>
          <a:xfrm>
            <a:off x="-6781" y="1"/>
            <a:ext cx="12198782" cy="4042122"/>
          </a:xfrm>
          <a:prstGeom prst="rect">
            <a:avLst/>
          </a:prstGeom>
        </p:spPr>
      </p:pic>
      <p:cxnSp>
        <p:nvCxnSpPr>
          <p:cNvPr id="11" name="Straight Connector 10">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4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2. Architecture</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2F04C77C-07E1-4CB1-E440-31F23DEFDEE9}"/>
              </a:ext>
            </a:extLst>
          </p:cNvPr>
          <p:cNvGraphicFramePr>
            <a:graphicFrameLocks noGrp="1"/>
          </p:cNvGraphicFramePr>
          <p:nvPr>
            <p:ph idx="1"/>
            <p:extLst>
              <p:ext uri="{D42A27DB-BD31-4B8C-83A1-F6EECF244321}">
                <p14:modId xmlns:p14="http://schemas.microsoft.com/office/powerpoint/2010/main" val="753366898"/>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158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Presentation Layer</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839BF97E-0042-BF13-74F6-619CAB5AF627}"/>
              </a:ext>
            </a:extLst>
          </p:cNvPr>
          <p:cNvGraphicFramePr>
            <a:graphicFrameLocks noGrp="1"/>
          </p:cNvGraphicFramePr>
          <p:nvPr>
            <p:ph idx="1"/>
            <p:extLst>
              <p:ext uri="{D42A27DB-BD31-4B8C-83A1-F6EECF244321}">
                <p14:modId xmlns:p14="http://schemas.microsoft.com/office/powerpoint/2010/main" val="3856679736"/>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2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7" y="789567"/>
            <a:ext cx="11110405" cy="1054864"/>
          </a:xfrm>
        </p:spPr>
        <p:txBody>
          <a:bodyPr anchor="t">
            <a:normAutofit/>
          </a:bodyPr>
          <a:lstStyle/>
          <a:p>
            <a:r>
              <a:rPr lang="en-US" dirty="0"/>
              <a:t>Business Tier</a:t>
            </a:r>
          </a:p>
        </p:txBody>
      </p:sp>
      <p:cxnSp>
        <p:nvCxnSpPr>
          <p:cNvPr id="12" name="Straight Connector 11">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C3C559AC-10EA-4D6D-F2D7-FCA4937F16E9}"/>
              </a:ext>
            </a:extLst>
          </p:cNvPr>
          <p:cNvGraphicFramePr>
            <a:graphicFrameLocks noGrp="1"/>
          </p:cNvGraphicFramePr>
          <p:nvPr>
            <p:ph idx="1"/>
            <p:extLst>
              <p:ext uri="{D42A27DB-BD31-4B8C-83A1-F6EECF244321}">
                <p14:modId xmlns:p14="http://schemas.microsoft.com/office/powerpoint/2010/main" val="4004800243"/>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24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9" y="786384"/>
            <a:ext cx="3623244" cy="2665614"/>
          </a:xfrm>
        </p:spPr>
        <p:txBody>
          <a:bodyPr anchor="t">
            <a:normAutofit/>
          </a:bodyPr>
          <a:lstStyle/>
          <a:p>
            <a:r>
              <a:rPr lang="en-US" dirty="0"/>
              <a:t>Data Tier</a:t>
            </a:r>
          </a:p>
        </p:txBody>
      </p:sp>
      <p:cxnSp>
        <p:nvCxnSpPr>
          <p:cNvPr id="13" name="Straight Connector 12">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Database">
            <a:extLst>
              <a:ext uri="{FF2B5EF4-FFF2-40B4-BE49-F238E27FC236}">
                <a16:creationId xmlns:a16="http://schemas.microsoft.com/office/drawing/2014/main" id="{DDD39BD8-CF63-5523-4F90-85718AEE62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p:cNvSpPr>
            <a:spLocks noGrp="1"/>
          </p:cNvSpPr>
          <p:nvPr>
            <p:ph idx="1"/>
          </p:nvPr>
        </p:nvSpPr>
        <p:spPr>
          <a:xfrm>
            <a:off x="4931765" y="989350"/>
            <a:ext cx="6699544" cy="5021609"/>
          </a:xfrm>
        </p:spPr>
        <p:txBody>
          <a:bodyPr anchor="t">
            <a:normAutofit/>
          </a:bodyPr>
          <a:lstStyle/>
          <a:p>
            <a:pPr marL="0" lvl="0" indent="0">
              <a:buNone/>
            </a:pPr>
            <a:r>
              <a:rPr lang="en-US" dirty="0"/>
              <a:t>The data tier provides access to the databases and storage devices used by a three-tier applications. It is responsible for retrieving data and transforming into a suitable format for the rest of the application. Essentially, this layer stores and retrieves information to the business tier for processing and eventually to the presentation tier. On adapting the ARX API there was no need to use a database, because saving the files locally was sufficient enough to perform the anonymization. </a:t>
            </a:r>
          </a:p>
        </p:txBody>
      </p:sp>
      <p:cxnSp>
        <p:nvCxnSpPr>
          <p:cNvPr id="15" name="Straight Connector 14">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12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9E631-288A-51EF-8E2D-01241B92E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24" y="285572"/>
            <a:ext cx="9060534" cy="6044108"/>
          </a:xfrm>
          <a:prstGeom prst="rect">
            <a:avLst/>
          </a:prstGeom>
        </p:spPr>
      </p:pic>
    </p:spTree>
    <p:extLst>
      <p:ext uri="{BB962C8B-B14F-4D97-AF65-F5344CB8AC3E}">
        <p14:creationId xmlns:p14="http://schemas.microsoft.com/office/powerpoint/2010/main" val="166424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D17822-3CE9-D79B-26B8-1233443B4BD3}"/>
              </a:ext>
            </a:extLst>
          </p:cNvPr>
          <p:cNvSpPr txBox="1"/>
          <p:nvPr/>
        </p:nvSpPr>
        <p:spPr>
          <a:xfrm>
            <a:off x="4356847" y="3021106"/>
            <a:ext cx="2502480" cy="553998"/>
          </a:xfrm>
          <a:prstGeom prst="rect">
            <a:avLst/>
          </a:prstGeom>
          <a:noFill/>
        </p:spPr>
        <p:txBody>
          <a:bodyPr wrap="none" rtlCol="0">
            <a:spAutoFit/>
          </a:bodyPr>
          <a:lstStyle/>
          <a:p>
            <a:r>
              <a:rPr lang="en-IN" sz="3000" b="1" dirty="0"/>
              <a:t>Technologies</a:t>
            </a:r>
          </a:p>
        </p:txBody>
      </p:sp>
    </p:spTree>
    <p:extLst>
      <p:ext uri="{BB962C8B-B14F-4D97-AF65-F5344CB8AC3E}">
        <p14:creationId xmlns:p14="http://schemas.microsoft.com/office/powerpoint/2010/main" val="2711481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739C-039A-4705-012D-440BD07DF326}"/>
              </a:ext>
            </a:extLst>
          </p:cNvPr>
          <p:cNvSpPr>
            <a:spLocks noGrp="1"/>
          </p:cNvSpPr>
          <p:nvPr>
            <p:ph type="title"/>
          </p:nvPr>
        </p:nvSpPr>
        <p:spPr/>
        <p:txBody>
          <a:bodyPr/>
          <a:lstStyle/>
          <a:p>
            <a:r>
              <a:rPr lang="en-IN" sz="3200" b="1" dirty="0"/>
              <a:t>Client-side</a:t>
            </a:r>
            <a:br>
              <a:rPr lang="en-IN" sz="3200" b="1" dirty="0"/>
            </a:br>
            <a:endParaRPr lang="en-IN" dirty="0"/>
          </a:p>
        </p:txBody>
      </p:sp>
      <p:sp>
        <p:nvSpPr>
          <p:cNvPr id="3" name="Content Placeholder 2">
            <a:extLst>
              <a:ext uri="{FF2B5EF4-FFF2-40B4-BE49-F238E27FC236}">
                <a16:creationId xmlns:a16="http://schemas.microsoft.com/office/drawing/2014/main" id="{AC4449A1-5EDE-CF16-1622-0E19C3A45AB9}"/>
              </a:ext>
            </a:extLst>
          </p:cNvPr>
          <p:cNvSpPr>
            <a:spLocks noGrp="1"/>
          </p:cNvSpPr>
          <p:nvPr>
            <p:ph idx="1"/>
          </p:nvPr>
        </p:nvSpPr>
        <p:spPr/>
        <p:txBody>
          <a:bodyPr>
            <a:normAutofit fontScale="47500" lnSpcReduction="20000"/>
          </a:bodyPr>
          <a:lstStyle/>
          <a:p>
            <a:r>
              <a:rPr lang="en-US" dirty="0"/>
              <a:t>In the application front-end, we used five technologies: </a:t>
            </a:r>
            <a:r>
              <a:rPr lang="en-US" dirty="0" err="1"/>
              <a:t>HyperText</a:t>
            </a:r>
            <a:r>
              <a:rPr lang="en-US" dirty="0"/>
              <a:t> Markup Language (HTML), Cascading Style Sheets (CSS), JavaScript, </a:t>
            </a:r>
            <a:r>
              <a:rPr lang="en-US" dirty="0" err="1"/>
              <a:t>Jquery</a:t>
            </a:r>
            <a:r>
              <a:rPr lang="en-US" dirty="0"/>
              <a:t>, and Asynchronous JavaScript and XML (AJAX). The web page presented on the user’s browser was built on HTML, created from scratch, exhibiting a simple but intuitive interface that guides the user through a configuration process that sometimes could be a complex task. In order to make the HTML more attractive, we applied CSS, giving a better visual presentation to the interface. </a:t>
            </a:r>
          </a:p>
          <a:p>
            <a:r>
              <a:rPr lang="en-US" dirty="0"/>
              <a:t> Another technology used in order to send and receive data from the server, is called JavaScript Object Notation (JSON), and is useful for parsing JavaScript objects into text. This is needed when the client wants to exchange data with the server because this data has to be in text format. JSON converts JavaScript objects into text, and vice-versa, the data is saved as pairs of keys/values and they are kept as an array of strings. This technology was used in all the AJAX requests created, parsing the data sent to the server, or making the reverse process for the received array of data.</a:t>
            </a:r>
            <a:endParaRPr lang="en-IN" dirty="0"/>
          </a:p>
        </p:txBody>
      </p:sp>
      <p:sp>
        <p:nvSpPr>
          <p:cNvPr id="4" name="Text Placeholder 3">
            <a:extLst>
              <a:ext uri="{FF2B5EF4-FFF2-40B4-BE49-F238E27FC236}">
                <a16:creationId xmlns:a16="http://schemas.microsoft.com/office/drawing/2014/main" id="{7824B4C2-B742-35B6-7DF6-89393D0415F9}"/>
              </a:ext>
            </a:extLst>
          </p:cNvPr>
          <p:cNvSpPr>
            <a:spLocks noGrp="1"/>
          </p:cNvSpPr>
          <p:nvPr>
            <p:ph type="body" sz="half" idx="2"/>
          </p:nvPr>
        </p:nvSpPr>
        <p:spPr/>
        <p:txBody>
          <a:bodyPr>
            <a:normAutofit/>
          </a:bodyPr>
          <a:lstStyle/>
          <a:p>
            <a:r>
              <a:rPr lang="en-IN" sz="2500" b="1" dirty="0"/>
              <a:t> </a:t>
            </a:r>
          </a:p>
        </p:txBody>
      </p:sp>
    </p:spTree>
    <p:extLst>
      <p:ext uri="{BB962C8B-B14F-4D97-AF65-F5344CB8AC3E}">
        <p14:creationId xmlns:p14="http://schemas.microsoft.com/office/powerpoint/2010/main" val="169776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908006"/>
            <a:ext cx="3503409" cy="5070171"/>
          </a:xfrm>
        </p:spPr>
        <p:txBody>
          <a:bodyPr anchor="b">
            <a:normAutofit/>
          </a:bodyPr>
          <a:lstStyle/>
          <a:p>
            <a:r>
              <a:rPr lang="en-US" dirty="0"/>
              <a:t>Server-side</a:t>
            </a:r>
          </a:p>
        </p:txBody>
      </p:sp>
      <p:cxnSp>
        <p:nvCxnSpPr>
          <p:cNvPr id="12" name="Straight Connector 11">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2D38FF58-7352-D09D-B130-1BFFF79F763A}"/>
              </a:ext>
            </a:extLst>
          </p:cNvPr>
          <p:cNvGraphicFramePr>
            <a:graphicFrameLocks noGrp="1"/>
          </p:cNvGraphicFramePr>
          <p:nvPr>
            <p:ph idx="1"/>
            <p:extLst>
              <p:ext uri="{D42A27DB-BD31-4B8C-83A1-F6EECF244321}">
                <p14:modId xmlns:p14="http://schemas.microsoft.com/office/powerpoint/2010/main" val="3121912484"/>
              </p:ext>
            </p:extLst>
          </p:nvPr>
        </p:nvGraphicFramePr>
        <p:xfrm>
          <a:off x="5038410" y="1061686"/>
          <a:ext cx="6593202"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79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ARX API</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BF0140C6-50DD-5F34-4734-CEB1A35DBD68}"/>
              </a:ext>
            </a:extLst>
          </p:cNvPr>
          <p:cNvGraphicFramePr>
            <a:graphicFrameLocks noGrp="1"/>
          </p:cNvGraphicFramePr>
          <p:nvPr>
            <p:ph idx="1"/>
            <p:extLst>
              <p:ext uri="{D42A27DB-BD31-4B8C-83A1-F6EECF244321}">
                <p14:modId xmlns:p14="http://schemas.microsoft.com/office/powerpoint/2010/main" val="2320523072"/>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301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908006"/>
            <a:ext cx="3503409" cy="5070171"/>
          </a:xfrm>
        </p:spPr>
        <p:txBody>
          <a:bodyPr anchor="b">
            <a:normAutofit/>
          </a:bodyPr>
          <a:lstStyle/>
          <a:p>
            <a:r>
              <a:rPr lang="en-US" dirty="0"/>
              <a:t>3.4. Project Folder Structure and Dependencies</a:t>
            </a:r>
          </a:p>
        </p:txBody>
      </p:sp>
      <p:cxnSp>
        <p:nvCxnSpPr>
          <p:cNvPr id="12" name="Straight Connector 11">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3E87CC0A-1798-8C9A-E11E-3BC23D93F83B}"/>
              </a:ext>
            </a:extLst>
          </p:cNvPr>
          <p:cNvGraphicFramePr>
            <a:graphicFrameLocks noGrp="1"/>
          </p:cNvGraphicFramePr>
          <p:nvPr>
            <p:ph idx="1"/>
            <p:extLst>
              <p:ext uri="{D42A27DB-BD31-4B8C-83A1-F6EECF244321}">
                <p14:modId xmlns:p14="http://schemas.microsoft.com/office/powerpoint/2010/main" val="1895760759"/>
              </p:ext>
            </p:extLst>
          </p:nvPr>
        </p:nvGraphicFramePr>
        <p:xfrm>
          <a:off x="5038410" y="1061686"/>
          <a:ext cx="6593202"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204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9" y="786384"/>
            <a:ext cx="3623244" cy="2665614"/>
          </a:xfrm>
        </p:spPr>
        <p:txBody>
          <a:bodyPr anchor="t">
            <a:normAutofit/>
          </a:bodyPr>
          <a:lstStyle/>
          <a:p>
            <a:r>
              <a:rPr lang="en-US" dirty="0"/>
              <a:t>Data Anonymizer</a:t>
            </a:r>
          </a:p>
        </p:txBody>
      </p:sp>
      <p:cxnSp>
        <p:nvCxnSpPr>
          <p:cNvPr id="13" name="Straight Connector 12">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Document">
            <a:extLst>
              <a:ext uri="{FF2B5EF4-FFF2-40B4-BE49-F238E27FC236}">
                <a16:creationId xmlns:a16="http://schemas.microsoft.com/office/drawing/2014/main" id="{73B85CED-0CC7-A3B3-FFFB-ED35002CCE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p:cNvSpPr>
            <a:spLocks noGrp="1"/>
          </p:cNvSpPr>
          <p:nvPr>
            <p:ph idx="1"/>
          </p:nvPr>
        </p:nvSpPr>
        <p:spPr>
          <a:xfrm>
            <a:off x="4931765" y="989350"/>
            <a:ext cx="6699544" cy="5021609"/>
          </a:xfrm>
        </p:spPr>
        <p:txBody>
          <a:bodyPr anchor="t">
            <a:normAutofit/>
          </a:bodyPr>
          <a:lstStyle/>
          <a:p>
            <a:pPr lvl="0"/>
            <a:r>
              <a:rPr lang="en-US" sz="1800"/>
              <a:t>Overview : This document contains 5 sections, section-1 is about introduction to the project, section-2 and 3 contains the design and development of project, section-4 contains the user manual and section-5 contains future work</a:t>
            </a:r>
          </a:p>
        </p:txBody>
      </p:sp>
      <p:cxnSp>
        <p:nvCxnSpPr>
          <p:cNvPr id="15" name="Straight Connector 14">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834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7" y="789567"/>
            <a:ext cx="11110405" cy="1054864"/>
          </a:xfrm>
        </p:spPr>
        <p:txBody>
          <a:bodyPr anchor="t">
            <a:normAutofit/>
          </a:bodyPr>
          <a:lstStyle/>
          <a:p>
            <a:r>
              <a:rPr lang="en-US" dirty="0"/>
              <a:t>4. Interface/User Manual</a:t>
            </a:r>
          </a:p>
        </p:txBody>
      </p:sp>
      <p:cxnSp>
        <p:nvCxnSpPr>
          <p:cNvPr id="12" name="Straight Connector 11">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F6F0EA05-2121-32E6-C144-10F21BE29B52}"/>
              </a:ext>
            </a:extLst>
          </p:cNvPr>
          <p:cNvGraphicFramePr>
            <a:graphicFrameLocks noGrp="1"/>
          </p:cNvGraphicFramePr>
          <p:nvPr>
            <p:ph idx="1"/>
            <p:extLst>
              <p:ext uri="{D42A27DB-BD31-4B8C-83A1-F6EECF244321}">
                <p14:modId xmlns:p14="http://schemas.microsoft.com/office/powerpoint/2010/main" val="2189782818"/>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0154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8D42C-657C-3D40-2218-81A142BA9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56" y="510287"/>
            <a:ext cx="11110923" cy="5837426"/>
          </a:xfrm>
          <a:prstGeom prst="rect">
            <a:avLst/>
          </a:prstGeom>
        </p:spPr>
      </p:pic>
    </p:spTree>
    <p:extLst>
      <p:ext uri="{BB962C8B-B14F-4D97-AF65-F5344CB8AC3E}">
        <p14:creationId xmlns:p14="http://schemas.microsoft.com/office/powerpoint/2010/main" val="411933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CEAF8A-23F6-FE70-A72E-216C4AF7A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09" y="347160"/>
            <a:ext cx="11634693" cy="6080533"/>
          </a:xfrm>
          <a:prstGeom prst="rect">
            <a:avLst/>
          </a:prstGeom>
        </p:spPr>
      </p:pic>
    </p:spTree>
    <p:extLst>
      <p:ext uri="{BB962C8B-B14F-4D97-AF65-F5344CB8AC3E}">
        <p14:creationId xmlns:p14="http://schemas.microsoft.com/office/powerpoint/2010/main" val="1886668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878320-E158-8741-A0F2-E3D7D15DD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42" y="616976"/>
            <a:ext cx="11255715" cy="5624047"/>
          </a:xfrm>
          <a:prstGeom prst="rect">
            <a:avLst/>
          </a:prstGeom>
        </p:spPr>
      </p:pic>
    </p:spTree>
    <p:extLst>
      <p:ext uri="{BB962C8B-B14F-4D97-AF65-F5344CB8AC3E}">
        <p14:creationId xmlns:p14="http://schemas.microsoft.com/office/powerpoint/2010/main" val="3508018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BA3C56-3447-EBD7-E51D-A35F5D79C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51" y="466664"/>
            <a:ext cx="9973989" cy="5611715"/>
          </a:xfrm>
          <a:prstGeom prst="rect">
            <a:avLst/>
          </a:prstGeom>
        </p:spPr>
      </p:pic>
    </p:spTree>
    <p:extLst>
      <p:ext uri="{BB962C8B-B14F-4D97-AF65-F5344CB8AC3E}">
        <p14:creationId xmlns:p14="http://schemas.microsoft.com/office/powerpoint/2010/main" val="412373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7" y="789567"/>
            <a:ext cx="11110405" cy="1054864"/>
          </a:xfrm>
        </p:spPr>
        <p:txBody>
          <a:bodyPr anchor="t">
            <a:normAutofit/>
          </a:bodyPr>
          <a:lstStyle/>
          <a:p>
            <a:r>
              <a:rPr lang="en-US" dirty="0"/>
              <a:t>4.3. Privacy Model</a:t>
            </a:r>
          </a:p>
        </p:txBody>
      </p:sp>
      <p:cxnSp>
        <p:nvCxnSpPr>
          <p:cNvPr id="12" name="Straight Connector 11">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D4DD5542-C443-DA6B-8E95-B3C9C203F2AE}"/>
              </a:ext>
            </a:extLst>
          </p:cNvPr>
          <p:cNvGraphicFramePr>
            <a:graphicFrameLocks noGrp="1"/>
          </p:cNvGraphicFramePr>
          <p:nvPr>
            <p:ph idx="1"/>
            <p:extLst>
              <p:ext uri="{D42A27DB-BD31-4B8C-83A1-F6EECF244321}">
                <p14:modId xmlns:p14="http://schemas.microsoft.com/office/powerpoint/2010/main" val="1182746906"/>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8173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k-Anonymity</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9776B9CC-A1B8-6B38-3DFE-42C2BB8F3D2D}"/>
              </a:ext>
            </a:extLst>
          </p:cNvPr>
          <p:cNvGraphicFramePr>
            <a:graphicFrameLocks noGrp="1"/>
          </p:cNvGraphicFramePr>
          <p:nvPr>
            <p:ph idx="1"/>
            <p:extLst>
              <p:ext uri="{D42A27DB-BD31-4B8C-83A1-F6EECF244321}">
                <p14:modId xmlns:p14="http://schemas.microsoft.com/office/powerpoint/2010/main" val="2500348895"/>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0324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l-diversity</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4AB504AC-B12F-3A2B-284D-C043E3A54BD6}"/>
              </a:ext>
            </a:extLst>
          </p:cNvPr>
          <p:cNvGraphicFramePr>
            <a:graphicFrameLocks noGrp="1"/>
          </p:cNvGraphicFramePr>
          <p:nvPr>
            <p:ph idx="1"/>
            <p:extLst>
              <p:ext uri="{D42A27DB-BD31-4B8C-83A1-F6EECF244321}">
                <p14:modId xmlns:p14="http://schemas.microsoft.com/office/powerpoint/2010/main" val="861067050"/>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702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t-closeness</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E37BDB06-CA58-3D95-E0CB-DE9FC5F23DFB}"/>
              </a:ext>
            </a:extLst>
          </p:cNvPr>
          <p:cNvGraphicFramePr>
            <a:graphicFrameLocks noGrp="1"/>
          </p:cNvGraphicFramePr>
          <p:nvPr>
            <p:ph idx="1"/>
            <p:extLst>
              <p:ext uri="{D42A27DB-BD31-4B8C-83A1-F6EECF244321}">
                <p14:modId xmlns:p14="http://schemas.microsoft.com/office/powerpoint/2010/main" val="361521384"/>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4219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Hierarchies</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8634AE0F-EAF9-8306-57F3-97391B9A2D21}"/>
              </a:ext>
            </a:extLst>
          </p:cNvPr>
          <p:cNvGraphicFramePr>
            <a:graphicFrameLocks noGrp="1"/>
          </p:cNvGraphicFramePr>
          <p:nvPr>
            <p:ph idx="1"/>
            <p:extLst>
              <p:ext uri="{D42A27DB-BD31-4B8C-83A1-F6EECF244321}">
                <p14:modId xmlns:p14="http://schemas.microsoft.com/office/powerpoint/2010/main" val="620745127"/>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101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a wooden block with the number one written on it and the block is on a yellow surface">
            <a:extLst>
              <a:ext uri="{FF2B5EF4-FFF2-40B4-BE49-F238E27FC236}">
                <a16:creationId xmlns:a16="http://schemas.microsoft.com/office/drawing/2014/main" id="{673C3B7F-FAF8-F4CB-7B7D-ABAC3A58ABA6}"/>
              </a:ext>
            </a:extLst>
          </p:cNvPr>
          <p:cNvPicPr>
            <a:picLocks noChangeAspect="1"/>
          </p:cNvPicPr>
          <p:nvPr/>
        </p:nvPicPr>
        <p:blipFill rotWithShape="1">
          <a:blip r:embed="rId2">
            <a:alphaModFix amt="60000"/>
          </a:blip>
          <a:srcRect t="13419" r="-2" b="2307"/>
          <a:stretch/>
        </p:blipFill>
        <p:spPr>
          <a:xfrm>
            <a:off x="20" y="10"/>
            <a:ext cx="12191980" cy="6857990"/>
          </a:xfrm>
          <a:prstGeom prst="rect">
            <a:avLst/>
          </a:prstGeom>
        </p:spPr>
      </p:pic>
      <p:sp>
        <p:nvSpPr>
          <p:cNvPr id="2" name="Title"/>
          <p:cNvSpPr>
            <a:spLocks noGrp="1"/>
          </p:cNvSpPr>
          <p:nvPr>
            <p:ph type="ctrTitle"/>
          </p:nvPr>
        </p:nvSpPr>
        <p:spPr>
          <a:xfrm>
            <a:off x="521208" y="4819615"/>
            <a:ext cx="6817836" cy="1264936"/>
          </a:xfrm>
        </p:spPr>
        <p:txBody>
          <a:bodyPr anchor="ctr">
            <a:normAutofit/>
          </a:bodyPr>
          <a:lstStyle/>
          <a:p>
            <a:r>
              <a:rPr lang="en-US" dirty="0">
                <a:solidFill>
                  <a:srgbClr val="FFFFFF"/>
                </a:solidFill>
              </a:rPr>
              <a:t>1.  Introduction</a:t>
            </a:r>
          </a:p>
        </p:txBody>
      </p:sp>
      <p:cxnSp>
        <p:nvCxnSpPr>
          <p:cNvPr id="11"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832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9" y="786384"/>
            <a:ext cx="3623244" cy="2665614"/>
          </a:xfrm>
        </p:spPr>
        <p:txBody>
          <a:bodyPr anchor="t">
            <a:normAutofit/>
          </a:bodyPr>
          <a:lstStyle/>
          <a:p>
            <a:r>
              <a:rPr lang="en-US" dirty="0"/>
              <a:t>Hierarchies</a:t>
            </a:r>
          </a:p>
        </p:txBody>
      </p:sp>
      <p:cxnSp>
        <p:nvCxnSpPr>
          <p:cNvPr id="13" name="Straight Connector 12">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Open Folder">
            <a:extLst>
              <a:ext uri="{FF2B5EF4-FFF2-40B4-BE49-F238E27FC236}">
                <a16:creationId xmlns:a16="http://schemas.microsoft.com/office/drawing/2014/main" id="{D94452CD-96ED-F408-A47B-F38A62B25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p:cNvSpPr>
            <a:spLocks noGrp="1"/>
          </p:cNvSpPr>
          <p:nvPr>
            <p:ph idx="1"/>
          </p:nvPr>
        </p:nvSpPr>
        <p:spPr>
          <a:xfrm>
            <a:off x="4931765" y="989350"/>
            <a:ext cx="6699544" cy="5021609"/>
          </a:xfrm>
        </p:spPr>
        <p:txBody>
          <a:bodyPr anchor="t">
            <a:normAutofit/>
          </a:bodyPr>
          <a:lstStyle/>
          <a:p>
            <a:pPr lvl="0"/>
            <a:r>
              <a:rPr lang="en-US" sz="1800"/>
              <a:t>In this tool the hierarchies can be supplied by the user in the form of ‘CSV’ files, which each file contains the column headers specifying the level fo the hierarchy and rows contain intervals or generalised attributes</a:t>
            </a:r>
          </a:p>
        </p:txBody>
      </p:sp>
      <p:cxnSp>
        <p:nvCxnSpPr>
          <p:cNvPr id="15" name="Straight Connector 14">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699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170A-3681-C25F-BCA0-FAFDACF681E1}"/>
              </a:ext>
            </a:extLst>
          </p:cNvPr>
          <p:cNvSpPr>
            <a:spLocks noGrp="1"/>
          </p:cNvSpPr>
          <p:nvPr>
            <p:ph type="title"/>
          </p:nvPr>
        </p:nvSpPr>
        <p:spPr/>
        <p:txBody>
          <a:bodyPr/>
          <a:lstStyle/>
          <a:p>
            <a:r>
              <a:rPr lang="en-IN" dirty="0"/>
              <a:t>              </a:t>
            </a:r>
          </a:p>
        </p:txBody>
      </p:sp>
      <p:pic>
        <p:nvPicPr>
          <p:cNvPr id="7" name="Content Placeholder 6">
            <a:extLst>
              <a:ext uri="{FF2B5EF4-FFF2-40B4-BE49-F238E27FC236}">
                <a16:creationId xmlns:a16="http://schemas.microsoft.com/office/drawing/2014/main" id="{72DDF17E-4747-7D8E-932A-E1213BEA6C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963" y="140074"/>
            <a:ext cx="7594896" cy="6070974"/>
          </a:xfrm>
        </p:spPr>
      </p:pic>
    </p:spTree>
    <p:extLst>
      <p:ext uri="{BB962C8B-B14F-4D97-AF65-F5344CB8AC3E}">
        <p14:creationId xmlns:p14="http://schemas.microsoft.com/office/powerpoint/2010/main" val="1283769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42CB-474D-9F60-2321-B0E23AE6AEF4}"/>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702A6961-F16E-E356-99BD-CF78B3CA8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597" y="574747"/>
            <a:ext cx="2473791" cy="6231887"/>
          </a:xfrm>
        </p:spPr>
      </p:pic>
      <p:pic>
        <p:nvPicPr>
          <p:cNvPr id="7" name="Picture 6">
            <a:extLst>
              <a:ext uri="{FF2B5EF4-FFF2-40B4-BE49-F238E27FC236}">
                <a16:creationId xmlns:a16="http://schemas.microsoft.com/office/drawing/2014/main" id="{932033A1-E6BB-65C8-C0D6-E6651F2DB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610" y="689289"/>
            <a:ext cx="3370729" cy="6151581"/>
          </a:xfrm>
          <a:prstGeom prst="rect">
            <a:avLst/>
          </a:prstGeom>
        </p:spPr>
      </p:pic>
      <p:sp>
        <p:nvSpPr>
          <p:cNvPr id="8" name="TextBox 7">
            <a:extLst>
              <a:ext uri="{FF2B5EF4-FFF2-40B4-BE49-F238E27FC236}">
                <a16:creationId xmlns:a16="http://schemas.microsoft.com/office/drawing/2014/main" id="{78DC4D36-AD45-CF55-3876-EB27AA52A2BE}"/>
              </a:ext>
            </a:extLst>
          </p:cNvPr>
          <p:cNvSpPr txBox="1"/>
          <p:nvPr/>
        </p:nvSpPr>
        <p:spPr>
          <a:xfrm>
            <a:off x="1494691" y="148144"/>
            <a:ext cx="2216697" cy="369332"/>
          </a:xfrm>
          <a:prstGeom prst="rect">
            <a:avLst/>
          </a:prstGeom>
          <a:noFill/>
        </p:spPr>
        <p:txBody>
          <a:bodyPr wrap="none" rtlCol="0">
            <a:spAutoFit/>
          </a:bodyPr>
          <a:lstStyle/>
          <a:p>
            <a:r>
              <a:rPr lang="en-IN" dirty="0"/>
              <a:t>Adult hierarchy age</a:t>
            </a:r>
          </a:p>
        </p:txBody>
      </p:sp>
      <p:sp>
        <p:nvSpPr>
          <p:cNvPr id="9" name="TextBox 8">
            <a:extLst>
              <a:ext uri="{FF2B5EF4-FFF2-40B4-BE49-F238E27FC236}">
                <a16:creationId xmlns:a16="http://schemas.microsoft.com/office/drawing/2014/main" id="{1D6BAF75-9E9C-5CED-57EE-CDC5191D5016}"/>
              </a:ext>
            </a:extLst>
          </p:cNvPr>
          <p:cNvSpPr txBox="1"/>
          <p:nvPr/>
        </p:nvSpPr>
        <p:spPr>
          <a:xfrm>
            <a:off x="6286493" y="251354"/>
            <a:ext cx="3278846" cy="369332"/>
          </a:xfrm>
          <a:prstGeom prst="rect">
            <a:avLst/>
          </a:prstGeom>
          <a:noFill/>
        </p:spPr>
        <p:txBody>
          <a:bodyPr wrap="none" rtlCol="0">
            <a:spAutoFit/>
          </a:bodyPr>
          <a:lstStyle/>
          <a:p>
            <a:r>
              <a:rPr lang="en-IN" dirty="0"/>
              <a:t>Adult hierarchy native country</a:t>
            </a:r>
          </a:p>
        </p:txBody>
      </p:sp>
    </p:spTree>
    <p:extLst>
      <p:ext uri="{BB962C8B-B14F-4D97-AF65-F5344CB8AC3E}">
        <p14:creationId xmlns:p14="http://schemas.microsoft.com/office/powerpoint/2010/main" val="930108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1B01-B3F1-2BC3-4E9A-FCE009ADAD07}"/>
              </a:ext>
            </a:extLst>
          </p:cNvPr>
          <p:cNvSpPr>
            <a:spLocks noGrp="1"/>
          </p:cNvSpPr>
          <p:nvPr>
            <p:ph type="title"/>
          </p:nvPr>
        </p:nvSpPr>
        <p:spPr/>
        <p:txBody>
          <a:bodyPr/>
          <a:lstStyle/>
          <a:p>
            <a:r>
              <a:rPr lang="en-US" dirty="0"/>
              <a:t>Attack scenarios</a:t>
            </a:r>
            <a:endParaRPr lang="en-IN" dirty="0"/>
          </a:p>
        </p:txBody>
      </p:sp>
      <p:sp>
        <p:nvSpPr>
          <p:cNvPr id="3" name="Content Placeholder 2">
            <a:extLst>
              <a:ext uri="{FF2B5EF4-FFF2-40B4-BE49-F238E27FC236}">
                <a16:creationId xmlns:a16="http://schemas.microsoft.com/office/drawing/2014/main" id="{07976B9F-8535-EE91-18C8-AB74CC8AF24B}"/>
              </a:ext>
            </a:extLst>
          </p:cNvPr>
          <p:cNvSpPr>
            <a:spLocks noGrp="1"/>
          </p:cNvSpPr>
          <p:nvPr>
            <p:ph idx="1"/>
          </p:nvPr>
        </p:nvSpPr>
        <p:spPr/>
        <p:txBody>
          <a:bodyPr>
            <a:normAutofit fontScale="85000" lnSpcReduction="10000"/>
          </a:bodyPr>
          <a:lstStyle/>
          <a:p>
            <a:pPr marL="0" indent="0">
              <a:buNone/>
            </a:pPr>
            <a:r>
              <a:rPr lang="en-US" b="1" dirty="0"/>
              <a:t>Identity Re-identification:</a:t>
            </a:r>
          </a:p>
          <a:p>
            <a:r>
              <a:rPr lang="en-US" dirty="0"/>
              <a:t>Attack Scenario: Malicious actors attempt to re-identify individuals in the anonymized dataset to discover sensitive information.</a:t>
            </a:r>
          </a:p>
          <a:p>
            <a:r>
              <a:rPr lang="en-US" dirty="0"/>
              <a:t>Prevention: Techniques like k-anonymity, l-diversity, and t-closeness introduce generalization and suppression methods, making it challenging to identify specific individuals.</a:t>
            </a:r>
          </a:p>
          <a:p>
            <a:pPr marL="0" indent="0">
              <a:buNone/>
            </a:pPr>
            <a:r>
              <a:rPr lang="en-US" b="1" dirty="0"/>
              <a:t>Homogeneity Attacks:</a:t>
            </a:r>
          </a:p>
          <a:p>
            <a:r>
              <a:rPr lang="en-US" dirty="0"/>
              <a:t>Attack Scenario: Attackers exploit patterns in the data to reveal that a particular attribute is the same for a group of individuals.</a:t>
            </a:r>
          </a:p>
          <a:p>
            <a:r>
              <a:rPr lang="en-US" dirty="0"/>
              <a:t>Prevention: k-Anonymity helps protect against homogeneity attacks by ensuring that each quasi-identifier tuple appears in at least k-1 records, reducing the risk of revealing identical sensitive information.</a:t>
            </a:r>
            <a:endParaRPr lang="en-IN" dirty="0"/>
          </a:p>
        </p:txBody>
      </p:sp>
    </p:spTree>
    <p:extLst>
      <p:ext uri="{BB962C8B-B14F-4D97-AF65-F5344CB8AC3E}">
        <p14:creationId xmlns:p14="http://schemas.microsoft.com/office/powerpoint/2010/main" val="694722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4.4. Anonymize</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4DBDD907-86DF-569B-BFEE-D2156BD99F7A}"/>
              </a:ext>
            </a:extLst>
          </p:cNvPr>
          <p:cNvGraphicFramePr>
            <a:graphicFrameLocks noGrp="1"/>
          </p:cNvGraphicFramePr>
          <p:nvPr>
            <p:ph idx="1"/>
            <p:extLst>
              <p:ext uri="{D42A27DB-BD31-4B8C-83A1-F6EECF244321}">
                <p14:modId xmlns:p14="http://schemas.microsoft.com/office/powerpoint/2010/main" val="3615921217"/>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100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5D05-9E2D-C5F1-044A-37FD1CFFB293}"/>
              </a:ext>
            </a:extLst>
          </p:cNvPr>
          <p:cNvSpPr>
            <a:spLocks noGrp="1"/>
          </p:cNvSpPr>
          <p:nvPr>
            <p:ph type="ctrTitle"/>
          </p:nvPr>
        </p:nvSpPr>
        <p:spPr/>
        <p:txBody>
          <a:bodyPr/>
          <a:lstStyle/>
          <a:p>
            <a:r>
              <a:rPr lang="en-IN" dirty="0"/>
              <a:t>  </a:t>
            </a:r>
          </a:p>
        </p:txBody>
      </p:sp>
      <p:sp>
        <p:nvSpPr>
          <p:cNvPr id="3" name="Subtitle 2">
            <a:extLst>
              <a:ext uri="{FF2B5EF4-FFF2-40B4-BE49-F238E27FC236}">
                <a16:creationId xmlns:a16="http://schemas.microsoft.com/office/drawing/2014/main" id="{40618195-314E-631E-AE3B-C64B04495EF8}"/>
              </a:ext>
            </a:extLst>
          </p:cNvPr>
          <p:cNvSpPr>
            <a:spLocks noGrp="1"/>
          </p:cNvSpPr>
          <p:nvPr>
            <p:ph type="subTitle" idx="1"/>
          </p:nvPr>
        </p:nvSpPr>
        <p:spPr/>
        <p:txBody>
          <a:bodyPr/>
          <a:lstStyle/>
          <a:p>
            <a:r>
              <a:rPr lang="en-IN" dirty="0"/>
              <a:t> </a:t>
            </a:r>
          </a:p>
        </p:txBody>
      </p:sp>
      <p:pic>
        <p:nvPicPr>
          <p:cNvPr id="5" name="Picture 4">
            <a:extLst>
              <a:ext uri="{FF2B5EF4-FFF2-40B4-BE49-F238E27FC236}">
                <a16:creationId xmlns:a16="http://schemas.microsoft.com/office/drawing/2014/main" id="{F64C9720-E394-900C-15F1-1CD91659D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629" y="258924"/>
            <a:ext cx="8359194" cy="6143240"/>
          </a:xfrm>
          <a:prstGeom prst="rect">
            <a:avLst/>
          </a:prstGeom>
        </p:spPr>
      </p:pic>
    </p:spTree>
    <p:extLst>
      <p:ext uri="{BB962C8B-B14F-4D97-AF65-F5344CB8AC3E}">
        <p14:creationId xmlns:p14="http://schemas.microsoft.com/office/powerpoint/2010/main" val="67093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4C90-E09A-C50E-B2FB-8FAC1DBCBAB5}"/>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90EE0F7B-724F-A41E-B79B-4C441A0D4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430" y="549648"/>
            <a:ext cx="9998507" cy="5758703"/>
          </a:xfrm>
        </p:spPr>
      </p:pic>
    </p:spTree>
    <p:extLst>
      <p:ext uri="{BB962C8B-B14F-4D97-AF65-F5344CB8AC3E}">
        <p14:creationId xmlns:p14="http://schemas.microsoft.com/office/powerpoint/2010/main" val="1228626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6855-DB02-7EE8-B245-6002D1C7FD7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5D4BF9D-4883-A1E8-8B86-49FCBF995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240" y="324256"/>
            <a:ext cx="11150914" cy="5977931"/>
          </a:xfrm>
        </p:spPr>
      </p:pic>
    </p:spTree>
    <p:extLst>
      <p:ext uri="{BB962C8B-B14F-4D97-AF65-F5344CB8AC3E}">
        <p14:creationId xmlns:p14="http://schemas.microsoft.com/office/powerpoint/2010/main" val="1305619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2BD5-E1BC-2011-EA39-204F00943555}"/>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4197E425-EE03-4D47-922E-6230A49AB0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1790" y="0"/>
            <a:ext cx="7552845" cy="7095675"/>
          </a:xfrm>
        </p:spPr>
      </p:pic>
    </p:spTree>
    <p:extLst>
      <p:ext uri="{BB962C8B-B14F-4D97-AF65-F5344CB8AC3E}">
        <p14:creationId xmlns:p14="http://schemas.microsoft.com/office/powerpoint/2010/main" val="327661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5. Future work</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A02FDBAA-E3EE-CCBE-06EB-33DE0ECC455D}"/>
              </a:ext>
            </a:extLst>
          </p:cNvPr>
          <p:cNvGraphicFramePr>
            <a:graphicFrameLocks noGrp="1"/>
          </p:cNvGraphicFramePr>
          <p:nvPr>
            <p:ph idx="1"/>
            <p:extLst>
              <p:ext uri="{D42A27DB-BD31-4B8C-83A1-F6EECF244321}">
                <p14:modId xmlns:p14="http://schemas.microsoft.com/office/powerpoint/2010/main" val="2420560730"/>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83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1.1. Context</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29495F8C-D587-ED8C-C105-496FFC9DF296}"/>
              </a:ext>
            </a:extLst>
          </p:cNvPr>
          <p:cNvGraphicFramePr>
            <a:graphicFrameLocks noGrp="1"/>
          </p:cNvGraphicFramePr>
          <p:nvPr>
            <p:ph idx="1"/>
            <p:extLst>
              <p:ext uri="{D42A27DB-BD31-4B8C-83A1-F6EECF244321}">
                <p14:modId xmlns:p14="http://schemas.microsoft.com/office/powerpoint/2010/main" val="419413232"/>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F4967C0-4283-86B6-7D2C-253394BAA1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63" y="1836185"/>
            <a:ext cx="4370502" cy="4343398"/>
          </a:xfrm>
          <a:prstGeom prst="rect">
            <a:avLst/>
          </a:prstGeom>
        </p:spPr>
      </p:pic>
      <p:sp>
        <p:nvSpPr>
          <p:cNvPr id="3" name="TextBox 2">
            <a:extLst>
              <a:ext uri="{FF2B5EF4-FFF2-40B4-BE49-F238E27FC236}">
                <a16:creationId xmlns:a16="http://schemas.microsoft.com/office/drawing/2014/main" id="{07EAF73E-8550-733C-E8B4-8425616CB3C0}"/>
              </a:ext>
            </a:extLst>
          </p:cNvPr>
          <p:cNvSpPr txBox="1"/>
          <p:nvPr/>
        </p:nvSpPr>
        <p:spPr>
          <a:xfrm>
            <a:off x="647258" y="2938700"/>
            <a:ext cx="1041695" cy="369332"/>
          </a:xfrm>
          <a:prstGeom prst="rect">
            <a:avLst/>
          </a:prstGeom>
          <a:noFill/>
        </p:spPr>
        <p:txBody>
          <a:bodyPr wrap="none" rtlCol="0">
            <a:spAutoFit/>
          </a:bodyPr>
          <a:lstStyle/>
          <a:p>
            <a:r>
              <a:rPr lang="en-IN" b="1" dirty="0">
                <a:solidFill>
                  <a:srgbClr val="FF0000"/>
                </a:solidFill>
                <a:highlight>
                  <a:srgbClr val="FFFF00"/>
                </a:highlight>
              </a:rPr>
              <a:t>Attacker</a:t>
            </a:r>
          </a:p>
        </p:txBody>
      </p:sp>
      <p:sp>
        <p:nvSpPr>
          <p:cNvPr id="5" name="TextBox 4">
            <a:extLst>
              <a:ext uri="{FF2B5EF4-FFF2-40B4-BE49-F238E27FC236}">
                <a16:creationId xmlns:a16="http://schemas.microsoft.com/office/drawing/2014/main" id="{D9507B43-CF67-A558-B9B4-18059FF5959B}"/>
              </a:ext>
            </a:extLst>
          </p:cNvPr>
          <p:cNvSpPr txBox="1"/>
          <p:nvPr/>
        </p:nvSpPr>
        <p:spPr>
          <a:xfrm>
            <a:off x="3457661" y="3244334"/>
            <a:ext cx="572721" cy="369332"/>
          </a:xfrm>
          <a:prstGeom prst="rect">
            <a:avLst/>
          </a:prstGeom>
          <a:noFill/>
        </p:spPr>
        <p:txBody>
          <a:bodyPr wrap="none" rtlCol="0">
            <a:spAutoFit/>
          </a:bodyPr>
          <a:lstStyle/>
          <a:p>
            <a:r>
              <a:rPr lang="en-IN" b="1" dirty="0">
                <a:solidFill>
                  <a:srgbClr val="FF0000"/>
                </a:solidFill>
                <a:highlight>
                  <a:srgbClr val="FFFF00"/>
                </a:highlight>
              </a:rPr>
              <a:t>You</a:t>
            </a:r>
          </a:p>
        </p:txBody>
      </p:sp>
    </p:spTree>
    <p:extLst>
      <p:ext uri="{BB962C8B-B14F-4D97-AF65-F5344CB8AC3E}">
        <p14:creationId xmlns:p14="http://schemas.microsoft.com/office/powerpoint/2010/main" val="93345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1.2. Motivation</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EBA10CB2-EAC2-1044-664F-0607C8B3E803}"/>
              </a:ext>
            </a:extLst>
          </p:cNvPr>
          <p:cNvGraphicFramePr>
            <a:graphicFrameLocks noGrp="1"/>
          </p:cNvGraphicFramePr>
          <p:nvPr>
            <p:ph idx="1"/>
            <p:extLst>
              <p:ext uri="{D42A27DB-BD31-4B8C-83A1-F6EECF244321}">
                <p14:modId xmlns:p14="http://schemas.microsoft.com/office/powerpoint/2010/main" val="3256655102"/>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24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908006"/>
            <a:ext cx="3503409" cy="5070171"/>
          </a:xfrm>
        </p:spPr>
        <p:txBody>
          <a:bodyPr anchor="b">
            <a:normAutofit/>
          </a:bodyPr>
          <a:lstStyle/>
          <a:p>
            <a:r>
              <a:rPr lang="en-US" sz="3700" dirty="0"/>
              <a:t>Anonymization</a:t>
            </a:r>
          </a:p>
        </p:txBody>
      </p:sp>
      <p:cxnSp>
        <p:nvCxnSpPr>
          <p:cNvPr id="12" name="Straight Connector 11">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5865BB1F-5453-E782-E520-7168661A4AD3}"/>
              </a:ext>
            </a:extLst>
          </p:cNvPr>
          <p:cNvGraphicFramePr>
            <a:graphicFrameLocks noGrp="1"/>
          </p:cNvGraphicFramePr>
          <p:nvPr>
            <p:ph idx="1"/>
            <p:extLst>
              <p:ext uri="{D42A27DB-BD31-4B8C-83A1-F6EECF244321}">
                <p14:modId xmlns:p14="http://schemas.microsoft.com/office/powerpoint/2010/main" val="1512285532"/>
              </p:ext>
            </p:extLst>
          </p:nvPr>
        </p:nvGraphicFramePr>
        <p:xfrm>
          <a:off x="5038410" y="1061686"/>
          <a:ext cx="6593202"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526933FF-DE9C-8E1E-0DC7-7B59320038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35063"/>
            <a:ext cx="4593316" cy="4312020"/>
          </a:xfrm>
          <a:prstGeom prst="rect">
            <a:avLst/>
          </a:prstGeom>
        </p:spPr>
      </p:pic>
      <p:sp>
        <p:nvSpPr>
          <p:cNvPr id="8" name="TextBox 7">
            <a:extLst>
              <a:ext uri="{FF2B5EF4-FFF2-40B4-BE49-F238E27FC236}">
                <a16:creationId xmlns:a16="http://schemas.microsoft.com/office/drawing/2014/main" id="{04F877CC-1C12-70E5-A7E7-28E1C972891B}"/>
              </a:ext>
            </a:extLst>
          </p:cNvPr>
          <p:cNvSpPr txBox="1"/>
          <p:nvPr/>
        </p:nvSpPr>
        <p:spPr>
          <a:xfrm>
            <a:off x="2668205" y="1726252"/>
            <a:ext cx="1975221" cy="369332"/>
          </a:xfrm>
          <a:prstGeom prst="rect">
            <a:avLst/>
          </a:prstGeom>
          <a:noFill/>
        </p:spPr>
        <p:txBody>
          <a:bodyPr wrap="none" rtlCol="0">
            <a:spAutoFit/>
          </a:bodyPr>
          <a:lstStyle/>
          <a:p>
            <a:r>
              <a:rPr lang="en-US" b="1" dirty="0">
                <a:solidFill>
                  <a:srgbClr val="FFFF00"/>
                </a:solidFill>
                <a:highlight>
                  <a:srgbClr val="FF0000"/>
                </a:highlight>
              </a:rPr>
              <a:t>Data Anonymizer</a:t>
            </a:r>
            <a:endParaRPr lang="en-IN" b="1" dirty="0">
              <a:solidFill>
                <a:srgbClr val="FFFF00"/>
              </a:solidFill>
              <a:highlight>
                <a:srgbClr val="FF0000"/>
              </a:highlight>
            </a:endParaRPr>
          </a:p>
        </p:txBody>
      </p:sp>
      <p:sp>
        <p:nvSpPr>
          <p:cNvPr id="9" name="TextBox 8">
            <a:extLst>
              <a:ext uri="{FF2B5EF4-FFF2-40B4-BE49-F238E27FC236}">
                <a16:creationId xmlns:a16="http://schemas.microsoft.com/office/drawing/2014/main" id="{A3330E78-8F45-492B-6728-0045F13CECCB}"/>
              </a:ext>
            </a:extLst>
          </p:cNvPr>
          <p:cNvSpPr txBox="1"/>
          <p:nvPr/>
        </p:nvSpPr>
        <p:spPr>
          <a:xfrm>
            <a:off x="126225" y="2241176"/>
            <a:ext cx="1170000" cy="369332"/>
          </a:xfrm>
          <a:prstGeom prst="rect">
            <a:avLst/>
          </a:prstGeom>
          <a:noFill/>
        </p:spPr>
        <p:txBody>
          <a:bodyPr wrap="none" rtlCol="0">
            <a:spAutoFit/>
          </a:bodyPr>
          <a:lstStyle/>
          <a:p>
            <a:r>
              <a:rPr lang="en-US" dirty="0">
                <a:solidFill>
                  <a:srgbClr val="FFFF00"/>
                </a:solidFill>
                <a:highlight>
                  <a:srgbClr val="FF0000"/>
                </a:highlight>
              </a:rPr>
              <a:t>Your data</a:t>
            </a:r>
            <a:endParaRPr lang="en-IN" dirty="0">
              <a:solidFill>
                <a:srgbClr val="FFFF00"/>
              </a:solidFill>
              <a:highlight>
                <a:srgbClr val="FF0000"/>
              </a:highlight>
            </a:endParaRPr>
          </a:p>
        </p:txBody>
      </p:sp>
      <p:sp>
        <p:nvSpPr>
          <p:cNvPr id="11" name="TextBox 10">
            <a:extLst>
              <a:ext uri="{FF2B5EF4-FFF2-40B4-BE49-F238E27FC236}">
                <a16:creationId xmlns:a16="http://schemas.microsoft.com/office/drawing/2014/main" id="{68B21593-B0C4-8E39-E11E-946917153040}"/>
              </a:ext>
            </a:extLst>
          </p:cNvPr>
          <p:cNvSpPr txBox="1"/>
          <p:nvPr/>
        </p:nvSpPr>
        <p:spPr>
          <a:xfrm>
            <a:off x="560388" y="3594129"/>
            <a:ext cx="990977" cy="369332"/>
          </a:xfrm>
          <a:prstGeom prst="rect">
            <a:avLst/>
          </a:prstGeom>
          <a:noFill/>
        </p:spPr>
        <p:txBody>
          <a:bodyPr wrap="none" rtlCol="0">
            <a:spAutoFit/>
          </a:bodyPr>
          <a:lstStyle/>
          <a:p>
            <a:r>
              <a:rPr lang="en-US" dirty="0">
                <a:solidFill>
                  <a:srgbClr val="FFFF00"/>
                </a:solidFill>
                <a:highlight>
                  <a:srgbClr val="FF0000"/>
                </a:highlight>
              </a:rPr>
              <a:t>*Hides*</a:t>
            </a:r>
            <a:endParaRPr lang="en-IN" dirty="0">
              <a:solidFill>
                <a:srgbClr val="FFFF00"/>
              </a:solidFill>
              <a:highlight>
                <a:srgbClr val="FF0000"/>
              </a:highlight>
            </a:endParaRPr>
          </a:p>
        </p:txBody>
      </p:sp>
    </p:spTree>
    <p:extLst>
      <p:ext uri="{BB962C8B-B14F-4D97-AF65-F5344CB8AC3E}">
        <p14:creationId xmlns:p14="http://schemas.microsoft.com/office/powerpoint/2010/main" val="72963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1208" y="783863"/>
            <a:ext cx="3448812" cy="5048339"/>
          </a:xfrm>
        </p:spPr>
        <p:txBody>
          <a:bodyPr anchor="t">
            <a:normAutofit/>
          </a:bodyPr>
          <a:lstStyle/>
          <a:p>
            <a:r>
              <a:rPr lang="en-US" dirty="0"/>
              <a:t>1.3. Scope of Project</a:t>
            </a:r>
          </a:p>
        </p:txBody>
      </p:sp>
      <p:cxnSp>
        <p:nvCxnSpPr>
          <p:cNvPr id="12" name="Straight Connector 1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DF832360-D6BF-8915-C719-E8C94B52A94A}"/>
              </a:ext>
            </a:extLst>
          </p:cNvPr>
          <p:cNvGraphicFramePr>
            <a:graphicFrameLocks noGrp="1"/>
          </p:cNvGraphicFramePr>
          <p:nvPr>
            <p:ph idx="1"/>
            <p:extLst>
              <p:ext uri="{D42A27DB-BD31-4B8C-83A1-F6EECF244321}">
                <p14:modId xmlns:p14="http://schemas.microsoft.com/office/powerpoint/2010/main" val="2323662296"/>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1514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4ABA-12B0-C2B6-7A02-CF4877C59F7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085C63C-0FC1-1CCF-CE42-329FD547B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564" y="664018"/>
            <a:ext cx="10135754" cy="5828336"/>
          </a:xfrm>
        </p:spPr>
      </p:pic>
    </p:spTree>
    <p:extLst>
      <p:ext uri="{BB962C8B-B14F-4D97-AF65-F5344CB8AC3E}">
        <p14:creationId xmlns:p14="http://schemas.microsoft.com/office/powerpoint/2010/main" val="4536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s and rulers">
            <a:extLst>
              <a:ext uri="{FF2B5EF4-FFF2-40B4-BE49-F238E27FC236}">
                <a16:creationId xmlns:a16="http://schemas.microsoft.com/office/drawing/2014/main" id="{34AB4FBC-EE80-647F-D1E9-DF80BAD41C79}"/>
              </a:ext>
            </a:extLst>
          </p:cNvPr>
          <p:cNvPicPr>
            <a:picLocks noChangeAspect="1"/>
          </p:cNvPicPr>
          <p:nvPr/>
        </p:nvPicPr>
        <p:blipFill rotWithShape="1">
          <a:blip r:embed="rId2">
            <a:alphaModFix amt="60000"/>
          </a:blip>
          <a:srcRect t="6858" r="-2" b="8745"/>
          <a:stretch/>
        </p:blipFill>
        <p:spPr>
          <a:xfrm>
            <a:off x="20" y="10"/>
            <a:ext cx="12191980" cy="6857990"/>
          </a:xfrm>
          <a:prstGeom prst="rect">
            <a:avLst/>
          </a:prstGeom>
        </p:spPr>
      </p:pic>
      <p:sp>
        <p:nvSpPr>
          <p:cNvPr id="2" name="Title"/>
          <p:cNvSpPr>
            <a:spLocks noGrp="1"/>
          </p:cNvSpPr>
          <p:nvPr>
            <p:ph type="ctrTitle"/>
          </p:nvPr>
        </p:nvSpPr>
        <p:spPr>
          <a:xfrm>
            <a:off x="521208" y="4819615"/>
            <a:ext cx="6817836" cy="1264936"/>
          </a:xfrm>
        </p:spPr>
        <p:txBody>
          <a:bodyPr anchor="ctr">
            <a:normAutofit/>
          </a:bodyPr>
          <a:lstStyle/>
          <a:p>
            <a:r>
              <a:rPr lang="en-US" sz="4400">
                <a:solidFill>
                  <a:srgbClr val="FFFFFF"/>
                </a:solidFill>
              </a:rPr>
              <a:t>Design and Development</a:t>
            </a:r>
          </a:p>
        </p:txBody>
      </p:sp>
      <p:cxnSp>
        <p:nvCxnSpPr>
          <p:cNvPr id="11"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665112"/>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D2334"/>
      </a:dk2>
      <a:lt2>
        <a:srgbClr val="E2E8E2"/>
      </a:lt2>
      <a:accent1>
        <a:srgbClr val="E229E7"/>
      </a:accent1>
      <a:accent2>
        <a:srgbClr val="8117D5"/>
      </a:accent2>
      <a:accent3>
        <a:srgbClr val="4429E7"/>
      </a:accent3>
      <a:accent4>
        <a:srgbClr val="174CD5"/>
      </a:accent4>
      <a:accent5>
        <a:srgbClr val="29ADE7"/>
      </a:accent5>
      <a:accent6>
        <a:srgbClr val="14B7A6"/>
      </a:accent6>
      <a:hlink>
        <a:srgbClr val="3F82BF"/>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1818</Words>
  <Application>Microsoft Office PowerPoint</Application>
  <PresentationFormat>Widescreen</PresentationFormat>
  <Paragraphs>105</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Batang</vt:lpstr>
      <vt:lpstr>Arial</vt:lpstr>
      <vt:lpstr>Avenir Next LT Pro Light</vt:lpstr>
      <vt:lpstr>Calibri</vt:lpstr>
      <vt:lpstr>AlignmentVTI</vt:lpstr>
      <vt:lpstr>Privacy shield –The Data Anonymizer</vt:lpstr>
      <vt:lpstr>Data Anonymizer</vt:lpstr>
      <vt:lpstr>1.  Introduction</vt:lpstr>
      <vt:lpstr>1.1. Context</vt:lpstr>
      <vt:lpstr>1.2. Motivation</vt:lpstr>
      <vt:lpstr>Anonymization</vt:lpstr>
      <vt:lpstr>1.3. Scope of Project</vt:lpstr>
      <vt:lpstr>PowerPoint Presentation</vt:lpstr>
      <vt:lpstr>Design and Development</vt:lpstr>
      <vt:lpstr>2. Architecture</vt:lpstr>
      <vt:lpstr>Presentation Layer</vt:lpstr>
      <vt:lpstr>Business Tier</vt:lpstr>
      <vt:lpstr>Data Tier</vt:lpstr>
      <vt:lpstr>PowerPoint Presentation</vt:lpstr>
      <vt:lpstr>PowerPoint Presentation</vt:lpstr>
      <vt:lpstr>Client-side </vt:lpstr>
      <vt:lpstr>Server-side</vt:lpstr>
      <vt:lpstr>ARX API</vt:lpstr>
      <vt:lpstr>3.4. Project Folder Structure and Dependencies</vt:lpstr>
      <vt:lpstr>4. Interface/User Manual</vt:lpstr>
      <vt:lpstr>PowerPoint Presentation</vt:lpstr>
      <vt:lpstr>PowerPoint Presentation</vt:lpstr>
      <vt:lpstr>PowerPoint Presentation</vt:lpstr>
      <vt:lpstr>PowerPoint Presentation</vt:lpstr>
      <vt:lpstr>4.3. Privacy Model</vt:lpstr>
      <vt:lpstr>k-Anonymity</vt:lpstr>
      <vt:lpstr>l-diversity</vt:lpstr>
      <vt:lpstr>t-closeness</vt:lpstr>
      <vt:lpstr>Hierarchies</vt:lpstr>
      <vt:lpstr>Hierarchies</vt:lpstr>
      <vt:lpstr>              </vt:lpstr>
      <vt:lpstr> </vt:lpstr>
      <vt:lpstr>Attack scenarios</vt:lpstr>
      <vt:lpstr>4.4. Anonymize</vt:lpstr>
      <vt:lpstr>  </vt:lpstr>
      <vt:lpstr> </vt:lpstr>
      <vt:lpstr>PowerPoint Presentation</vt:lpstr>
      <vt:lpstr> </vt:lpstr>
      <vt:lpstr>5.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Ankireddy manoj</cp:lastModifiedBy>
  <cp:revision>8</cp:revision>
  <dcterms:created xsi:type="dcterms:W3CDTF">2023-12-06T15:44:33Z</dcterms:created>
  <dcterms:modified xsi:type="dcterms:W3CDTF">2025-02-07T18:33:33Z</dcterms:modified>
</cp:coreProperties>
</file>