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57" r:id="rId4"/>
    <p:sldId id="276" r:id="rId5"/>
    <p:sldId id="258" r:id="rId6"/>
    <p:sldId id="259" r:id="rId7"/>
    <p:sldId id="260" r:id="rId8"/>
    <p:sldId id="261" r:id="rId9"/>
    <p:sldId id="262" r:id="rId10"/>
    <p:sldId id="263" r:id="rId11"/>
    <p:sldId id="264" r:id="rId12"/>
    <p:sldId id="269" r:id="rId13"/>
    <p:sldId id="270" r:id="rId14"/>
    <p:sldId id="271" r:id="rId15"/>
    <p:sldId id="272" r:id="rId16"/>
    <p:sldId id="273" r:id="rId17"/>
    <p:sldId id="274" r:id="rId18"/>
    <p:sldId id="278" r:id="rId19"/>
    <p:sldId id="27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6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729590B-8119-491D-BB76-50DE19096CB9}"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4F87CA-3FB9-47E6-9797-9A79296C608A}" type="slidenum">
              <a:rPr lang="en-IN" smtClean="0"/>
              <a:t>‹#›</a:t>
            </a:fld>
            <a:endParaRPr lang="en-IN"/>
          </a:p>
        </p:txBody>
      </p:sp>
    </p:spTree>
    <p:extLst>
      <p:ext uri="{BB962C8B-B14F-4D97-AF65-F5344CB8AC3E}">
        <p14:creationId xmlns:p14="http://schemas.microsoft.com/office/powerpoint/2010/main" val="1424285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729590B-8119-491D-BB76-50DE19096CB9}"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4F87CA-3FB9-47E6-9797-9A79296C608A}" type="slidenum">
              <a:rPr lang="en-IN" smtClean="0"/>
              <a:t>‹#›</a:t>
            </a:fld>
            <a:endParaRPr lang="en-IN"/>
          </a:p>
        </p:txBody>
      </p:sp>
    </p:spTree>
    <p:extLst>
      <p:ext uri="{BB962C8B-B14F-4D97-AF65-F5344CB8AC3E}">
        <p14:creationId xmlns:p14="http://schemas.microsoft.com/office/powerpoint/2010/main" val="886851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729590B-8119-491D-BB76-50DE19096CB9}"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4F87CA-3FB9-47E6-9797-9A79296C608A}" type="slidenum">
              <a:rPr lang="en-IN" smtClean="0"/>
              <a:t>‹#›</a:t>
            </a:fld>
            <a:endParaRPr lang="en-IN"/>
          </a:p>
        </p:txBody>
      </p:sp>
    </p:spTree>
    <p:extLst>
      <p:ext uri="{BB962C8B-B14F-4D97-AF65-F5344CB8AC3E}">
        <p14:creationId xmlns:p14="http://schemas.microsoft.com/office/powerpoint/2010/main" val="3503183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729590B-8119-491D-BB76-50DE19096CB9}"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4F87CA-3FB9-47E6-9797-9A79296C608A}" type="slidenum">
              <a:rPr lang="en-IN" smtClean="0"/>
              <a:t>‹#›</a:t>
            </a:fld>
            <a:endParaRPr lang="en-IN"/>
          </a:p>
        </p:txBody>
      </p:sp>
    </p:spTree>
    <p:extLst>
      <p:ext uri="{BB962C8B-B14F-4D97-AF65-F5344CB8AC3E}">
        <p14:creationId xmlns:p14="http://schemas.microsoft.com/office/powerpoint/2010/main" val="2726818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29590B-8119-491D-BB76-50DE19096CB9}"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4F87CA-3FB9-47E6-9797-9A79296C608A}" type="slidenum">
              <a:rPr lang="en-IN" smtClean="0"/>
              <a:t>‹#›</a:t>
            </a:fld>
            <a:endParaRPr lang="en-IN"/>
          </a:p>
        </p:txBody>
      </p:sp>
    </p:spTree>
    <p:extLst>
      <p:ext uri="{BB962C8B-B14F-4D97-AF65-F5344CB8AC3E}">
        <p14:creationId xmlns:p14="http://schemas.microsoft.com/office/powerpoint/2010/main" val="2319135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729590B-8119-491D-BB76-50DE19096CB9}" type="datetimeFigureOut">
              <a:rPr lang="en-IN" smtClean="0"/>
              <a:t>23-07-2024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4F87CA-3FB9-47E6-9797-9A79296C608A}" type="slidenum">
              <a:rPr lang="en-IN" smtClean="0"/>
              <a:t>‹#›</a:t>
            </a:fld>
            <a:endParaRPr lang="en-IN"/>
          </a:p>
        </p:txBody>
      </p:sp>
    </p:spTree>
    <p:extLst>
      <p:ext uri="{BB962C8B-B14F-4D97-AF65-F5344CB8AC3E}">
        <p14:creationId xmlns:p14="http://schemas.microsoft.com/office/powerpoint/2010/main" val="1907762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729590B-8119-491D-BB76-50DE19096CB9}" type="datetimeFigureOut">
              <a:rPr lang="en-IN" smtClean="0"/>
              <a:t>23-07-2024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4F87CA-3FB9-47E6-9797-9A79296C608A}" type="slidenum">
              <a:rPr lang="en-IN" smtClean="0"/>
              <a:t>‹#›</a:t>
            </a:fld>
            <a:endParaRPr lang="en-IN"/>
          </a:p>
        </p:txBody>
      </p:sp>
    </p:spTree>
    <p:extLst>
      <p:ext uri="{BB962C8B-B14F-4D97-AF65-F5344CB8AC3E}">
        <p14:creationId xmlns:p14="http://schemas.microsoft.com/office/powerpoint/2010/main" val="957418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729590B-8119-491D-BB76-50DE19096CB9}" type="datetimeFigureOut">
              <a:rPr lang="en-IN" smtClean="0"/>
              <a:t>23-07-2024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4F87CA-3FB9-47E6-9797-9A79296C608A}" type="slidenum">
              <a:rPr lang="en-IN" smtClean="0"/>
              <a:t>‹#›</a:t>
            </a:fld>
            <a:endParaRPr lang="en-IN"/>
          </a:p>
        </p:txBody>
      </p:sp>
    </p:spTree>
    <p:extLst>
      <p:ext uri="{BB962C8B-B14F-4D97-AF65-F5344CB8AC3E}">
        <p14:creationId xmlns:p14="http://schemas.microsoft.com/office/powerpoint/2010/main" val="1135220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29590B-8119-491D-BB76-50DE19096CB9}" type="datetimeFigureOut">
              <a:rPr lang="en-IN" smtClean="0"/>
              <a:t>23-07-2024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4F87CA-3FB9-47E6-9797-9A79296C608A}" type="slidenum">
              <a:rPr lang="en-IN" smtClean="0"/>
              <a:t>‹#›</a:t>
            </a:fld>
            <a:endParaRPr lang="en-IN"/>
          </a:p>
        </p:txBody>
      </p:sp>
    </p:spTree>
    <p:extLst>
      <p:ext uri="{BB962C8B-B14F-4D97-AF65-F5344CB8AC3E}">
        <p14:creationId xmlns:p14="http://schemas.microsoft.com/office/powerpoint/2010/main" val="1315722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29590B-8119-491D-BB76-50DE19096CB9}" type="datetimeFigureOut">
              <a:rPr lang="en-IN" smtClean="0"/>
              <a:t>23-07-2024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4F87CA-3FB9-47E6-9797-9A79296C608A}" type="slidenum">
              <a:rPr lang="en-IN" smtClean="0"/>
              <a:t>‹#›</a:t>
            </a:fld>
            <a:endParaRPr lang="en-IN"/>
          </a:p>
        </p:txBody>
      </p:sp>
    </p:spTree>
    <p:extLst>
      <p:ext uri="{BB962C8B-B14F-4D97-AF65-F5344CB8AC3E}">
        <p14:creationId xmlns:p14="http://schemas.microsoft.com/office/powerpoint/2010/main" val="3805308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29590B-8119-491D-BB76-50DE19096CB9}" type="datetimeFigureOut">
              <a:rPr lang="en-IN" smtClean="0"/>
              <a:t>23-07-2024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4F87CA-3FB9-47E6-9797-9A79296C608A}" type="slidenum">
              <a:rPr lang="en-IN" smtClean="0"/>
              <a:t>‹#›</a:t>
            </a:fld>
            <a:endParaRPr lang="en-IN"/>
          </a:p>
        </p:txBody>
      </p:sp>
    </p:spTree>
    <p:extLst>
      <p:ext uri="{BB962C8B-B14F-4D97-AF65-F5344CB8AC3E}">
        <p14:creationId xmlns:p14="http://schemas.microsoft.com/office/powerpoint/2010/main" val="217728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29590B-8119-491D-BB76-50DE19096CB9}" type="datetimeFigureOut">
              <a:rPr lang="en-IN" smtClean="0"/>
              <a:t>23-07-2024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4F87CA-3FB9-47E6-9797-9A79296C608A}" type="slidenum">
              <a:rPr lang="en-IN" smtClean="0"/>
              <a:t>‹#›</a:t>
            </a:fld>
            <a:endParaRPr lang="en-IN"/>
          </a:p>
        </p:txBody>
      </p:sp>
    </p:spTree>
    <p:extLst>
      <p:ext uri="{BB962C8B-B14F-4D97-AF65-F5344CB8AC3E}">
        <p14:creationId xmlns:p14="http://schemas.microsoft.com/office/powerpoint/2010/main" val="2196533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548680"/>
            <a:ext cx="7772400" cy="1728191"/>
          </a:xfrm>
        </p:spPr>
        <p:txBody>
          <a:bodyPr/>
          <a:lstStyle/>
          <a:p>
            <a:r>
              <a:rPr lang="en-IN" dirty="0"/>
              <a:t>Student performance prediction using machine learning</a:t>
            </a:r>
          </a:p>
        </p:txBody>
      </p:sp>
      <p:sp>
        <p:nvSpPr>
          <p:cNvPr id="3" name="Subtitle 2"/>
          <p:cNvSpPr>
            <a:spLocks noGrp="1"/>
          </p:cNvSpPr>
          <p:nvPr>
            <p:ph type="subTitle" idx="1"/>
          </p:nvPr>
        </p:nvSpPr>
        <p:spPr>
          <a:xfrm>
            <a:off x="1403648" y="2636912"/>
            <a:ext cx="6400800" cy="4032448"/>
          </a:xfrm>
        </p:spPr>
        <p:txBody>
          <a:bodyPr/>
          <a:lstStyle/>
          <a:p>
            <a:r>
              <a:rPr lang="en-IN" dirty="0"/>
              <a:t>Presented by</a:t>
            </a:r>
          </a:p>
          <a:p>
            <a:r>
              <a:rPr lang="en-IN" dirty="0" err="1"/>
              <a:t>T.Madhurima</a:t>
            </a:r>
            <a:r>
              <a:rPr lang="en-IN" dirty="0"/>
              <a:t>:(</a:t>
            </a:r>
            <a:r>
              <a:rPr lang="en-IN" dirty="0" err="1"/>
              <a:t>216F1A0585</a:t>
            </a:r>
            <a:r>
              <a:rPr lang="en-IN" dirty="0"/>
              <a:t>)</a:t>
            </a:r>
          </a:p>
          <a:p>
            <a:r>
              <a:rPr lang="en-IN" dirty="0" err="1"/>
              <a:t>K.Prasanna</a:t>
            </a:r>
            <a:r>
              <a:rPr lang="en-IN" dirty="0"/>
              <a:t>:(</a:t>
            </a:r>
            <a:r>
              <a:rPr lang="en-IN" dirty="0" err="1"/>
              <a:t>226F1A05C0</a:t>
            </a:r>
            <a:r>
              <a:rPr lang="en-IN" dirty="0"/>
              <a:t>)</a:t>
            </a:r>
          </a:p>
          <a:p>
            <a:r>
              <a:rPr lang="en-IN" dirty="0" err="1"/>
              <a:t>D.Shravani</a:t>
            </a:r>
            <a:r>
              <a:rPr lang="en-IN" dirty="0">
                <a:sym typeface="Wingdings" pitchFamily="2" charset="2"/>
              </a:rPr>
              <a:t>:(</a:t>
            </a:r>
            <a:r>
              <a:rPr lang="en-IN" dirty="0" err="1">
                <a:sym typeface="Wingdings" pitchFamily="2" charset="2"/>
              </a:rPr>
              <a:t>226F1A05B8</a:t>
            </a:r>
            <a:r>
              <a:rPr lang="en-IN" dirty="0">
                <a:sym typeface="Wingdings" pitchFamily="2" charset="2"/>
              </a:rPr>
              <a:t>)</a:t>
            </a:r>
          </a:p>
          <a:p>
            <a:r>
              <a:rPr lang="en-IN" dirty="0">
                <a:sym typeface="Wingdings" pitchFamily="2" charset="2"/>
              </a:rPr>
              <a:t>Rahul </a:t>
            </a:r>
            <a:r>
              <a:rPr lang="en-IN" dirty="0" err="1">
                <a:sym typeface="Wingdings" pitchFamily="2" charset="2"/>
              </a:rPr>
              <a:t>kumar</a:t>
            </a:r>
            <a:r>
              <a:rPr lang="en-IN" dirty="0">
                <a:sym typeface="Wingdings" pitchFamily="2" charset="2"/>
              </a:rPr>
              <a:t>:(</a:t>
            </a:r>
            <a:r>
              <a:rPr lang="en-IN" dirty="0" err="1">
                <a:sym typeface="Wingdings" pitchFamily="2" charset="2"/>
              </a:rPr>
              <a:t>226F1A0564</a:t>
            </a:r>
            <a:r>
              <a:rPr lang="en-IN" dirty="0">
                <a:sym typeface="Wingdings" pitchFamily="2" charset="2"/>
              </a:rPr>
              <a:t>) </a:t>
            </a:r>
            <a:endParaRPr lang="en-IN" dirty="0"/>
          </a:p>
          <a:p>
            <a:endParaRPr lang="en-IN" dirty="0"/>
          </a:p>
        </p:txBody>
      </p:sp>
    </p:spTree>
    <p:extLst>
      <p:ext uri="{BB962C8B-B14F-4D97-AF65-F5344CB8AC3E}">
        <p14:creationId xmlns:p14="http://schemas.microsoft.com/office/powerpoint/2010/main" val="2009341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45227" y="980728"/>
            <a:ext cx="6453545" cy="5145435"/>
          </a:xfrm>
        </p:spPr>
      </p:pic>
    </p:spTree>
    <p:extLst>
      <p:ext uri="{BB962C8B-B14F-4D97-AF65-F5344CB8AC3E}">
        <p14:creationId xmlns:p14="http://schemas.microsoft.com/office/powerpoint/2010/main" val="3648756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4704"/>
          </a:xfrm>
        </p:spPr>
        <p:txBody>
          <a:bodyPr>
            <a:normAutofit fontScale="90000"/>
          </a:bodyPr>
          <a:lstStyle/>
          <a:p>
            <a:r>
              <a:rPr lang="en-US" sz="5400" dirty="0"/>
              <a:t>Students data</a:t>
            </a:r>
            <a:endParaRPr lang="en-IN" sz="5400" dirty="0"/>
          </a:p>
        </p:txBody>
      </p:sp>
      <p:graphicFrame>
        <p:nvGraphicFramePr>
          <p:cNvPr id="4" name="Content Placeholder 3">
            <a:extLst>
              <a:ext uri="{FF2B5EF4-FFF2-40B4-BE49-F238E27FC236}">
                <a16:creationId xmlns:a16="http://schemas.microsoft.com/office/drawing/2014/main" id="{E9083131-F177-DCA8-158B-85405B8829D6}"/>
              </a:ext>
            </a:extLst>
          </p:cNvPr>
          <p:cNvGraphicFramePr>
            <a:graphicFrameLocks noGrp="1"/>
          </p:cNvGraphicFramePr>
          <p:nvPr>
            <p:ph idx="1"/>
            <p:extLst>
              <p:ext uri="{D42A27DB-BD31-4B8C-83A1-F6EECF244321}">
                <p14:modId xmlns:p14="http://schemas.microsoft.com/office/powerpoint/2010/main" val="328299394"/>
              </p:ext>
            </p:extLst>
          </p:nvPr>
        </p:nvGraphicFramePr>
        <p:xfrm>
          <a:off x="-1620688" y="764704"/>
          <a:ext cx="13232877" cy="4762642"/>
        </p:xfrm>
        <a:graphic>
          <a:graphicData uri="http://schemas.openxmlformats.org/drawingml/2006/table">
            <a:tbl>
              <a:tblPr firstRow="1" bandRow="1" bandCol="1">
                <a:tableStyleId>{7E9639D4-E3E2-4D34-9284-5A2195B3D0D7}</a:tableStyleId>
              </a:tblPr>
              <a:tblGrid>
                <a:gridCol w="949198">
                  <a:extLst>
                    <a:ext uri="{9D8B030D-6E8A-4147-A177-3AD203B41FA5}">
                      <a16:colId xmlns:a16="http://schemas.microsoft.com/office/drawing/2014/main" val="3819972369"/>
                    </a:ext>
                  </a:extLst>
                </a:gridCol>
                <a:gridCol w="1231071">
                  <a:extLst>
                    <a:ext uri="{9D8B030D-6E8A-4147-A177-3AD203B41FA5}">
                      <a16:colId xmlns:a16="http://schemas.microsoft.com/office/drawing/2014/main" val="1220838656"/>
                    </a:ext>
                  </a:extLst>
                </a:gridCol>
                <a:gridCol w="1133740">
                  <a:extLst>
                    <a:ext uri="{9D8B030D-6E8A-4147-A177-3AD203B41FA5}">
                      <a16:colId xmlns:a16="http://schemas.microsoft.com/office/drawing/2014/main" val="3468807008"/>
                    </a:ext>
                  </a:extLst>
                </a:gridCol>
                <a:gridCol w="1333860">
                  <a:extLst>
                    <a:ext uri="{9D8B030D-6E8A-4147-A177-3AD203B41FA5}">
                      <a16:colId xmlns:a16="http://schemas.microsoft.com/office/drawing/2014/main" val="564011060"/>
                    </a:ext>
                  </a:extLst>
                </a:gridCol>
                <a:gridCol w="718121">
                  <a:extLst>
                    <a:ext uri="{9D8B030D-6E8A-4147-A177-3AD203B41FA5}">
                      <a16:colId xmlns:a16="http://schemas.microsoft.com/office/drawing/2014/main" val="2667899128"/>
                    </a:ext>
                  </a:extLst>
                </a:gridCol>
                <a:gridCol w="754690">
                  <a:extLst>
                    <a:ext uri="{9D8B030D-6E8A-4147-A177-3AD203B41FA5}">
                      <a16:colId xmlns:a16="http://schemas.microsoft.com/office/drawing/2014/main" val="2653729576"/>
                    </a:ext>
                  </a:extLst>
                </a:gridCol>
                <a:gridCol w="973582">
                  <a:extLst>
                    <a:ext uri="{9D8B030D-6E8A-4147-A177-3AD203B41FA5}">
                      <a16:colId xmlns:a16="http://schemas.microsoft.com/office/drawing/2014/main" val="3744382567"/>
                    </a:ext>
                  </a:extLst>
                </a:gridCol>
                <a:gridCol w="610476">
                  <a:extLst>
                    <a:ext uri="{9D8B030D-6E8A-4147-A177-3AD203B41FA5}">
                      <a16:colId xmlns:a16="http://schemas.microsoft.com/office/drawing/2014/main" val="3184416250"/>
                    </a:ext>
                  </a:extLst>
                </a:gridCol>
                <a:gridCol w="720198">
                  <a:extLst>
                    <a:ext uri="{9D8B030D-6E8A-4147-A177-3AD203B41FA5}">
                      <a16:colId xmlns:a16="http://schemas.microsoft.com/office/drawing/2014/main" val="2543907701"/>
                    </a:ext>
                  </a:extLst>
                </a:gridCol>
                <a:gridCol w="936104">
                  <a:extLst>
                    <a:ext uri="{9D8B030D-6E8A-4147-A177-3AD203B41FA5}">
                      <a16:colId xmlns:a16="http://schemas.microsoft.com/office/drawing/2014/main" val="1041823199"/>
                    </a:ext>
                  </a:extLst>
                </a:gridCol>
                <a:gridCol w="576064">
                  <a:extLst>
                    <a:ext uri="{9D8B030D-6E8A-4147-A177-3AD203B41FA5}">
                      <a16:colId xmlns:a16="http://schemas.microsoft.com/office/drawing/2014/main" val="1374292196"/>
                    </a:ext>
                  </a:extLst>
                </a:gridCol>
                <a:gridCol w="1115503">
                  <a:extLst>
                    <a:ext uri="{9D8B030D-6E8A-4147-A177-3AD203B41FA5}">
                      <a16:colId xmlns:a16="http://schemas.microsoft.com/office/drawing/2014/main" val="499505290"/>
                    </a:ext>
                  </a:extLst>
                </a:gridCol>
                <a:gridCol w="1260761">
                  <a:extLst>
                    <a:ext uri="{9D8B030D-6E8A-4147-A177-3AD203B41FA5}">
                      <a16:colId xmlns:a16="http://schemas.microsoft.com/office/drawing/2014/main" val="2338769650"/>
                    </a:ext>
                  </a:extLst>
                </a:gridCol>
                <a:gridCol w="919509">
                  <a:extLst>
                    <a:ext uri="{9D8B030D-6E8A-4147-A177-3AD203B41FA5}">
                      <a16:colId xmlns:a16="http://schemas.microsoft.com/office/drawing/2014/main" val="3659249120"/>
                    </a:ext>
                  </a:extLst>
                </a:gridCol>
              </a:tblGrid>
              <a:tr h="1178607">
                <a:tc>
                  <a:txBody>
                    <a:bodyPr/>
                    <a:lstStyle/>
                    <a:p>
                      <a:r>
                        <a:rPr lang="en-US" dirty="0"/>
                        <a:t>Name</a:t>
                      </a:r>
                      <a:endParaRPr lang="en-IN" dirty="0"/>
                    </a:p>
                  </a:txBody>
                  <a:tcPr/>
                </a:tc>
                <a:tc>
                  <a:txBody>
                    <a:bodyPr/>
                    <a:lstStyle/>
                    <a:p>
                      <a:r>
                        <a:rPr lang="en-US" dirty="0"/>
                        <a:t>gender</a:t>
                      </a:r>
                      <a:endParaRPr lang="en-IN" dirty="0"/>
                    </a:p>
                  </a:txBody>
                  <a:tcPr/>
                </a:tc>
                <a:tc>
                  <a:txBody>
                    <a:bodyPr/>
                    <a:lstStyle/>
                    <a:p>
                      <a:r>
                        <a:rPr lang="en-US" dirty="0"/>
                        <a:t>Place of </a:t>
                      </a:r>
                    </a:p>
                    <a:p>
                      <a:r>
                        <a:rPr lang="en-US" dirty="0"/>
                        <a:t>birth</a:t>
                      </a:r>
                      <a:endParaRPr lang="en-IN" dirty="0"/>
                    </a:p>
                  </a:txBody>
                  <a:tcPr>
                    <a:lnR w="12700" cap="flat" cmpd="sng" algn="ctr">
                      <a:noFill/>
                      <a:prstDash val="solid"/>
                      <a:round/>
                      <a:headEnd type="none" w="med" len="med"/>
                      <a:tailEnd type="none" w="med" len="med"/>
                    </a:lnR>
                  </a:tcPr>
                </a:tc>
                <a:tc>
                  <a:txBody>
                    <a:bodyPr/>
                    <a:lstStyle/>
                    <a:p>
                      <a:r>
                        <a:rPr lang="en-US" dirty="0"/>
                        <a:t>Section id</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dirty="0"/>
                        <a:t>Roll no</a:t>
                      </a:r>
                      <a:endParaRPr lang="en-IN" dirty="0"/>
                    </a:p>
                  </a:txBody>
                  <a:tcPr>
                    <a:lnL w="12700" cap="flat" cmpd="sng" algn="ctr">
                      <a:noFill/>
                      <a:prstDash val="solid"/>
                      <a:round/>
                      <a:headEnd type="none" w="med" len="med"/>
                      <a:tailEnd type="none" w="med" len="med"/>
                    </a:lnL>
                  </a:tcPr>
                </a:tc>
                <a:tc>
                  <a:txBody>
                    <a:bodyPr/>
                    <a:lstStyle/>
                    <a:p>
                      <a:pPr lvl="0"/>
                      <a:r>
                        <a:rPr lang="en-US" dirty="0"/>
                        <a:t>Sem</a:t>
                      </a:r>
                      <a:endParaRPr lang="en-IN" dirty="0"/>
                    </a:p>
                  </a:txBody>
                  <a:tcPr/>
                </a:tc>
                <a:tc>
                  <a:txBody>
                    <a:bodyPr/>
                    <a:lstStyle/>
                    <a:p>
                      <a:pPr algn="ctr"/>
                      <a:r>
                        <a:rPr lang="en-US" dirty="0"/>
                        <a:t>relation</a:t>
                      </a:r>
                      <a:endParaRPr lang="en-IN" dirty="0"/>
                    </a:p>
                  </a:txBody>
                  <a:tcPr/>
                </a:tc>
                <a:tc>
                  <a:txBody>
                    <a:bodyPr/>
                    <a:lstStyle/>
                    <a:p>
                      <a:r>
                        <a:rPr lang="en-US" dirty="0"/>
                        <a:t>DS</a:t>
                      </a:r>
                      <a:endParaRPr lang="en-IN" dirty="0"/>
                    </a:p>
                  </a:txBody>
                  <a:tcPr/>
                </a:tc>
                <a:tc>
                  <a:txBody>
                    <a:bodyPr/>
                    <a:lstStyle/>
                    <a:p>
                      <a:r>
                        <a:rPr lang="en-US" dirty="0"/>
                        <a:t>COA</a:t>
                      </a:r>
                      <a:endParaRPr lang="en-IN" dirty="0"/>
                    </a:p>
                  </a:txBody>
                  <a:tcPr/>
                </a:tc>
                <a:tc>
                  <a:txBody>
                    <a:bodyPr/>
                    <a:lstStyle/>
                    <a:p>
                      <a:r>
                        <a:rPr lang="en-US" dirty="0"/>
                        <a:t>COSM</a:t>
                      </a:r>
                      <a:endParaRPr lang="en-IN" dirty="0"/>
                    </a:p>
                  </a:txBody>
                  <a:tcPr/>
                </a:tc>
                <a:tc>
                  <a:txBody>
                    <a:bodyPr/>
                    <a:lstStyle/>
                    <a:p>
                      <a:r>
                        <a:rPr lang="en-US" dirty="0"/>
                        <a:t>DE</a:t>
                      </a:r>
                      <a:endParaRPr lang="en-IN" dirty="0"/>
                    </a:p>
                  </a:txBody>
                  <a:tcPr/>
                </a:tc>
                <a:tc>
                  <a:txBody>
                    <a:bodyPr/>
                    <a:lstStyle/>
                    <a:p>
                      <a:r>
                        <a:rPr lang="en-US" dirty="0"/>
                        <a:t>JAVA</a:t>
                      </a:r>
                      <a:endParaRPr lang="en-IN" dirty="0"/>
                    </a:p>
                  </a:txBody>
                  <a:tcPr/>
                </a:tc>
                <a:tc>
                  <a:txBody>
                    <a:bodyPr/>
                    <a:lstStyle/>
                    <a:p>
                      <a:r>
                        <a:rPr lang="en-US" dirty="0"/>
                        <a:t>Parents college</a:t>
                      </a:r>
                    </a:p>
                    <a:p>
                      <a:r>
                        <a:rPr lang="en-US" dirty="0"/>
                        <a:t>satisfaction</a:t>
                      </a:r>
                      <a:endParaRPr lang="en-IN" dirty="0"/>
                    </a:p>
                  </a:txBody>
                  <a:tcPr/>
                </a:tc>
                <a:tc>
                  <a:txBody>
                    <a:bodyPr/>
                    <a:lstStyle/>
                    <a:p>
                      <a:r>
                        <a:rPr lang="en-US" dirty="0"/>
                        <a:t>class</a:t>
                      </a:r>
                      <a:endParaRPr lang="en-IN" dirty="0"/>
                    </a:p>
                  </a:txBody>
                  <a:tcPr/>
                </a:tc>
                <a:extLst>
                  <a:ext uri="{0D108BD9-81ED-4DB2-BD59-A6C34878D82A}">
                    <a16:rowId xmlns:a16="http://schemas.microsoft.com/office/drawing/2014/main" val="3760204440"/>
                  </a:ext>
                </a:extLst>
              </a:tr>
              <a:tr h="582689">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lnT w="12700" cap="flat" cmpd="sng" algn="ctr">
                      <a:noFill/>
                      <a:prstDash val="solid"/>
                      <a:round/>
                      <a:headEnd type="none" w="med" len="med"/>
                      <a:tailEnd type="none" w="med" len="med"/>
                    </a:lnT>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597014765"/>
                  </a:ext>
                </a:extLst>
              </a:tr>
              <a:tr h="491351">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4272853493"/>
                  </a:ext>
                </a:extLst>
              </a:tr>
              <a:tr h="491351">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578912308"/>
                  </a:ext>
                </a:extLst>
              </a:tr>
              <a:tr h="491351">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841902768"/>
                  </a:ext>
                </a:extLst>
              </a:tr>
              <a:tr h="491351">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85017474"/>
                  </a:ext>
                </a:extLst>
              </a:tr>
              <a:tr h="534478">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4003090041"/>
                  </a:ext>
                </a:extLst>
              </a:tr>
              <a:tr h="491351">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527354512"/>
                  </a:ext>
                </a:extLst>
              </a:tr>
            </a:tbl>
          </a:graphicData>
        </a:graphic>
      </p:graphicFrame>
    </p:spTree>
    <p:extLst>
      <p:ext uri="{BB962C8B-B14F-4D97-AF65-F5344CB8AC3E}">
        <p14:creationId xmlns:p14="http://schemas.microsoft.com/office/powerpoint/2010/main" val="1231277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68620-855E-A429-ED29-EB09D7F60993}"/>
              </a:ext>
            </a:extLst>
          </p:cNvPr>
          <p:cNvSpPr>
            <a:spLocks noGrp="1"/>
          </p:cNvSpPr>
          <p:nvPr>
            <p:ph type="title"/>
          </p:nvPr>
        </p:nvSpPr>
        <p:spPr/>
        <p:txBody>
          <a:bodyPr>
            <a:normAutofit/>
          </a:bodyPr>
          <a:lstStyle/>
          <a:p>
            <a:r>
              <a:rPr lang="en-US" sz="4800" dirty="0">
                <a:latin typeface="Algerian" panose="04020705040A02060702" pitchFamily="82" charset="0"/>
              </a:rPr>
              <a:t>Source code</a:t>
            </a:r>
            <a:endParaRPr lang="en-IN" sz="4800" dirty="0">
              <a:latin typeface="Algerian" panose="04020705040A02060702" pitchFamily="82" charset="0"/>
            </a:endParaRPr>
          </a:p>
        </p:txBody>
      </p:sp>
      <p:sp>
        <p:nvSpPr>
          <p:cNvPr id="3" name="Content Placeholder 2">
            <a:extLst>
              <a:ext uri="{FF2B5EF4-FFF2-40B4-BE49-F238E27FC236}">
                <a16:creationId xmlns:a16="http://schemas.microsoft.com/office/drawing/2014/main" id="{1290D9D6-F115-6DDD-2D8F-C44664BCBC67}"/>
              </a:ext>
            </a:extLst>
          </p:cNvPr>
          <p:cNvSpPr>
            <a:spLocks noGrp="1"/>
          </p:cNvSpPr>
          <p:nvPr>
            <p:ph idx="1"/>
          </p:nvPr>
        </p:nvSpPr>
        <p:spPr>
          <a:xfrm>
            <a:off x="457200" y="1268760"/>
            <a:ext cx="8229600" cy="5589240"/>
          </a:xfrm>
        </p:spPr>
        <p:txBody>
          <a:bodyPr>
            <a:normAutofit fontScale="25000" lnSpcReduction="20000"/>
          </a:bodyPr>
          <a:lstStyle/>
          <a:p>
            <a:r>
              <a:rPr lang="en-IN" dirty="0"/>
              <a:t>import pandas as pd</a:t>
            </a:r>
          </a:p>
          <a:p>
            <a:r>
              <a:rPr lang="en-IN" dirty="0"/>
              <a:t>import seaborn as </a:t>
            </a:r>
            <a:r>
              <a:rPr lang="en-IN" dirty="0" err="1"/>
              <a:t>sb</a:t>
            </a:r>
            <a:endParaRPr lang="en-IN" dirty="0"/>
          </a:p>
          <a:p>
            <a:r>
              <a:rPr lang="en-IN" dirty="0"/>
              <a:t>import </a:t>
            </a:r>
            <a:r>
              <a:rPr lang="en-IN" dirty="0" err="1"/>
              <a:t>matplotlib.pyplot</a:t>
            </a:r>
            <a:r>
              <a:rPr lang="en-IN" dirty="0"/>
              <a:t> as </a:t>
            </a:r>
            <a:r>
              <a:rPr lang="en-IN" dirty="0" err="1"/>
              <a:t>plt</a:t>
            </a:r>
            <a:endParaRPr lang="en-IN" dirty="0"/>
          </a:p>
          <a:p>
            <a:r>
              <a:rPr lang="en-IN" dirty="0"/>
              <a:t>import time as t</a:t>
            </a:r>
          </a:p>
          <a:p>
            <a:r>
              <a:rPr lang="en-IN" dirty="0"/>
              <a:t>import </a:t>
            </a:r>
            <a:r>
              <a:rPr lang="en-IN" dirty="0" err="1"/>
              <a:t>sklearn.utils</a:t>
            </a:r>
            <a:r>
              <a:rPr lang="en-IN" dirty="0"/>
              <a:t> as u</a:t>
            </a:r>
          </a:p>
          <a:p>
            <a:r>
              <a:rPr lang="en-IN" dirty="0"/>
              <a:t>import </a:t>
            </a:r>
            <a:r>
              <a:rPr lang="en-IN" dirty="0" err="1"/>
              <a:t>sklearn.preprocessing</a:t>
            </a:r>
            <a:r>
              <a:rPr lang="en-IN" dirty="0"/>
              <a:t> as pp</a:t>
            </a:r>
          </a:p>
          <a:p>
            <a:r>
              <a:rPr lang="en-IN" dirty="0"/>
              <a:t>import </a:t>
            </a:r>
            <a:r>
              <a:rPr lang="en-IN" dirty="0" err="1"/>
              <a:t>sklearn.tree</a:t>
            </a:r>
            <a:r>
              <a:rPr lang="en-IN" dirty="0"/>
              <a:t> as tr</a:t>
            </a:r>
          </a:p>
          <a:p>
            <a:r>
              <a:rPr lang="en-IN" dirty="0"/>
              <a:t>import </a:t>
            </a:r>
            <a:r>
              <a:rPr lang="en-IN" dirty="0" err="1"/>
              <a:t>sklearn.ensemble</a:t>
            </a:r>
            <a:r>
              <a:rPr lang="en-IN" dirty="0"/>
              <a:t> as es</a:t>
            </a:r>
          </a:p>
          <a:p>
            <a:r>
              <a:rPr lang="en-IN" dirty="0"/>
              <a:t>import </a:t>
            </a:r>
            <a:r>
              <a:rPr lang="en-IN" dirty="0" err="1"/>
              <a:t>sklearn.metrics</a:t>
            </a:r>
            <a:r>
              <a:rPr lang="en-IN" dirty="0"/>
              <a:t> as m</a:t>
            </a:r>
          </a:p>
          <a:p>
            <a:r>
              <a:rPr lang="en-IN" dirty="0"/>
              <a:t>import </a:t>
            </a:r>
            <a:r>
              <a:rPr lang="en-IN" dirty="0" err="1"/>
              <a:t>sklearn.linear_model</a:t>
            </a:r>
            <a:r>
              <a:rPr lang="en-IN" dirty="0"/>
              <a:t> as </a:t>
            </a:r>
            <a:r>
              <a:rPr lang="en-IN" dirty="0" err="1"/>
              <a:t>lm</a:t>
            </a:r>
            <a:endParaRPr lang="en-IN" dirty="0"/>
          </a:p>
          <a:p>
            <a:r>
              <a:rPr lang="en-IN" dirty="0"/>
              <a:t>import </a:t>
            </a:r>
            <a:r>
              <a:rPr lang="en-IN" dirty="0" err="1"/>
              <a:t>sklearn.neural_network</a:t>
            </a:r>
            <a:r>
              <a:rPr lang="en-IN" dirty="0"/>
              <a:t> as </a:t>
            </a:r>
            <a:r>
              <a:rPr lang="en-IN" dirty="0" err="1"/>
              <a:t>nn</a:t>
            </a:r>
            <a:endParaRPr lang="en-IN" dirty="0"/>
          </a:p>
          <a:p>
            <a:r>
              <a:rPr lang="en-IN" dirty="0"/>
              <a:t>import </a:t>
            </a:r>
            <a:r>
              <a:rPr lang="en-IN" dirty="0" err="1"/>
              <a:t>numpy</a:t>
            </a:r>
            <a:r>
              <a:rPr lang="en-IN" dirty="0"/>
              <a:t> as np</a:t>
            </a:r>
          </a:p>
          <a:p>
            <a:r>
              <a:rPr lang="en-IN" dirty="0"/>
              <a:t>#import random as </a:t>
            </a:r>
            <a:r>
              <a:rPr lang="en-IN" dirty="0" err="1"/>
              <a:t>rnd</a:t>
            </a:r>
            <a:endParaRPr lang="en-IN" dirty="0"/>
          </a:p>
          <a:p>
            <a:r>
              <a:rPr lang="en-IN" dirty="0"/>
              <a:t>import warnings as w</a:t>
            </a:r>
          </a:p>
          <a:p>
            <a:r>
              <a:rPr lang="en-IN" dirty="0" err="1"/>
              <a:t>w.filterwarnings</a:t>
            </a:r>
            <a:r>
              <a:rPr lang="en-IN" dirty="0"/>
              <a:t>('ignore')</a:t>
            </a:r>
          </a:p>
          <a:p>
            <a:r>
              <a:rPr lang="en-IN" dirty="0"/>
              <a:t>data = </a:t>
            </a:r>
            <a:r>
              <a:rPr lang="en-IN" dirty="0" err="1"/>
              <a:t>pd.read_csv</a:t>
            </a:r>
            <a:r>
              <a:rPr lang="en-IN" dirty="0"/>
              <a:t>("/AI-Data.csv")</a:t>
            </a:r>
          </a:p>
          <a:p>
            <a:r>
              <a:rPr lang="en-IN" dirty="0" err="1"/>
              <a:t>ch</a:t>
            </a:r>
            <a:r>
              <a:rPr lang="en-IN" dirty="0"/>
              <a:t> = 0</a:t>
            </a:r>
          </a:p>
          <a:p>
            <a:r>
              <a:rPr lang="en-IN" dirty="0"/>
              <a:t>while(</a:t>
            </a:r>
            <a:r>
              <a:rPr lang="en-IN" dirty="0" err="1"/>
              <a:t>ch</a:t>
            </a:r>
            <a:r>
              <a:rPr lang="en-IN" dirty="0"/>
              <a:t> != 10):</a:t>
            </a:r>
          </a:p>
          <a:p>
            <a:r>
              <a:rPr lang="en-IN" dirty="0"/>
              <a:t>    print("1.Marks Class Count Graph\t2.Marks Class Semester-wise Graph\n3.Marks Class Gender-wise Graph\t4.Marks Class Nationality-wise Graph\n5.Marks Class Grade-wise Graph\t6.Marks Class Section-wise Graph\n7.Marks Class Topic-wise Graph\t8.Marks Class Stage-wise Graph\n9.Marks Class Absent Days-wise\t10.No Graph\n")</a:t>
            </a:r>
          </a:p>
          <a:p>
            <a:r>
              <a:rPr lang="en-IN" dirty="0"/>
              <a:t>    </a:t>
            </a:r>
            <a:r>
              <a:rPr lang="en-IN" dirty="0" err="1"/>
              <a:t>ch</a:t>
            </a:r>
            <a:r>
              <a:rPr lang="en-IN" dirty="0"/>
              <a:t> = int(input("Enter Choice: "))</a:t>
            </a:r>
          </a:p>
          <a:p>
            <a:r>
              <a:rPr lang="en-IN" dirty="0"/>
              <a:t>    if (</a:t>
            </a:r>
            <a:r>
              <a:rPr lang="en-IN" dirty="0" err="1"/>
              <a:t>ch</a:t>
            </a:r>
            <a:r>
              <a:rPr lang="en-IN" dirty="0"/>
              <a:t> == 1):</a:t>
            </a:r>
          </a:p>
          <a:p>
            <a:r>
              <a:rPr lang="en-IN" dirty="0"/>
              <a:t>        print("Loading Graph....\n")</a:t>
            </a:r>
          </a:p>
          <a:p>
            <a:r>
              <a:rPr lang="en-IN" dirty="0"/>
              <a:t>        </a:t>
            </a:r>
            <a:r>
              <a:rPr lang="en-IN" dirty="0" err="1"/>
              <a:t>t.sleep</a:t>
            </a:r>
            <a:r>
              <a:rPr lang="en-IN" dirty="0"/>
              <a:t>(1)</a:t>
            </a:r>
          </a:p>
          <a:p>
            <a:r>
              <a:rPr lang="en-IN" dirty="0"/>
              <a:t>        print("\</a:t>
            </a:r>
            <a:r>
              <a:rPr lang="en-IN" dirty="0" err="1"/>
              <a:t>tMarks</a:t>
            </a:r>
            <a:r>
              <a:rPr lang="en-IN" dirty="0"/>
              <a:t> Class Count Graph")</a:t>
            </a:r>
          </a:p>
          <a:p>
            <a:r>
              <a:rPr lang="en-IN" dirty="0"/>
              <a:t>        axes = </a:t>
            </a:r>
            <a:r>
              <a:rPr lang="en-IN" dirty="0" err="1"/>
              <a:t>sb.countplot</a:t>
            </a:r>
            <a:r>
              <a:rPr lang="en-IN" dirty="0"/>
              <a:t>(x='Class', data=data, order=['L', 'M', 'H'])</a:t>
            </a:r>
          </a:p>
          <a:p>
            <a:r>
              <a:rPr lang="en-IN" dirty="0"/>
              <a:t>        </a:t>
            </a:r>
            <a:r>
              <a:rPr lang="en-IN" dirty="0" err="1"/>
              <a:t>plt.show</a:t>
            </a:r>
            <a:r>
              <a:rPr lang="en-IN" dirty="0"/>
              <a:t>()</a:t>
            </a:r>
          </a:p>
          <a:p>
            <a:r>
              <a:rPr lang="en-IN" dirty="0"/>
              <a:t>    </a:t>
            </a:r>
            <a:r>
              <a:rPr lang="en-IN" dirty="0" err="1"/>
              <a:t>elif</a:t>
            </a:r>
            <a:r>
              <a:rPr lang="en-IN" dirty="0"/>
              <a:t> (</a:t>
            </a:r>
            <a:r>
              <a:rPr lang="en-IN" dirty="0" err="1"/>
              <a:t>ch</a:t>
            </a:r>
            <a:r>
              <a:rPr lang="en-IN" dirty="0"/>
              <a:t> == 2):</a:t>
            </a:r>
          </a:p>
          <a:p>
            <a:r>
              <a:rPr lang="en-IN" dirty="0"/>
              <a:t>        print("Loading Graph....\n")</a:t>
            </a:r>
          </a:p>
          <a:p>
            <a:r>
              <a:rPr lang="en-IN" dirty="0"/>
              <a:t>        </a:t>
            </a:r>
            <a:r>
              <a:rPr lang="en-IN" dirty="0" err="1"/>
              <a:t>t.sleep</a:t>
            </a:r>
            <a:r>
              <a:rPr lang="en-IN" dirty="0"/>
              <a:t>(1)</a:t>
            </a:r>
          </a:p>
          <a:p>
            <a:r>
              <a:rPr lang="en-IN" dirty="0"/>
              <a:t>        print("\</a:t>
            </a:r>
            <a:r>
              <a:rPr lang="en-IN" dirty="0" err="1"/>
              <a:t>tMarks</a:t>
            </a:r>
            <a:r>
              <a:rPr lang="en-IN" dirty="0"/>
              <a:t> Class Semester-wise Graph")</a:t>
            </a:r>
          </a:p>
          <a:p>
            <a:r>
              <a:rPr lang="en-IN" dirty="0"/>
              <a:t>        fig, axesarr = </a:t>
            </a:r>
            <a:r>
              <a:rPr lang="en-IN" dirty="0" err="1"/>
              <a:t>plt.subplots</a:t>
            </a:r>
            <a:r>
              <a:rPr lang="en-IN" dirty="0"/>
              <a:t>(1, </a:t>
            </a:r>
            <a:r>
              <a:rPr lang="en-IN" dirty="0" err="1"/>
              <a:t>figsize</a:t>
            </a:r>
            <a:r>
              <a:rPr lang="en-IN" dirty="0"/>
              <a:t>=(10, 6))</a:t>
            </a:r>
          </a:p>
          <a:p>
            <a:r>
              <a:rPr lang="en-IN" dirty="0"/>
              <a:t>        </a:t>
            </a:r>
            <a:r>
              <a:rPr lang="en-IN" dirty="0" err="1"/>
              <a:t>sb.countplot</a:t>
            </a:r>
            <a:r>
              <a:rPr lang="en-IN" dirty="0"/>
              <a:t>(x='Semester', hue='Class', data=data, </a:t>
            </a:r>
            <a:r>
              <a:rPr lang="en-IN" dirty="0" err="1"/>
              <a:t>hue_order</a:t>
            </a:r>
            <a:r>
              <a:rPr lang="en-IN" dirty="0"/>
              <a:t>=['L', 'M', 'H'], axes=axesarr)</a:t>
            </a:r>
          </a:p>
          <a:p>
            <a:r>
              <a:rPr lang="en-IN" dirty="0"/>
              <a:t>        </a:t>
            </a:r>
            <a:r>
              <a:rPr lang="en-IN" dirty="0" err="1"/>
              <a:t>plt.show</a:t>
            </a:r>
            <a:r>
              <a:rPr lang="en-IN" dirty="0"/>
              <a:t>()</a:t>
            </a:r>
          </a:p>
          <a:p>
            <a:r>
              <a:rPr lang="en-IN" dirty="0"/>
              <a:t>    </a:t>
            </a:r>
            <a:r>
              <a:rPr lang="en-IN" dirty="0" err="1"/>
              <a:t>elif</a:t>
            </a:r>
            <a:r>
              <a:rPr lang="en-IN" dirty="0"/>
              <a:t> (</a:t>
            </a:r>
            <a:r>
              <a:rPr lang="en-IN" dirty="0" err="1"/>
              <a:t>ch</a:t>
            </a:r>
            <a:r>
              <a:rPr lang="en-IN" dirty="0"/>
              <a:t> == 3):</a:t>
            </a:r>
          </a:p>
          <a:p>
            <a:r>
              <a:rPr lang="en-IN" dirty="0"/>
              <a:t>        print("Loading Graph..\n")</a:t>
            </a:r>
          </a:p>
          <a:p>
            <a:r>
              <a:rPr lang="en-IN" dirty="0"/>
              <a:t>        </a:t>
            </a:r>
            <a:r>
              <a:rPr lang="en-IN" dirty="0" err="1"/>
              <a:t>t.sleep</a:t>
            </a:r>
            <a:r>
              <a:rPr lang="en-IN" dirty="0"/>
              <a:t>(1)</a:t>
            </a:r>
          </a:p>
          <a:p>
            <a:r>
              <a:rPr lang="en-IN" dirty="0"/>
              <a:t>        print("\</a:t>
            </a:r>
            <a:r>
              <a:rPr lang="en-IN" dirty="0" err="1"/>
              <a:t>tMarks</a:t>
            </a:r>
            <a:r>
              <a:rPr lang="en-IN" dirty="0"/>
              <a:t> Class Gender-wise Graph")</a:t>
            </a:r>
          </a:p>
          <a:p>
            <a:r>
              <a:rPr lang="en-IN" dirty="0"/>
              <a:t>        fig, axesarr = </a:t>
            </a:r>
            <a:r>
              <a:rPr lang="en-IN" dirty="0" err="1"/>
              <a:t>plt.subplots</a:t>
            </a:r>
            <a:r>
              <a:rPr lang="en-IN" dirty="0"/>
              <a:t>(1, </a:t>
            </a:r>
            <a:r>
              <a:rPr lang="en-IN" dirty="0" err="1"/>
              <a:t>figsize</a:t>
            </a:r>
            <a:r>
              <a:rPr lang="en-IN" dirty="0"/>
              <a:t>=(10, 6))</a:t>
            </a:r>
          </a:p>
          <a:p>
            <a:r>
              <a:rPr lang="en-IN" dirty="0"/>
              <a:t>        </a:t>
            </a:r>
            <a:r>
              <a:rPr lang="en-IN" dirty="0" err="1"/>
              <a:t>sb.countplot</a:t>
            </a:r>
            <a:r>
              <a:rPr lang="en-IN" dirty="0"/>
              <a:t>(x='gender', hue='Class', data=data, order=['M', 'F'], </a:t>
            </a:r>
            <a:r>
              <a:rPr lang="en-IN" dirty="0" err="1"/>
              <a:t>hue_order</a:t>
            </a:r>
            <a:r>
              <a:rPr lang="en-IN" dirty="0"/>
              <a:t>=['L', 'M', 'H'], axes=axesarr)</a:t>
            </a:r>
          </a:p>
          <a:p>
            <a:r>
              <a:rPr lang="en-IN" dirty="0"/>
              <a:t>        </a:t>
            </a:r>
            <a:r>
              <a:rPr lang="en-IN" dirty="0" err="1"/>
              <a:t>plt.show</a:t>
            </a:r>
            <a:r>
              <a:rPr lang="en-IN" dirty="0"/>
              <a:t>()</a:t>
            </a:r>
          </a:p>
        </p:txBody>
      </p:sp>
    </p:spTree>
    <p:extLst>
      <p:ext uri="{BB962C8B-B14F-4D97-AF65-F5344CB8AC3E}">
        <p14:creationId xmlns:p14="http://schemas.microsoft.com/office/powerpoint/2010/main" val="2311125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D779E5-FCD7-2C42-5D4B-7EE980F80393}"/>
              </a:ext>
            </a:extLst>
          </p:cNvPr>
          <p:cNvSpPr>
            <a:spLocks noGrp="1"/>
          </p:cNvSpPr>
          <p:nvPr>
            <p:ph idx="1"/>
          </p:nvPr>
        </p:nvSpPr>
        <p:spPr>
          <a:xfrm>
            <a:off x="457200" y="0"/>
            <a:ext cx="8229600" cy="6858000"/>
          </a:xfrm>
        </p:spPr>
        <p:txBody>
          <a:bodyPr>
            <a:noAutofit/>
          </a:bodyPr>
          <a:lstStyle/>
          <a:p>
            <a:r>
              <a:rPr lang="en-IN" sz="800" dirty="0"/>
              <a:t> </a:t>
            </a:r>
            <a:r>
              <a:rPr lang="en-IN" sz="800" dirty="0" err="1"/>
              <a:t>elif</a:t>
            </a:r>
            <a:r>
              <a:rPr lang="en-IN" sz="800" dirty="0"/>
              <a:t> (</a:t>
            </a:r>
            <a:r>
              <a:rPr lang="en-IN" sz="800" dirty="0" err="1"/>
              <a:t>ch</a:t>
            </a:r>
            <a:r>
              <a:rPr lang="en-IN" sz="800" dirty="0"/>
              <a:t> == 4):</a:t>
            </a:r>
          </a:p>
          <a:p>
            <a:r>
              <a:rPr lang="en-IN" sz="800" dirty="0"/>
              <a:t>        print("Loading Graph..\n")</a:t>
            </a:r>
          </a:p>
          <a:p>
            <a:r>
              <a:rPr lang="en-IN" sz="800" dirty="0"/>
              <a:t>        </a:t>
            </a:r>
            <a:r>
              <a:rPr lang="en-IN" sz="800" dirty="0" err="1"/>
              <a:t>t.sleep</a:t>
            </a:r>
            <a:r>
              <a:rPr lang="en-IN" sz="800" dirty="0"/>
              <a:t>(1)</a:t>
            </a:r>
          </a:p>
          <a:p>
            <a:r>
              <a:rPr lang="en-IN" sz="800" dirty="0"/>
              <a:t>        print("\</a:t>
            </a:r>
            <a:r>
              <a:rPr lang="en-IN" sz="800" dirty="0" err="1"/>
              <a:t>tMarks</a:t>
            </a:r>
            <a:r>
              <a:rPr lang="en-IN" sz="800" dirty="0"/>
              <a:t> Class Nationality-wise Graph")</a:t>
            </a:r>
          </a:p>
          <a:p>
            <a:r>
              <a:rPr lang="en-IN" sz="800" dirty="0"/>
              <a:t>        fig, axesarr = </a:t>
            </a:r>
            <a:r>
              <a:rPr lang="en-IN" sz="800" dirty="0" err="1"/>
              <a:t>plt.subplots</a:t>
            </a:r>
            <a:r>
              <a:rPr lang="en-IN" sz="800" dirty="0"/>
              <a:t>(1, </a:t>
            </a:r>
            <a:r>
              <a:rPr lang="en-IN" sz="800" dirty="0" err="1"/>
              <a:t>figsize</a:t>
            </a:r>
            <a:r>
              <a:rPr lang="en-IN" sz="800" dirty="0"/>
              <a:t>=(10, 6))</a:t>
            </a:r>
          </a:p>
          <a:p>
            <a:r>
              <a:rPr lang="en-IN" sz="800" dirty="0"/>
              <a:t>        </a:t>
            </a:r>
            <a:r>
              <a:rPr lang="en-IN" sz="800" dirty="0" err="1"/>
              <a:t>sb.countplot</a:t>
            </a:r>
            <a:r>
              <a:rPr lang="en-IN" sz="800" dirty="0"/>
              <a:t>(x='</a:t>
            </a:r>
            <a:r>
              <a:rPr lang="en-IN" sz="800" dirty="0" err="1"/>
              <a:t>NationalITy</a:t>
            </a:r>
            <a:r>
              <a:rPr lang="en-IN" sz="800" dirty="0"/>
              <a:t>', hue='Class', data=data, </a:t>
            </a:r>
            <a:r>
              <a:rPr lang="en-IN" sz="800" dirty="0" err="1"/>
              <a:t>hue_order</a:t>
            </a:r>
            <a:r>
              <a:rPr lang="en-IN" sz="800" dirty="0"/>
              <a:t>=['L', 'M', 'H'], axes=axesarr)</a:t>
            </a:r>
          </a:p>
          <a:p>
            <a:r>
              <a:rPr lang="en-IN" sz="800" dirty="0"/>
              <a:t>        </a:t>
            </a:r>
            <a:r>
              <a:rPr lang="en-IN" sz="800" dirty="0" err="1"/>
              <a:t>plt.show</a:t>
            </a:r>
            <a:r>
              <a:rPr lang="en-IN" sz="800" dirty="0"/>
              <a:t>()</a:t>
            </a:r>
          </a:p>
          <a:p>
            <a:r>
              <a:rPr lang="en-IN" sz="800" dirty="0"/>
              <a:t>    </a:t>
            </a:r>
            <a:r>
              <a:rPr lang="en-IN" sz="800" dirty="0" err="1"/>
              <a:t>elif</a:t>
            </a:r>
            <a:r>
              <a:rPr lang="en-IN" sz="800" dirty="0"/>
              <a:t> (</a:t>
            </a:r>
            <a:r>
              <a:rPr lang="en-IN" sz="800" dirty="0" err="1"/>
              <a:t>ch</a:t>
            </a:r>
            <a:r>
              <a:rPr lang="en-IN" sz="800" dirty="0"/>
              <a:t> == 5):</a:t>
            </a:r>
          </a:p>
          <a:p>
            <a:r>
              <a:rPr lang="en-IN" sz="800" dirty="0"/>
              <a:t>        print("Loading Graph: \n")</a:t>
            </a:r>
          </a:p>
          <a:p>
            <a:r>
              <a:rPr lang="en-IN" sz="800" dirty="0"/>
              <a:t>        </a:t>
            </a:r>
            <a:r>
              <a:rPr lang="en-IN" sz="800" dirty="0" err="1"/>
              <a:t>t.sleep</a:t>
            </a:r>
            <a:r>
              <a:rPr lang="en-IN" sz="800" dirty="0"/>
              <a:t>(1)</a:t>
            </a:r>
          </a:p>
          <a:p>
            <a:r>
              <a:rPr lang="en-IN" sz="800" dirty="0"/>
              <a:t>        print("\</a:t>
            </a:r>
            <a:r>
              <a:rPr lang="en-IN" sz="800" dirty="0" err="1"/>
              <a:t>tMarks</a:t>
            </a:r>
            <a:r>
              <a:rPr lang="en-IN" sz="800" dirty="0"/>
              <a:t> Class Grade-wise Graph")</a:t>
            </a:r>
          </a:p>
          <a:p>
            <a:r>
              <a:rPr lang="en-IN" sz="800" dirty="0"/>
              <a:t>        fig, axesarr = </a:t>
            </a:r>
            <a:r>
              <a:rPr lang="en-IN" sz="800" dirty="0" err="1"/>
              <a:t>plt.subplots</a:t>
            </a:r>
            <a:r>
              <a:rPr lang="en-IN" sz="800" dirty="0"/>
              <a:t>(1, </a:t>
            </a:r>
            <a:r>
              <a:rPr lang="en-IN" sz="800" dirty="0" err="1"/>
              <a:t>figsize</a:t>
            </a:r>
            <a:r>
              <a:rPr lang="en-IN" sz="800" dirty="0"/>
              <a:t>=(10, 6))</a:t>
            </a:r>
          </a:p>
          <a:p>
            <a:r>
              <a:rPr lang="en-IN" sz="800" dirty="0"/>
              <a:t>        </a:t>
            </a:r>
            <a:r>
              <a:rPr lang="en-IN" sz="800" dirty="0" err="1"/>
              <a:t>sb.countplot</a:t>
            </a:r>
            <a:r>
              <a:rPr lang="en-IN" sz="800" dirty="0"/>
              <a:t>(x='</a:t>
            </a:r>
            <a:r>
              <a:rPr lang="en-IN" sz="800" dirty="0" err="1"/>
              <a:t>GradeID</a:t>
            </a:r>
            <a:r>
              <a:rPr lang="en-IN" sz="800" dirty="0"/>
              <a:t>', hue='Class', data=data, order=['G-02', 'G-04', 'G-05', 'G-06', 'G-07', 'G-08', 'G-09', 'G-10', 'G-11', 'G-12'], </a:t>
            </a:r>
            <a:r>
              <a:rPr lang="en-IN" sz="800" dirty="0" err="1"/>
              <a:t>hue_order</a:t>
            </a:r>
            <a:r>
              <a:rPr lang="en-IN" sz="800" dirty="0"/>
              <a:t> = ['L', 'M', 'H'], axes=axesarr)</a:t>
            </a:r>
          </a:p>
          <a:p>
            <a:r>
              <a:rPr lang="en-IN" sz="800" dirty="0"/>
              <a:t>        </a:t>
            </a:r>
            <a:r>
              <a:rPr lang="en-IN" sz="800" dirty="0" err="1"/>
              <a:t>plt.show</a:t>
            </a:r>
            <a:r>
              <a:rPr lang="en-IN" sz="800" dirty="0"/>
              <a:t>()</a:t>
            </a:r>
          </a:p>
          <a:p>
            <a:r>
              <a:rPr lang="en-IN" sz="800" dirty="0"/>
              <a:t>    </a:t>
            </a:r>
            <a:r>
              <a:rPr lang="en-IN" sz="800" dirty="0" err="1"/>
              <a:t>elif</a:t>
            </a:r>
            <a:r>
              <a:rPr lang="en-IN" sz="800" dirty="0"/>
              <a:t> (</a:t>
            </a:r>
            <a:r>
              <a:rPr lang="en-IN" sz="800" dirty="0" err="1"/>
              <a:t>ch</a:t>
            </a:r>
            <a:r>
              <a:rPr lang="en-IN" sz="800" dirty="0"/>
              <a:t> ==6):</a:t>
            </a:r>
          </a:p>
          <a:p>
            <a:r>
              <a:rPr lang="en-IN" sz="800" dirty="0"/>
              <a:t>        print("Loading Graph..\n")</a:t>
            </a:r>
          </a:p>
          <a:p>
            <a:r>
              <a:rPr lang="en-IN" sz="800" dirty="0"/>
              <a:t>        </a:t>
            </a:r>
            <a:r>
              <a:rPr lang="en-IN" sz="800" dirty="0" err="1"/>
              <a:t>t.sleep</a:t>
            </a:r>
            <a:r>
              <a:rPr lang="en-IN" sz="800" dirty="0"/>
              <a:t>(1)</a:t>
            </a:r>
          </a:p>
          <a:p>
            <a:r>
              <a:rPr lang="en-IN" sz="800" dirty="0"/>
              <a:t>        print("\</a:t>
            </a:r>
            <a:r>
              <a:rPr lang="en-IN" sz="800" dirty="0" err="1"/>
              <a:t>tMarks</a:t>
            </a:r>
            <a:r>
              <a:rPr lang="en-IN" sz="800" dirty="0"/>
              <a:t> Class Section-wise Graph")</a:t>
            </a:r>
          </a:p>
          <a:p>
            <a:r>
              <a:rPr lang="en-IN" sz="800" dirty="0"/>
              <a:t>        fig, axesarr = </a:t>
            </a:r>
            <a:r>
              <a:rPr lang="en-IN" sz="800" dirty="0" err="1"/>
              <a:t>plt.subplots</a:t>
            </a:r>
            <a:r>
              <a:rPr lang="en-IN" sz="800" dirty="0"/>
              <a:t>(1, </a:t>
            </a:r>
            <a:r>
              <a:rPr lang="en-IN" sz="800" dirty="0" err="1"/>
              <a:t>figsize</a:t>
            </a:r>
            <a:r>
              <a:rPr lang="en-IN" sz="800" dirty="0"/>
              <a:t>=(10, 6))</a:t>
            </a:r>
          </a:p>
          <a:p>
            <a:r>
              <a:rPr lang="en-IN" sz="800" dirty="0"/>
              <a:t>        </a:t>
            </a:r>
            <a:r>
              <a:rPr lang="en-IN" sz="800" dirty="0" err="1"/>
              <a:t>sb.countplot</a:t>
            </a:r>
            <a:r>
              <a:rPr lang="en-IN" sz="800" dirty="0"/>
              <a:t>(x='</a:t>
            </a:r>
            <a:r>
              <a:rPr lang="en-IN" sz="800" dirty="0" err="1"/>
              <a:t>SectionID</a:t>
            </a:r>
            <a:r>
              <a:rPr lang="en-IN" sz="800" dirty="0"/>
              <a:t>', hue='Class', data=data, </a:t>
            </a:r>
            <a:r>
              <a:rPr lang="en-IN" sz="800" dirty="0" err="1"/>
              <a:t>hue_order</a:t>
            </a:r>
            <a:r>
              <a:rPr lang="en-IN" sz="800" dirty="0"/>
              <a:t> = ['L', 'M', 'H'], axes=axesarr)</a:t>
            </a:r>
          </a:p>
          <a:p>
            <a:r>
              <a:rPr lang="en-IN" sz="800" dirty="0"/>
              <a:t>        </a:t>
            </a:r>
            <a:r>
              <a:rPr lang="en-IN" sz="800" dirty="0" err="1"/>
              <a:t>plt.show</a:t>
            </a:r>
            <a:r>
              <a:rPr lang="en-IN" sz="800" dirty="0"/>
              <a:t>()</a:t>
            </a:r>
          </a:p>
          <a:p>
            <a:r>
              <a:rPr lang="en-IN" sz="800" dirty="0"/>
              <a:t>    </a:t>
            </a:r>
            <a:r>
              <a:rPr lang="en-IN" sz="800" dirty="0" err="1"/>
              <a:t>elif</a:t>
            </a:r>
            <a:r>
              <a:rPr lang="en-IN" sz="800" dirty="0"/>
              <a:t> (</a:t>
            </a:r>
            <a:r>
              <a:rPr lang="en-IN" sz="800" dirty="0" err="1"/>
              <a:t>ch</a:t>
            </a:r>
            <a:r>
              <a:rPr lang="en-IN" sz="800" dirty="0"/>
              <a:t> == 7):</a:t>
            </a:r>
          </a:p>
          <a:p>
            <a:r>
              <a:rPr lang="en-IN" sz="800" dirty="0"/>
              <a:t>        print("Loading Graph..\n")</a:t>
            </a:r>
          </a:p>
          <a:p>
            <a:r>
              <a:rPr lang="en-IN" sz="800" dirty="0"/>
              <a:t>        </a:t>
            </a:r>
            <a:r>
              <a:rPr lang="en-IN" sz="800" dirty="0" err="1"/>
              <a:t>t.sleep</a:t>
            </a:r>
            <a:r>
              <a:rPr lang="en-IN" sz="800" dirty="0"/>
              <a:t>(1)</a:t>
            </a:r>
          </a:p>
          <a:p>
            <a:r>
              <a:rPr lang="en-IN" sz="800" dirty="0"/>
              <a:t>        print("\</a:t>
            </a:r>
            <a:r>
              <a:rPr lang="en-IN" sz="800" dirty="0" err="1"/>
              <a:t>tMarks</a:t>
            </a:r>
            <a:r>
              <a:rPr lang="en-IN" sz="800" dirty="0"/>
              <a:t> Class Topic-wise Graph")</a:t>
            </a:r>
          </a:p>
          <a:p>
            <a:r>
              <a:rPr lang="en-IN" sz="800" dirty="0"/>
              <a:t>        fig, axesarr = </a:t>
            </a:r>
            <a:r>
              <a:rPr lang="en-IN" sz="800" dirty="0" err="1"/>
              <a:t>plt.subplots</a:t>
            </a:r>
            <a:r>
              <a:rPr lang="en-IN" sz="800" dirty="0"/>
              <a:t>(1, </a:t>
            </a:r>
            <a:r>
              <a:rPr lang="en-IN" sz="800" dirty="0" err="1"/>
              <a:t>figsize</a:t>
            </a:r>
            <a:r>
              <a:rPr lang="en-IN" sz="800" dirty="0"/>
              <a:t>=(10, 6))</a:t>
            </a:r>
          </a:p>
          <a:p>
            <a:r>
              <a:rPr lang="en-IN" sz="800" dirty="0"/>
              <a:t>        </a:t>
            </a:r>
            <a:r>
              <a:rPr lang="en-IN" sz="800" dirty="0" err="1"/>
              <a:t>sb.countplot</a:t>
            </a:r>
            <a:r>
              <a:rPr lang="en-IN" sz="800" dirty="0"/>
              <a:t>(x='Topic', hue='Class', data=data, </a:t>
            </a:r>
            <a:r>
              <a:rPr lang="en-IN" sz="800" dirty="0" err="1"/>
              <a:t>hue_order</a:t>
            </a:r>
            <a:r>
              <a:rPr lang="en-IN" sz="800" dirty="0"/>
              <a:t> = ['L', 'M', 'H'], axes=axesarr)</a:t>
            </a:r>
          </a:p>
          <a:p>
            <a:r>
              <a:rPr lang="en-IN" sz="800" dirty="0"/>
              <a:t>        </a:t>
            </a:r>
            <a:r>
              <a:rPr lang="en-IN" sz="800" dirty="0" err="1"/>
              <a:t>plt.show</a:t>
            </a:r>
            <a:r>
              <a:rPr lang="en-IN" sz="800" dirty="0"/>
              <a:t>()</a:t>
            </a:r>
          </a:p>
          <a:p>
            <a:r>
              <a:rPr lang="en-IN" sz="800" dirty="0"/>
              <a:t>    </a:t>
            </a:r>
            <a:r>
              <a:rPr lang="en-IN" sz="800" dirty="0" err="1"/>
              <a:t>elif</a:t>
            </a:r>
            <a:r>
              <a:rPr lang="en-IN" sz="800" dirty="0"/>
              <a:t> (</a:t>
            </a:r>
            <a:r>
              <a:rPr lang="en-IN" sz="800" dirty="0" err="1"/>
              <a:t>ch</a:t>
            </a:r>
            <a:r>
              <a:rPr lang="en-IN" sz="800" dirty="0"/>
              <a:t> == 8):</a:t>
            </a:r>
          </a:p>
          <a:p>
            <a:r>
              <a:rPr lang="en-IN" sz="800" dirty="0"/>
              <a:t>        print("Loading Graph..\n")</a:t>
            </a:r>
          </a:p>
          <a:p>
            <a:r>
              <a:rPr lang="en-IN" sz="800" dirty="0"/>
              <a:t>        </a:t>
            </a:r>
            <a:r>
              <a:rPr lang="en-IN" sz="800" dirty="0" err="1"/>
              <a:t>t.sleep</a:t>
            </a:r>
            <a:r>
              <a:rPr lang="en-IN" sz="800" dirty="0"/>
              <a:t>(1)</a:t>
            </a:r>
          </a:p>
          <a:p>
            <a:r>
              <a:rPr lang="en-IN" sz="800" dirty="0"/>
              <a:t>        print("\</a:t>
            </a:r>
            <a:r>
              <a:rPr lang="en-IN" sz="800" dirty="0" err="1"/>
              <a:t>tMarks</a:t>
            </a:r>
            <a:r>
              <a:rPr lang="en-IN" sz="800" dirty="0"/>
              <a:t> Class Stage-wise Graph")</a:t>
            </a:r>
          </a:p>
          <a:p>
            <a:r>
              <a:rPr lang="en-IN" sz="800" dirty="0"/>
              <a:t>        fig, axesarr = </a:t>
            </a:r>
            <a:r>
              <a:rPr lang="en-IN" sz="800" dirty="0" err="1"/>
              <a:t>plt.subplots</a:t>
            </a:r>
            <a:r>
              <a:rPr lang="en-IN" sz="800" dirty="0"/>
              <a:t>(1, </a:t>
            </a:r>
            <a:r>
              <a:rPr lang="en-IN" sz="800" dirty="0" err="1"/>
              <a:t>figsize</a:t>
            </a:r>
            <a:r>
              <a:rPr lang="en-IN" sz="800" dirty="0"/>
              <a:t>=(10, 6))</a:t>
            </a:r>
          </a:p>
          <a:p>
            <a:r>
              <a:rPr lang="en-IN" sz="800" dirty="0"/>
              <a:t>        </a:t>
            </a:r>
            <a:r>
              <a:rPr lang="en-IN" sz="800" dirty="0" err="1"/>
              <a:t>sb.countplot</a:t>
            </a:r>
            <a:r>
              <a:rPr lang="en-IN" sz="800" dirty="0"/>
              <a:t>(x='</a:t>
            </a:r>
            <a:r>
              <a:rPr lang="en-IN" sz="800" dirty="0" err="1"/>
              <a:t>StageID</a:t>
            </a:r>
            <a:r>
              <a:rPr lang="en-IN" sz="800" dirty="0"/>
              <a:t>', hue='Class', data=data, </a:t>
            </a:r>
            <a:r>
              <a:rPr lang="en-IN" sz="800" dirty="0" err="1"/>
              <a:t>hue_order</a:t>
            </a:r>
            <a:r>
              <a:rPr lang="en-IN" sz="800" dirty="0"/>
              <a:t> = ['L', 'M', 'H'], axes=axesarr)</a:t>
            </a:r>
          </a:p>
          <a:p>
            <a:r>
              <a:rPr lang="en-IN" sz="800" dirty="0"/>
              <a:t>        </a:t>
            </a:r>
            <a:r>
              <a:rPr lang="en-IN" sz="800" dirty="0" err="1"/>
              <a:t>plt.show</a:t>
            </a:r>
            <a:r>
              <a:rPr lang="en-IN" sz="800" dirty="0"/>
              <a:t>()</a:t>
            </a:r>
          </a:p>
          <a:p>
            <a:r>
              <a:rPr lang="en-IN" sz="800" dirty="0"/>
              <a:t>    </a:t>
            </a:r>
            <a:r>
              <a:rPr lang="en-IN" sz="800" dirty="0" err="1"/>
              <a:t>elif</a:t>
            </a:r>
            <a:r>
              <a:rPr lang="en-IN" sz="800" dirty="0"/>
              <a:t> (</a:t>
            </a:r>
            <a:r>
              <a:rPr lang="en-IN" sz="800" dirty="0" err="1"/>
              <a:t>ch</a:t>
            </a:r>
            <a:r>
              <a:rPr lang="en-IN" sz="800" dirty="0"/>
              <a:t> == 9):</a:t>
            </a:r>
          </a:p>
          <a:p>
            <a:r>
              <a:rPr lang="en-IN" sz="800" dirty="0"/>
              <a:t>        print("Loading Graph..\n")</a:t>
            </a:r>
          </a:p>
          <a:p>
            <a:r>
              <a:rPr lang="en-IN" sz="800" dirty="0"/>
              <a:t>        </a:t>
            </a:r>
            <a:r>
              <a:rPr lang="en-IN" sz="800" dirty="0" err="1"/>
              <a:t>t.sleep</a:t>
            </a:r>
            <a:r>
              <a:rPr lang="en-IN" sz="800" dirty="0"/>
              <a:t>(1)</a:t>
            </a:r>
          </a:p>
          <a:p>
            <a:r>
              <a:rPr lang="en-IN" sz="800" dirty="0"/>
              <a:t>        print("\</a:t>
            </a:r>
            <a:r>
              <a:rPr lang="en-IN" sz="800" dirty="0" err="1"/>
              <a:t>tMarks</a:t>
            </a:r>
            <a:r>
              <a:rPr lang="en-IN" sz="800" dirty="0"/>
              <a:t> Class Absent Days-wise Graph")</a:t>
            </a:r>
          </a:p>
          <a:p>
            <a:r>
              <a:rPr lang="en-IN" sz="800" dirty="0"/>
              <a:t>        fig, axesarr = </a:t>
            </a:r>
            <a:r>
              <a:rPr lang="en-IN" sz="800" dirty="0" err="1"/>
              <a:t>plt.subplots</a:t>
            </a:r>
            <a:r>
              <a:rPr lang="en-IN" sz="800" dirty="0"/>
              <a:t>(1, </a:t>
            </a:r>
            <a:r>
              <a:rPr lang="en-IN" sz="800" dirty="0" err="1"/>
              <a:t>figsize</a:t>
            </a:r>
            <a:r>
              <a:rPr lang="en-IN" sz="800" dirty="0"/>
              <a:t>=(10, 6))</a:t>
            </a:r>
          </a:p>
          <a:p>
            <a:r>
              <a:rPr lang="en-IN" sz="800" dirty="0"/>
              <a:t>        </a:t>
            </a:r>
            <a:r>
              <a:rPr lang="en-IN" sz="800" dirty="0" err="1"/>
              <a:t>sb.countplot</a:t>
            </a:r>
            <a:r>
              <a:rPr lang="en-IN" sz="800" dirty="0"/>
              <a:t>(x='</a:t>
            </a:r>
            <a:r>
              <a:rPr lang="en-IN" sz="800" dirty="0" err="1"/>
              <a:t>StudentAbsenceDays</a:t>
            </a:r>
            <a:r>
              <a:rPr lang="en-IN" sz="800" dirty="0"/>
              <a:t>', hue='Class', data=data, </a:t>
            </a:r>
            <a:r>
              <a:rPr lang="en-IN" sz="800" dirty="0" err="1"/>
              <a:t>hue_order</a:t>
            </a:r>
            <a:r>
              <a:rPr lang="en-IN" sz="800" dirty="0"/>
              <a:t> = ['L', 'M', 'H'], axes=axesarr)</a:t>
            </a:r>
          </a:p>
          <a:p>
            <a:r>
              <a:rPr lang="en-IN" sz="800" dirty="0"/>
              <a:t>        </a:t>
            </a:r>
            <a:r>
              <a:rPr lang="en-IN" sz="800" dirty="0" err="1"/>
              <a:t>plt.show</a:t>
            </a:r>
            <a:r>
              <a:rPr lang="en-IN" sz="800" dirty="0"/>
              <a:t>()</a:t>
            </a:r>
          </a:p>
          <a:p>
            <a:r>
              <a:rPr lang="en-IN" sz="800" dirty="0"/>
              <a:t>if(</a:t>
            </a:r>
            <a:r>
              <a:rPr lang="en-IN" sz="800" dirty="0" err="1"/>
              <a:t>ch</a:t>
            </a:r>
            <a:r>
              <a:rPr lang="en-IN" sz="800" dirty="0"/>
              <a:t> == 10):</a:t>
            </a:r>
          </a:p>
          <a:p>
            <a:r>
              <a:rPr lang="en-IN" sz="800" dirty="0"/>
              <a:t>    print("Exiting..\n")</a:t>
            </a:r>
          </a:p>
          <a:p>
            <a:r>
              <a:rPr lang="en-IN" sz="800" dirty="0"/>
              <a:t>    </a:t>
            </a:r>
            <a:r>
              <a:rPr lang="en-IN" sz="800" dirty="0" err="1"/>
              <a:t>t.sleep</a:t>
            </a:r>
            <a:r>
              <a:rPr lang="en-IN" sz="800" dirty="0"/>
              <a:t>(1)</a:t>
            </a:r>
          </a:p>
        </p:txBody>
      </p:sp>
    </p:spTree>
    <p:extLst>
      <p:ext uri="{BB962C8B-B14F-4D97-AF65-F5344CB8AC3E}">
        <p14:creationId xmlns:p14="http://schemas.microsoft.com/office/powerpoint/2010/main" val="2166496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64E7A2-B6A7-1D59-B6AA-4E424F1AEDE8}"/>
              </a:ext>
            </a:extLst>
          </p:cNvPr>
          <p:cNvSpPr>
            <a:spLocks noGrp="1"/>
          </p:cNvSpPr>
          <p:nvPr>
            <p:ph idx="1"/>
          </p:nvPr>
        </p:nvSpPr>
        <p:spPr>
          <a:xfrm>
            <a:off x="457200" y="116632"/>
            <a:ext cx="8229600" cy="6624736"/>
          </a:xfrm>
        </p:spPr>
        <p:txBody>
          <a:bodyPr>
            <a:normAutofit fontScale="25000" lnSpcReduction="20000"/>
          </a:bodyPr>
          <a:lstStyle/>
          <a:p>
            <a:r>
              <a:rPr lang="en-IN" dirty="0"/>
              <a:t>#cor = </a:t>
            </a:r>
            <a:r>
              <a:rPr lang="en-IN" dirty="0" err="1"/>
              <a:t>data.corr</a:t>
            </a:r>
            <a:r>
              <a:rPr lang="en-IN" dirty="0"/>
              <a:t>()</a:t>
            </a:r>
          </a:p>
          <a:p>
            <a:r>
              <a:rPr lang="en-IN" dirty="0"/>
              <a:t>#print(cor)</a:t>
            </a:r>
          </a:p>
          <a:p>
            <a:r>
              <a:rPr lang="en-IN" dirty="0"/>
              <a:t>data = </a:t>
            </a:r>
            <a:r>
              <a:rPr lang="en-IN" dirty="0" err="1"/>
              <a:t>data.drop</a:t>
            </a:r>
            <a:r>
              <a:rPr lang="en-IN" dirty="0"/>
              <a:t>("gender", axis=1)</a:t>
            </a:r>
          </a:p>
          <a:p>
            <a:r>
              <a:rPr lang="en-IN" dirty="0"/>
              <a:t>data = </a:t>
            </a:r>
            <a:r>
              <a:rPr lang="en-IN" dirty="0" err="1"/>
              <a:t>data.drop</a:t>
            </a:r>
            <a:r>
              <a:rPr lang="en-IN" dirty="0"/>
              <a:t>("</a:t>
            </a:r>
            <a:r>
              <a:rPr lang="en-IN" dirty="0" err="1"/>
              <a:t>StageID</a:t>
            </a:r>
            <a:r>
              <a:rPr lang="en-IN" dirty="0"/>
              <a:t>", axis=1)</a:t>
            </a:r>
          </a:p>
          <a:p>
            <a:r>
              <a:rPr lang="en-IN" dirty="0"/>
              <a:t>data = </a:t>
            </a:r>
            <a:r>
              <a:rPr lang="en-IN" dirty="0" err="1"/>
              <a:t>data.drop</a:t>
            </a:r>
            <a:r>
              <a:rPr lang="en-IN" dirty="0"/>
              <a:t>("</a:t>
            </a:r>
            <a:r>
              <a:rPr lang="en-IN" dirty="0" err="1"/>
              <a:t>GradeID</a:t>
            </a:r>
            <a:r>
              <a:rPr lang="en-IN" dirty="0"/>
              <a:t>", axis=1)</a:t>
            </a:r>
          </a:p>
          <a:p>
            <a:r>
              <a:rPr lang="en-IN" dirty="0"/>
              <a:t>data = </a:t>
            </a:r>
            <a:r>
              <a:rPr lang="en-IN" dirty="0" err="1"/>
              <a:t>data.drop</a:t>
            </a:r>
            <a:r>
              <a:rPr lang="en-IN" dirty="0"/>
              <a:t>("</a:t>
            </a:r>
            <a:r>
              <a:rPr lang="en-IN" dirty="0" err="1"/>
              <a:t>NationalITy</a:t>
            </a:r>
            <a:r>
              <a:rPr lang="en-IN" dirty="0"/>
              <a:t>", axis=1)</a:t>
            </a:r>
          </a:p>
          <a:p>
            <a:r>
              <a:rPr lang="en-IN" dirty="0"/>
              <a:t>data = </a:t>
            </a:r>
            <a:r>
              <a:rPr lang="en-IN" dirty="0" err="1"/>
              <a:t>data.drop</a:t>
            </a:r>
            <a:r>
              <a:rPr lang="en-IN" dirty="0"/>
              <a:t>("</a:t>
            </a:r>
            <a:r>
              <a:rPr lang="en-IN" dirty="0" err="1"/>
              <a:t>PlaceofBirth</a:t>
            </a:r>
            <a:r>
              <a:rPr lang="en-IN" dirty="0"/>
              <a:t>", axis=1)</a:t>
            </a:r>
          </a:p>
          <a:p>
            <a:r>
              <a:rPr lang="en-IN" dirty="0"/>
              <a:t>data = </a:t>
            </a:r>
            <a:r>
              <a:rPr lang="en-IN" dirty="0" err="1"/>
              <a:t>data.drop</a:t>
            </a:r>
            <a:r>
              <a:rPr lang="en-IN" dirty="0"/>
              <a:t>("</a:t>
            </a:r>
            <a:r>
              <a:rPr lang="en-IN" dirty="0" err="1"/>
              <a:t>SectionID</a:t>
            </a:r>
            <a:r>
              <a:rPr lang="en-IN" dirty="0"/>
              <a:t>", axis=1)</a:t>
            </a:r>
          </a:p>
          <a:p>
            <a:r>
              <a:rPr lang="en-IN" dirty="0"/>
              <a:t>data = </a:t>
            </a:r>
            <a:r>
              <a:rPr lang="en-IN" dirty="0" err="1"/>
              <a:t>data.drop</a:t>
            </a:r>
            <a:r>
              <a:rPr lang="en-IN" dirty="0"/>
              <a:t>("Topic", axis=1)</a:t>
            </a:r>
          </a:p>
          <a:p>
            <a:r>
              <a:rPr lang="en-IN" dirty="0"/>
              <a:t>data = </a:t>
            </a:r>
            <a:r>
              <a:rPr lang="en-IN" dirty="0" err="1"/>
              <a:t>data.drop</a:t>
            </a:r>
            <a:r>
              <a:rPr lang="en-IN" dirty="0"/>
              <a:t>("Semester", axis=1)</a:t>
            </a:r>
          </a:p>
          <a:p>
            <a:r>
              <a:rPr lang="en-IN" dirty="0"/>
              <a:t>data = </a:t>
            </a:r>
            <a:r>
              <a:rPr lang="en-IN" dirty="0" err="1"/>
              <a:t>data.drop</a:t>
            </a:r>
            <a:r>
              <a:rPr lang="en-IN" dirty="0"/>
              <a:t>("Relation", axis=1)</a:t>
            </a:r>
          </a:p>
          <a:p>
            <a:r>
              <a:rPr lang="en-IN" dirty="0"/>
              <a:t>data = </a:t>
            </a:r>
            <a:r>
              <a:rPr lang="en-IN" dirty="0" err="1"/>
              <a:t>data.drop</a:t>
            </a:r>
            <a:r>
              <a:rPr lang="en-IN" dirty="0"/>
              <a:t>("</a:t>
            </a:r>
            <a:r>
              <a:rPr lang="en-IN" dirty="0" err="1"/>
              <a:t>ParentschoolSatisfaction</a:t>
            </a:r>
            <a:r>
              <a:rPr lang="en-IN" dirty="0"/>
              <a:t>", axis=1)</a:t>
            </a:r>
          </a:p>
          <a:p>
            <a:r>
              <a:rPr lang="en-IN" dirty="0"/>
              <a:t>data = </a:t>
            </a:r>
            <a:r>
              <a:rPr lang="en-IN" dirty="0" err="1"/>
              <a:t>data.drop</a:t>
            </a:r>
            <a:r>
              <a:rPr lang="en-IN" dirty="0"/>
              <a:t>("</a:t>
            </a:r>
            <a:r>
              <a:rPr lang="en-IN" dirty="0" err="1"/>
              <a:t>ParentAnsweringSurvey</a:t>
            </a:r>
            <a:r>
              <a:rPr lang="en-IN" dirty="0"/>
              <a:t>", axis=1)</a:t>
            </a:r>
          </a:p>
          <a:p>
            <a:r>
              <a:rPr lang="en-IN" dirty="0"/>
              <a:t>#data = </a:t>
            </a:r>
            <a:r>
              <a:rPr lang="en-IN" dirty="0" err="1"/>
              <a:t>data.drop</a:t>
            </a:r>
            <a:r>
              <a:rPr lang="en-IN" dirty="0"/>
              <a:t>("</a:t>
            </a:r>
            <a:r>
              <a:rPr lang="en-IN" dirty="0" err="1"/>
              <a:t>VisITedResources</a:t>
            </a:r>
            <a:r>
              <a:rPr lang="en-IN" dirty="0"/>
              <a:t>", axis=1)</a:t>
            </a:r>
          </a:p>
          <a:p>
            <a:r>
              <a:rPr lang="en-IN" dirty="0"/>
              <a:t>data = </a:t>
            </a:r>
            <a:r>
              <a:rPr lang="en-IN" dirty="0" err="1"/>
              <a:t>data.drop</a:t>
            </a:r>
            <a:r>
              <a:rPr lang="en-IN" dirty="0"/>
              <a:t>("</a:t>
            </a:r>
            <a:r>
              <a:rPr lang="en-IN" dirty="0" err="1"/>
              <a:t>AnnouncementsView</a:t>
            </a:r>
            <a:r>
              <a:rPr lang="en-IN" dirty="0"/>
              <a:t>", axis=1)</a:t>
            </a:r>
          </a:p>
          <a:p>
            <a:r>
              <a:rPr lang="en-IN" dirty="0" err="1"/>
              <a:t>u.shuffle</a:t>
            </a:r>
            <a:r>
              <a:rPr lang="en-IN" dirty="0"/>
              <a:t>(data)</a:t>
            </a:r>
          </a:p>
          <a:p>
            <a:r>
              <a:rPr lang="en-IN" dirty="0" err="1"/>
              <a:t>countD</a:t>
            </a:r>
            <a:r>
              <a:rPr lang="en-IN" dirty="0"/>
              <a:t> = 0</a:t>
            </a:r>
          </a:p>
          <a:p>
            <a:r>
              <a:rPr lang="en-IN" dirty="0" err="1"/>
              <a:t>countP</a:t>
            </a:r>
            <a:r>
              <a:rPr lang="en-IN" dirty="0"/>
              <a:t> = 0</a:t>
            </a:r>
          </a:p>
          <a:p>
            <a:r>
              <a:rPr lang="en-IN" dirty="0" err="1"/>
              <a:t>countL</a:t>
            </a:r>
            <a:r>
              <a:rPr lang="en-IN" dirty="0"/>
              <a:t> = 0</a:t>
            </a:r>
          </a:p>
          <a:p>
            <a:r>
              <a:rPr lang="en-IN" dirty="0" err="1"/>
              <a:t>countR</a:t>
            </a:r>
            <a:r>
              <a:rPr lang="en-IN" dirty="0"/>
              <a:t> = 0</a:t>
            </a:r>
          </a:p>
          <a:p>
            <a:r>
              <a:rPr lang="en-IN" dirty="0" err="1"/>
              <a:t>countN</a:t>
            </a:r>
            <a:r>
              <a:rPr lang="en-IN" dirty="0"/>
              <a:t> = 0</a:t>
            </a:r>
          </a:p>
          <a:p>
            <a:r>
              <a:rPr lang="en-IN" dirty="0" err="1"/>
              <a:t>gradeID_dict</a:t>
            </a:r>
            <a:r>
              <a:rPr lang="en-IN" dirty="0"/>
              <a:t> = {"G-01" : 1,</a:t>
            </a:r>
          </a:p>
          <a:p>
            <a:r>
              <a:rPr lang="en-IN" dirty="0"/>
              <a:t>                "G-02" : 2,</a:t>
            </a:r>
          </a:p>
          <a:p>
            <a:r>
              <a:rPr lang="en-IN" dirty="0"/>
              <a:t>                "G-03" : 3,</a:t>
            </a:r>
          </a:p>
          <a:p>
            <a:r>
              <a:rPr lang="en-IN" dirty="0"/>
              <a:t>                "G-04" : 4,</a:t>
            </a:r>
          </a:p>
          <a:p>
            <a:r>
              <a:rPr lang="en-IN" dirty="0"/>
              <a:t>                "G-05" : 5,</a:t>
            </a:r>
          </a:p>
          <a:p>
            <a:r>
              <a:rPr lang="en-IN" dirty="0"/>
              <a:t>                "G-06" : 6,</a:t>
            </a:r>
          </a:p>
          <a:p>
            <a:r>
              <a:rPr lang="en-IN" dirty="0"/>
              <a:t>                "G-07" : 7,</a:t>
            </a:r>
          </a:p>
          <a:p>
            <a:r>
              <a:rPr lang="en-IN" dirty="0"/>
              <a:t>                "G-08" : 8,</a:t>
            </a:r>
          </a:p>
          <a:p>
            <a:r>
              <a:rPr lang="en-IN" dirty="0"/>
              <a:t>                "G-09" : 9,</a:t>
            </a:r>
          </a:p>
          <a:p>
            <a:r>
              <a:rPr lang="en-IN" dirty="0"/>
              <a:t>                "G-10" : 10,</a:t>
            </a:r>
          </a:p>
          <a:p>
            <a:r>
              <a:rPr lang="en-IN" dirty="0"/>
              <a:t>                "G-11" : 11,</a:t>
            </a:r>
          </a:p>
          <a:p>
            <a:r>
              <a:rPr lang="en-IN" dirty="0"/>
              <a:t>                "G-12" : 12}</a:t>
            </a:r>
          </a:p>
          <a:p>
            <a:r>
              <a:rPr lang="en-IN" dirty="0"/>
              <a:t>data = </a:t>
            </a:r>
            <a:r>
              <a:rPr lang="en-IN" dirty="0" err="1"/>
              <a:t>data.replace</a:t>
            </a:r>
            <a:r>
              <a:rPr lang="en-IN" dirty="0"/>
              <a:t>({"</a:t>
            </a:r>
            <a:r>
              <a:rPr lang="en-IN" dirty="0" err="1"/>
              <a:t>GradeID</a:t>
            </a:r>
            <a:r>
              <a:rPr lang="en-IN" dirty="0"/>
              <a:t>" : </a:t>
            </a:r>
            <a:r>
              <a:rPr lang="en-IN" dirty="0" err="1"/>
              <a:t>gradeID_dict</a:t>
            </a:r>
            <a:r>
              <a:rPr lang="en-IN" dirty="0"/>
              <a:t>})</a:t>
            </a:r>
          </a:p>
          <a:p>
            <a:r>
              <a:rPr lang="en-IN" dirty="0"/>
              <a:t>#sig = []</a:t>
            </a:r>
          </a:p>
          <a:p>
            <a:r>
              <a:rPr lang="en-IN" dirty="0"/>
              <a:t>for column in </a:t>
            </a:r>
            <a:r>
              <a:rPr lang="en-IN" dirty="0" err="1"/>
              <a:t>data.columns</a:t>
            </a:r>
            <a:r>
              <a:rPr lang="en-IN" dirty="0"/>
              <a:t>:</a:t>
            </a:r>
          </a:p>
          <a:p>
            <a:r>
              <a:rPr lang="en-IN" dirty="0"/>
              <a:t>    if data[column].</a:t>
            </a:r>
            <a:r>
              <a:rPr lang="en-IN" dirty="0" err="1"/>
              <a:t>dtype</a:t>
            </a:r>
            <a:r>
              <a:rPr lang="en-IN" dirty="0"/>
              <a:t> == type(object):</a:t>
            </a:r>
          </a:p>
          <a:p>
            <a:r>
              <a:rPr lang="en-IN" dirty="0"/>
              <a:t>        le = </a:t>
            </a:r>
            <a:r>
              <a:rPr lang="en-IN" dirty="0" err="1"/>
              <a:t>pp.LabelEncoder</a:t>
            </a:r>
            <a:r>
              <a:rPr lang="en-IN" dirty="0"/>
              <a:t>()</a:t>
            </a:r>
          </a:p>
          <a:p>
            <a:r>
              <a:rPr lang="en-IN" dirty="0"/>
              <a:t>        data[column] = </a:t>
            </a:r>
            <a:r>
              <a:rPr lang="en-IN" dirty="0" err="1"/>
              <a:t>le.fit_transform</a:t>
            </a:r>
            <a:r>
              <a:rPr lang="en-IN" dirty="0"/>
              <a:t>(data[column])</a:t>
            </a:r>
          </a:p>
          <a:p>
            <a:r>
              <a:rPr lang="en-IN" dirty="0" err="1"/>
              <a:t>ind</a:t>
            </a:r>
            <a:r>
              <a:rPr lang="en-IN" dirty="0"/>
              <a:t> = int(</a:t>
            </a:r>
            <a:r>
              <a:rPr lang="en-IN" dirty="0" err="1"/>
              <a:t>len</a:t>
            </a:r>
            <a:r>
              <a:rPr lang="en-IN" dirty="0"/>
              <a:t>(data) * 0.70)</a:t>
            </a:r>
          </a:p>
          <a:p>
            <a:r>
              <a:rPr lang="en-IN" dirty="0"/>
              <a:t>feats = </a:t>
            </a:r>
            <a:r>
              <a:rPr lang="en-IN" dirty="0" err="1"/>
              <a:t>data.values</a:t>
            </a:r>
            <a:r>
              <a:rPr lang="en-IN" dirty="0"/>
              <a:t>[:, 0:4]</a:t>
            </a:r>
          </a:p>
          <a:p>
            <a:r>
              <a:rPr lang="en-IN" dirty="0" err="1"/>
              <a:t>lbls</a:t>
            </a:r>
            <a:r>
              <a:rPr lang="en-IN" dirty="0"/>
              <a:t> = </a:t>
            </a:r>
            <a:r>
              <a:rPr lang="en-IN" dirty="0" err="1"/>
              <a:t>data.values</a:t>
            </a:r>
            <a:r>
              <a:rPr lang="en-IN" dirty="0"/>
              <a:t>[:,4]</a:t>
            </a:r>
          </a:p>
          <a:p>
            <a:r>
              <a:rPr lang="en-IN" dirty="0" err="1"/>
              <a:t>feats_Train</a:t>
            </a:r>
            <a:r>
              <a:rPr lang="en-IN" dirty="0"/>
              <a:t> = feats[0:ind]</a:t>
            </a:r>
          </a:p>
          <a:p>
            <a:r>
              <a:rPr lang="en-IN" dirty="0" err="1"/>
              <a:t>feats_Test</a:t>
            </a:r>
            <a:r>
              <a:rPr lang="en-IN" dirty="0"/>
              <a:t> = feats[(ind+1):</a:t>
            </a:r>
            <a:r>
              <a:rPr lang="en-IN" dirty="0" err="1"/>
              <a:t>len</a:t>
            </a:r>
            <a:r>
              <a:rPr lang="en-IN" dirty="0"/>
              <a:t>(feats)]</a:t>
            </a:r>
          </a:p>
          <a:p>
            <a:r>
              <a:rPr lang="en-IN" dirty="0" err="1"/>
              <a:t>lbls_Train</a:t>
            </a:r>
            <a:r>
              <a:rPr lang="en-IN" dirty="0"/>
              <a:t> = </a:t>
            </a:r>
            <a:r>
              <a:rPr lang="en-IN" dirty="0" err="1"/>
              <a:t>lbls</a:t>
            </a:r>
            <a:r>
              <a:rPr lang="en-IN" dirty="0"/>
              <a:t>[0:ind]</a:t>
            </a:r>
          </a:p>
          <a:p>
            <a:r>
              <a:rPr lang="en-IN" dirty="0" err="1"/>
              <a:t>lbls_Test</a:t>
            </a:r>
            <a:r>
              <a:rPr lang="en-IN" dirty="0"/>
              <a:t> = </a:t>
            </a:r>
            <a:r>
              <a:rPr lang="en-IN" dirty="0" err="1"/>
              <a:t>lbls</a:t>
            </a:r>
            <a:r>
              <a:rPr lang="en-IN" dirty="0"/>
              <a:t>[(ind+1):</a:t>
            </a:r>
            <a:r>
              <a:rPr lang="en-IN" dirty="0" err="1"/>
              <a:t>len</a:t>
            </a:r>
            <a:r>
              <a:rPr lang="en-IN" dirty="0"/>
              <a:t>(</a:t>
            </a:r>
            <a:r>
              <a:rPr lang="en-IN" dirty="0" err="1"/>
              <a:t>lbls</a:t>
            </a:r>
            <a:r>
              <a:rPr lang="en-IN" dirty="0"/>
              <a:t>)]</a:t>
            </a:r>
          </a:p>
          <a:p>
            <a:r>
              <a:rPr lang="en-IN" dirty="0" err="1"/>
              <a:t>modelD</a:t>
            </a:r>
            <a:r>
              <a:rPr lang="en-IN" dirty="0"/>
              <a:t> = </a:t>
            </a:r>
            <a:r>
              <a:rPr lang="en-IN" dirty="0" err="1"/>
              <a:t>tr.DecisionTreeClassifier</a:t>
            </a:r>
            <a:r>
              <a:rPr lang="en-IN" dirty="0"/>
              <a:t>()</a:t>
            </a:r>
          </a:p>
          <a:p>
            <a:r>
              <a:rPr lang="en-IN" dirty="0" err="1"/>
              <a:t>modelD.fit</a:t>
            </a:r>
            <a:r>
              <a:rPr lang="en-IN" dirty="0"/>
              <a:t>(</a:t>
            </a:r>
            <a:r>
              <a:rPr lang="en-IN" dirty="0" err="1"/>
              <a:t>feats_Train</a:t>
            </a:r>
            <a:r>
              <a:rPr lang="en-IN" dirty="0"/>
              <a:t>, </a:t>
            </a:r>
            <a:r>
              <a:rPr lang="en-IN" dirty="0" err="1"/>
              <a:t>lbls_Train</a:t>
            </a:r>
            <a:r>
              <a:rPr lang="en-IN" dirty="0"/>
              <a:t>)</a:t>
            </a:r>
          </a:p>
          <a:p>
            <a:r>
              <a:rPr lang="en-IN" dirty="0" err="1"/>
              <a:t>lbls_predD</a:t>
            </a:r>
            <a:r>
              <a:rPr lang="en-IN" dirty="0"/>
              <a:t> = </a:t>
            </a:r>
            <a:r>
              <a:rPr lang="en-IN" dirty="0" err="1"/>
              <a:t>modelD.predict</a:t>
            </a:r>
            <a:r>
              <a:rPr lang="en-IN" dirty="0"/>
              <a:t>(</a:t>
            </a:r>
            <a:r>
              <a:rPr lang="en-IN" dirty="0" err="1"/>
              <a:t>feats_Test</a:t>
            </a:r>
            <a:r>
              <a:rPr lang="en-IN" dirty="0"/>
              <a:t>)</a:t>
            </a:r>
          </a:p>
          <a:p>
            <a:r>
              <a:rPr lang="en-IN" dirty="0"/>
              <a:t>for </a:t>
            </a:r>
            <a:r>
              <a:rPr lang="en-IN" dirty="0" err="1"/>
              <a:t>a,b</a:t>
            </a:r>
            <a:r>
              <a:rPr lang="en-IN" dirty="0"/>
              <a:t> in zip(</a:t>
            </a:r>
            <a:r>
              <a:rPr lang="en-IN" dirty="0" err="1"/>
              <a:t>lbls_Test</a:t>
            </a:r>
            <a:r>
              <a:rPr lang="en-IN" dirty="0"/>
              <a:t>, </a:t>
            </a:r>
            <a:r>
              <a:rPr lang="en-IN" dirty="0" err="1"/>
              <a:t>lbls_predD</a:t>
            </a:r>
            <a:r>
              <a:rPr lang="en-IN" dirty="0"/>
              <a:t>):</a:t>
            </a:r>
          </a:p>
        </p:txBody>
      </p:sp>
    </p:spTree>
    <p:extLst>
      <p:ext uri="{BB962C8B-B14F-4D97-AF65-F5344CB8AC3E}">
        <p14:creationId xmlns:p14="http://schemas.microsoft.com/office/powerpoint/2010/main" val="2407722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02606F-083C-C37C-047F-6D03831A20F2}"/>
              </a:ext>
            </a:extLst>
          </p:cNvPr>
          <p:cNvSpPr>
            <a:spLocks noGrp="1"/>
          </p:cNvSpPr>
          <p:nvPr>
            <p:ph idx="1"/>
          </p:nvPr>
        </p:nvSpPr>
        <p:spPr>
          <a:xfrm>
            <a:off x="457200" y="116632"/>
            <a:ext cx="8229600" cy="6741368"/>
          </a:xfrm>
        </p:spPr>
        <p:txBody>
          <a:bodyPr>
            <a:normAutofit fontScale="32500" lnSpcReduction="20000"/>
          </a:bodyPr>
          <a:lstStyle/>
          <a:p>
            <a:r>
              <a:rPr lang="en-IN" dirty="0"/>
              <a:t>if(a==b):</a:t>
            </a:r>
          </a:p>
          <a:p>
            <a:r>
              <a:rPr lang="en-IN" dirty="0"/>
              <a:t>        </a:t>
            </a:r>
            <a:r>
              <a:rPr lang="en-IN" dirty="0" err="1"/>
              <a:t>countD</a:t>
            </a:r>
            <a:r>
              <a:rPr lang="en-IN" dirty="0"/>
              <a:t> += 1</a:t>
            </a:r>
          </a:p>
          <a:p>
            <a:r>
              <a:rPr lang="en-IN" dirty="0" err="1"/>
              <a:t>accD</a:t>
            </a:r>
            <a:r>
              <a:rPr lang="en-IN" dirty="0"/>
              <a:t> = (</a:t>
            </a:r>
            <a:r>
              <a:rPr lang="en-IN" dirty="0" err="1"/>
              <a:t>countD</a:t>
            </a:r>
            <a:r>
              <a:rPr lang="en-IN" dirty="0"/>
              <a:t>/</a:t>
            </a:r>
            <a:r>
              <a:rPr lang="en-IN" dirty="0" err="1"/>
              <a:t>len</a:t>
            </a:r>
            <a:r>
              <a:rPr lang="en-IN" dirty="0"/>
              <a:t>(</a:t>
            </a:r>
            <a:r>
              <a:rPr lang="en-IN" dirty="0" err="1"/>
              <a:t>lbls_Test</a:t>
            </a:r>
            <a:r>
              <a:rPr lang="en-IN" dirty="0"/>
              <a:t>))</a:t>
            </a:r>
          </a:p>
          <a:p>
            <a:r>
              <a:rPr lang="en-IN" dirty="0"/>
              <a:t>print("\</a:t>
            </a:r>
            <a:r>
              <a:rPr lang="en-IN" dirty="0" err="1"/>
              <a:t>nAccuracy</a:t>
            </a:r>
            <a:r>
              <a:rPr lang="en-IN" dirty="0"/>
              <a:t> measures using Decision Tree:")</a:t>
            </a:r>
          </a:p>
          <a:p>
            <a:r>
              <a:rPr lang="en-IN" dirty="0"/>
              <a:t>print(</a:t>
            </a:r>
            <a:r>
              <a:rPr lang="en-IN" dirty="0" err="1"/>
              <a:t>m.classification_report</a:t>
            </a:r>
            <a:r>
              <a:rPr lang="en-IN" dirty="0"/>
              <a:t>(</a:t>
            </a:r>
            <a:r>
              <a:rPr lang="en-IN" dirty="0" err="1"/>
              <a:t>lbls_Test</a:t>
            </a:r>
            <a:r>
              <a:rPr lang="en-IN" dirty="0"/>
              <a:t>, </a:t>
            </a:r>
            <a:r>
              <a:rPr lang="en-IN" dirty="0" err="1"/>
              <a:t>lbls_predD</a:t>
            </a:r>
            <a:r>
              <a:rPr lang="en-IN" dirty="0"/>
              <a:t>),"\n")</a:t>
            </a:r>
          </a:p>
          <a:p>
            <a:r>
              <a:rPr lang="en-IN" dirty="0"/>
              <a:t>print("\</a:t>
            </a:r>
            <a:r>
              <a:rPr lang="en-IN" dirty="0" err="1"/>
              <a:t>nAccuracy</a:t>
            </a:r>
            <a:r>
              <a:rPr lang="en-IN" dirty="0"/>
              <a:t> using Decision Tree: ", str(round(</a:t>
            </a:r>
            <a:r>
              <a:rPr lang="en-IN" dirty="0" err="1"/>
              <a:t>accD</a:t>
            </a:r>
            <a:r>
              <a:rPr lang="en-IN" dirty="0"/>
              <a:t>, 3)))</a:t>
            </a:r>
          </a:p>
          <a:p>
            <a:r>
              <a:rPr lang="en-IN" dirty="0" err="1"/>
              <a:t>t.sleep</a:t>
            </a:r>
            <a:r>
              <a:rPr lang="en-IN" dirty="0"/>
              <a:t>(1)</a:t>
            </a:r>
          </a:p>
          <a:p>
            <a:r>
              <a:rPr lang="en-IN" dirty="0" err="1"/>
              <a:t>modelR</a:t>
            </a:r>
            <a:r>
              <a:rPr lang="en-IN" dirty="0"/>
              <a:t> = </a:t>
            </a:r>
            <a:r>
              <a:rPr lang="en-IN" dirty="0" err="1"/>
              <a:t>es.RandomForestClassifier</a:t>
            </a:r>
            <a:r>
              <a:rPr lang="en-IN" dirty="0"/>
              <a:t>()</a:t>
            </a:r>
          </a:p>
          <a:p>
            <a:r>
              <a:rPr lang="en-IN" dirty="0" err="1"/>
              <a:t>modelR.fit</a:t>
            </a:r>
            <a:r>
              <a:rPr lang="en-IN" dirty="0"/>
              <a:t>(</a:t>
            </a:r>
            <a:r>
              <a:rPr lang="en-IN" dirty="0" err="1"/>
              <a:t>feats_Train</a:t>
            </a:r>
            <a:r>
              <a:rPr lang="en-IN" dirty="0"/>
              <a:t>, </a:t>
            </a:r>
            <a:r>
              <a:rPr lang="en-IN" dirty="0" err="1"/>
              <a:t>lbls_Train</a:t>
            </a:r>
            <a:r>
              <a:rPr lang="en-IN" dirty="0"/>
              <a:t>)</a:t>
            </a:r>
          </a:p>
          <a:p>
            <a:r>
              <a:rPr lang="en-IN" dirty="0" err="1"/>
              <a:t>lbls_predR</a:t>
            </a:r>
            <a:r>
              <a:rPr lang="en-IN" dirty="0"/>
              <a:t> = </a:t>
            </a:r>
            <a:r>
              <a:rPr lang="en-IN" dirty="0" err="1"/>
              <a:t>modelR.predict</a:t>
            </a:r>
            <a:r>
              <a:rPr lang="en-IN" dirty="0"/>
              <a:t>(</a:t>
            </a:r>
            <a:r>
              <a:rPr lang="en-IN" dirty="0" err="1"/>
              <a:t>feats_Test</a:t>
            </a:r>
            <a:r>
              <a:rPr lang="en-IN" dirty="0"/>
              <a:t>)</a:t>
            </a:r>
          </a:p>
          <a:p>
            <a:r>
              <a:rPr lang="en-IN" dirty="0"/>
              <a:t>for </a:t>
            </a:r>
            <a:r>
              <a:rPr lang="en-IN" dirty="0" err="1"/>
              <a:t>a,b</a:t>
            </a:r>
            <a:r>
              <a:rPr lang="en-IN" dirty="0"/>
              <a:t> in zip(</a:t>
            </a:r>
            <a:r>
              <a:rPr lang="en-IN" dirty="0" err="1"/>
              <a:t>lbls_Test</a:t>
            </a:r>
            <a:r>
              <a:rPr lang="en-IN" dirty="0"/>
              <a:t>, </a:t>
            </a:r>
            <a:r>
              <a:rPr lang="en-IN" dirty="0" err="1"/>
              <a:t>lbls_predR</a:t>
            </a:r>
            <a:r>
              <a:rPr lang="en-IN" dirty="0"/>
              <a:t>):</a:t>
            </a:r>
          </a:p>
          <a:p>
            <a:r>
              <a:rPr lang="en-IN" dirty="0"/>
              <a:t>    if(a==b):</a:t>
            </a:r>
          </a:p>
          <a:p>
            <a:r>
              <a:rPr lang="en-IN" dirty="0"/>
              <a:t>        </a:t>
            </a:r>
            <a:r>
              <a:rPr lang="en-IN" dirty="0" err="1"/>
              <a:t>countR</a:t>
            </a:r>
            <a:r>
              <a:rPr lang="en-IN" dirty="0"/>
              <a:t> += 1</a:t>
            </a:r>
          </a:p>
          <a:p>
            <a:r>
              <a:rPr lang="en-IN" dirty="0"/>
              <a:t>print("\</a:t>
            </a:r>
            <a:r>
              <a:rPr lang="en-IN" dirty="0" err="1"/>
              <a:t>nAccuracy</a:t>
            </a:r>
            <a:r>
              <a:rPr lang="en-IN" dirty="0"/>
              <a:t> Measures for Random Forest Classifier: \n")</a:t>
            </a:r>
          </a:p>
          <a:p>
            <a:r>
              <a:rPr lang="en-IN" dirty="0"/>
              <a:t>#print("\nConfusion Matrix: \n", </a:t>
            </a:r>
            <a:r>
              <a:rPr lang="en-IN" dirty="0" err="1"/>
              <a:t>m.confusion_matrix</a:t>
            </a:r>
            <a:r>
              <a:rPr lang="en-IN" dirty="0"/>
              <a:t>(</a:t>
            </a:r>
            <a:r>
              <a:rPr lang="en-IN" dirty="0" err="1"/>
              <a:t>lbls_Test</a:t>
            </a:r>
            <a:r>
              <a:rPr lang="en-IN" dirty="0"/>
              <a:t>, </a:t>
            </a:r>
            <a:r>
              <a:rPr lang="en-IN" dirty="0" err="1"/>
              <a:t>lbls_predR</a:t>
            </a:r>
            <a:r>
              <a:rPr lang="en-IN" dirty="0"/>
              <a:t>))</a:t>
            </a:r>
          </a:p>
          <a:p>
            <a:r>
              <a:rPr lang="en-IN" dirty="0"/>
              <a:t>print("\n", </a:t>
            </a:r>
            <a:r>
              <a:rPr lang="en-IN" dirty="0" err="1"/>
              <a:t>m.classification_report</a:t>
            </a:r>
            <a:r>
              <a:rPr lang="en-IN" dirty="0"/>
              <a:t>(</a:t>
            </a:r>
            <a:r>
              <a:rPr lang="en-IN" dirty="0" err="1"/>
              <a:t>lbls_Test,lbls_predR</a:t>
            </a:r>
            <a:r>
              <a:rPr lang="en-IN" dirty="0"/>
              <a:t>))</a:t>
            </a:r>
          </a:p>
          <a:p>
            <a:r>
              <a:rPr lang="en-IN" dirty="0" err="1"/>
              <a:t>accR</a:t>
            </a:r>
            <a:r>
              <a:rPr lang="en-IN" dirty="0"/>
              <a:t> = </a:t>
            </a:r>
            <a:r>
              <a:rPr lang="en-IN" dirty="0" err="1"/>
              <a:t>countR</a:t>
            </a:r>
            <a:r>
              <a:rPr lang="en-IN" dirty="0"/>
              <a:t>/</a:t>
            </a:r>
            <a:r>
              <a:rPr lang="en-IN" dirty="0" err="1"/>
              <a:t>len</a:t>
            </a:r>
            <a:r>
              <a:rPr lang="en-IN" dirty="0"/>
              <a:t>(</a:t>
            </a:r>
            <a:r>
              <a:rPr lang="en-IN" dirty="0" err="1"/>
              <a:t>lbls_Test</a:t>
            </a:r>
            <a:r>
              <a:rPr lang="en-IN" dirty="0"/>
              <a:t>)</a:t>
            </a:r>
          </a:p>
          <a:p>
            <a:r>
              <a:rPr lang="en-IN" dirty="0"/>
              <a:t>print("\</a:t>
            </a:r>
            <a:r>
              <a:rPr lang="en-IN" dirty="0" err="1"/>
              <a:t>nAccuracy</a:t>
            </a:r>
            <a:r>
              <a:rPr lang="en-IN" dirty="0"/>
              <a:t> using Random Forest: ", str(round(</a:t>
            </a:r>
            <a:r>
              <a:rPr lang="en-IN" dirty="0" err="1"/>
              <a:t>accR</a:t>
            </a:r>
            <a:r>
              <a:rPr lang="en-IN" dirty="0"/>
              <a:t>, 3)))</a:t>
            </a:r>
          </a:p>
          <a:p>
            <a:r>
              <a:rPr lang="en-IN" dirty="0" err="1"/>
              <a:t>t.sleep</a:t>
            </a:r>
            <a:r>
              <a:rPr lang="en-IN" dirty="0"/>
              <a:t>(1)</a:t>
            </a:r>
          </a:p>
          <a:p>
            <a:r>
              <a:rPr lang="en-IN" dirty="0" err="1"/>
              <a:t>modelP</a:t>
            </a:r>
            <a:r>
              <a:rPr lang="en-IN" dirty="0"/>
              <a:t> = </a:t>
            </a:r>
            <a:r>
              <a:rPr lang="en-IN" dirty="0" err="1"/>
              <a:t>lm.Perceptron</a:t>
            </a:r>
            <a:r>
              <a:rPr lang="en-IN" dirty="0"/>
              <a:t>()</a:t>
            </a:r>
          </a:p>
          <a:p>
            <a:r>
              <a:rPr lang="en-IN" dirty="0" err="1"/>
              <a:t>modelP.fit</a:t>
            </a:r>
            <a:r>
              <a:rPr lang="en-IN" dirty="0"/>
              <a:t>(</a:t>
            </a:r>
            <a:r>
              <a:rPr lang="en-IN" dirty="0" err="1"/>
              <a:t>feats_Train</a:t>
            </a:r>
            <a:r>
              <a:rPr lang="en-IN" dirty="0"/>
              <a:t>, </a:t>
            </a:r>
            <a:r>
              <a:rPr lang="en-IN" dirty="0" err="1"/>
              <a:t>lbls_Train</a:t>
            </a:r>
            <a:r>
              <a:rPr lang="en-IN" dirty="0"/>
              <a:t>)</a:t>
            </a:r>
          </a:p>
          <a:p>
            <a:r>
              <a:rPr lang="en-IN" dirty="0" err="1"/>
              <a:t>lbls_predP</a:t>
            </a:r>
            <a:r>
              <a:rPr lang="en-IN" dirty="0"/>
              <a:t> = </a:t>
            </a:r>
            <a:r>
              <a:rPr lang="en-IN" dirty="0" err="1"/>
              <a:t>modelP.predict</a:t>
            </a:r>
            <a:r>
              <a:rPr lang="en-IN" dirty="0"/>
              <a:t>(</a:t>
            </a:r>
            <a:r>
              <a:rPr lang="en-IN" dirty="0" err="1"/>
              <a:t>feats_Test</a:t>
            </a:r>
            <a:r>
              <a:rPr lang="en-IN" dirty="0"/>
              <a:t>)</a:t>
            </a:r>
          </a:p>
          <a:p>
            <a:r>
              <a:rPr lang="en-IN" dirty="0"/>
              <a:t>for </a:t>
            </a:r>
            <a:r>
              <a:rPr lang="en-IN" dirty="0" err="1"/>
              <a:t>a,b</a:t>
            </a:r>
            <a:r>
              <a:rPr lang="en-IN" dirty="0"/>
              <a:t> in zip(</a:t>
            </a:r>
            <a:r>
              <a:rPr lang="en-IN" dirty="0" err="1"/>
              <a:t>lbls_Test</a:t>
            </a:r>
            <a:r>
              <a:rPr lang="en-IN" dirty="0"/>
              <a:t>, </a:t>
            </a:r>
            <a:r>
              <a:rPr lang="en-IN" dirty="0" err="1"/>
              <a:t>lbls_predP</a:t>
            </a:r>
            <a:r>
              <a:rPr lang="en-IN" dirty="0"/>
              <a:t>):</a:t>
            </a:r>
          </a:p>
          <a:p>
            <a:r>
              <a:rPr lang="en-IN" dirty="0"/>
              <a:t>    if a == b:</a:t>
            </a:r>
          </a:p>
          <a:p>
            <a:r>
              <a:rPr lang="en-IN" dirty="0"/>
              <a:t>        </a:t>
            </a:r>
            <a:r>
              <a:rPr lang="en-IN" dirty="0" err="1"/>
              <a:t>countP</a:t>
            </a:r>
            <a:r>
              <a:rPr lang="en-IN" dirty="0"/>
              <a:t> += 1</a:t>
            </a:r>
          </a:p>
          <a:p>
            <a:r>
              <a:rPr lang="en-IN" dirty="0" err="1"/>
              <a:t>accP</a:t>
            </a:r>
            <a:r>
              <a:rPr lang="en-IN" dirty="0"/>
              <a:t> = </a:t>
            </a:r>
            <a:r>
              <a:rPr lang="en-IN" dirty="0" err="1"/>
              <a:t>countP</a:t>
            </a:r>
            <a:r>
              <a:rPr lang="en-IN" dirty="0"/>
              <a:t>/</a:t>
            </a:r>
            <a:r>
              <a:rPr lang="en-IN" dirty="0" err="1"/>
              <a:t>len</a:t>
            </a:r>
            <a:r>
              <a:rPr lang="en-IN" dirty="0"/>
              <a:t>(</a:t>
            </a:r>
            <a:r>
              <a:rPr lang="en-IN" dirty="0" err="1"/>
              <a:t>lbls_Test</a:t>
            </a:r>
            <a:r>
              <a:rPr lang="en-IN" dirty="0"/>
              <a:t>)</a:t>
            </a:r>
          </a:p>
          <a:p>
            <a:r>
              <a:rPr lang="en-IN" dirty="0"/>
              <a:t>print("\</a:t>
            </a:r>
            <a:r>
              <a:rPr lang="en-IN" dirty="0" err="1"/>
              <a:t>nAccuracy</a:t>
            </a:r>
            <a:r>
              <a:rPr lang="en-IN" dirty="0"/>
              <a:t> measures using Linear Model Perceptron:")</a:t>
            </a:r>
          </a:p>
          <a:p>
            <a:r>
              <a:rPr lang="en-IN" dirty="0"/>
              <a:t>print(</a:t>
            </a:r>
            <a:r>
              <a:rPr lang="en-IN" dirty="0" err="1"/>
              <a:t>m.classification_report</a:t>
            </a:r>
            <a:r>
              <a:rPr lang="en-IN" dirty="0"/>
              <a:t>(</a:t>
            </a:r>
            <a:r>
              <a:rPr lang="en-IN" dirty="0" err="1"/>
              <a:t>lbls_Test</a:t>
            </a:r>
            <a:r>
              <a:rPr lang="en-IN" dirty="0"/>
              <a:t>, </a:t>
            </a:r>
            <a:r>
              <a:rPr lang="en-IN" dirty="0" err="1"/>
              <a:t>lbls_predP</a:t>
            </a:r>
            <a:r>
              <a:rPr lang="en-IN" dirty="0"/>
              <a:t>),"\n") </a:t>
            </a:r>
          </a:p>
          <a:p>
            <a:r>
              <a:rPr lang="en-IN" dirty="0"/>
              <a:t>print("\</a:t>
            </a:r>
            <a:r>
              <a:rPr lang="en-IN" dirty="0" err="1"/>
              <a:t>nAccuracy</a:t>
            </a:r>
            <a:r>
              <a:rPr lang="en-IN" dirty="0"/>
              <a:t> using Linear Model Perceptron: ", str(round(</a:t>
            </a:r>
            <a:r>
              <a:rPr lang="en-IN" dirty="0" err="1"/>
              <a:t>accP</a:t>
            </a:r>
            <a:r>
              <a:rPr lang="en-IN" dirty="0"/>
              <a:t>, 3)), "\n")</a:t>
            </a:r>
          </a:p>
          <a:p>
            <a:r>
              <a:rPr lang="en-IN" dirty="0" err="1"/>
              <a:t>t.sleep</a:t>
            </a:r>
            <a:r>
              <a:rPr lang="en-IN" dirty="0"/>
              <a:t>(1)</a:t>
            </a:r>
          </a:p>
          <a:p>
            <a:r>
              <a:rPr lang="en-IN" dirty="0" err="1"/>
              <a:t>modelL</a:t>
            </a:r>
            <a:r>
              <a:rPr lang="en-IN" dirty="0"/>
              <a:t> = </a:t>
            </a:r>
            <a:r>
              <a:rPr lang="en-IN" dirty="0" err="1"/>
              <a:t>lm.LogisticRegression</a:t>
            </a:r>
            <a:r>
              <a:rPr lang="en-IN" dirty="0"/>
              <a:t>()</a:t>
            </a:r>
          </a:p>
          <a:p>
            <a:r>
              <a:rPr lang="en-IN" dirty="0" err="1"/>
              <a:t>modelL.fit</a:t>
            </a:r>
            <a:r>
              <a:rPr lang="en-IN" dirty="0"/>
              <a:t>(</a:t>
            </a:r>
            <a:r>
              <a:rPr lang="en-IN" dirty="0" err="1"/>
              <a:t>feats_Train</a:t>
            </a:r>
            <a:r>
              <a:rPr lang="en-IN" dirty="0"/>
              <a:t>, </a:t>
            </a:r>
            <a:r>
              <a:rPr lang="en-IN" dirty="0" err="1"/>
              <a:t>lbls_Train</a:t>
            </a:r>
            <a:r>
              <a:rPr lang="en-IN" dirty="0"/>
              <a:t>)</a:t>
            </a:r>
          </a:p>
          <a:p>
            <a:r>
              <a:rPr lang="en-IN" dirty="0" err="1"/>
              <a:t>lbls_predL</a:t>
            </a:r>
            <a:r>
              <a:rPr lang="en-IN" dirty="0"/>
              <a:t> = </a:t>
            </a:r>
            <a:r>
              <a:rPr lang="en-IN" dirty="0" err="1"/>
              <a:t>modelL.predict</a:t>
            </a:r>
            <a:r>
              <a:rPr lang="en-IN" dirty="0"/>
              <a:t>(</a:t>
            </a:r>
            <a:r>
              <a:rPr lang="en-IN" dirty="0" err="1"/>
              <a:t>feats_Test</a:t>
            </a:r>
            <a:r>
              <a:rPr lang="en-IN" dirty="0"/>
              <a:t>)</a:t>
            </a:r>
          </a:p>
          <a:p>
            <a:r>
              <a:rPr lang="en-IN" dirty="0"/>
              <a:t>for </a:t>
            </a:r>
            <a:r>
              <a:rPr lang="en-IN" dirty="0" err="1"/>
              <a:t>a,b</a:t>
            </a:r>
            <a:r>
              <a:rPr lang="en-IN" dirty="0"/>
              <a:t> in zip(</a:t>
            </a:r>
            <a:r>
              <a:rPr lang="en-IN" dirty="0" err="1"/>
              <a:t>lbls_Test</a:t>
            </a:r>
            <a:r>
              <a:rPr lang="en-IN" dirty="0"/>
              <a:t>, </a:t>
            </a:r>
            <a:r>
              <a:rPr lang="en-IN" dirty="0" err="1"/>
              <a:t>lbls_predL</a:t>
            </a:r>
            <a:r>
              <a:rPr lang="en-IN" dirty="0"/>
              <a:t>):</a:t>
            </a:r>
          </a:p>
          <a:p>
            <a:r>
              <a:rPr lang="en-IN" dirty="0"/>
              <a:t>    if a == b:</a:t>
            </a:r>
          </a:p>
          <a:p>
            <a:r>
              <a:rPr lang="en-IN" dirty="0"/>
              <a:t>        </a:t>
            </a:r>
            <a:r>
              <a:rPr lang="en-IN" dirty="0" err="1"/>
              <a:t>countL</a:t>
            </a:r>
            <a:r>
              <a:rPr lang="en-IN" dirty="0"/>
              <a:t> += 1</a:t>
            </a:r>
          </a:p>
          <a:p>
            <a:r>
              <a:rPr lang="en-IN" dirty="0" err="1"/>
              <a:t>accL</a:t>
            </a:r>
            <a:r>
              <a:rPr lang="en-IN" dirty="0"/>
              <a:t> = </a:t>
            </a:r>
            <a:r>
              <a:rPr lang="en-IN" dirty="0" err="1"/>
              <a:t>countL</a:t>
            </a:r>
            <a:r>
              <a:rPr lang="en-IN" dirty="0"/>
              <a:t>/</a:t>
            </a:r>
            <a:r>
              <a:rPr lang="en-IN" dirty="0" err="1"/>
              <a:t>len</a:t>
            </a:r>
            <a:r>
              <a:rPr lang="en-IN" dirty="0"/>
              <a:t>(</a:t>
            </a:r>
            <a:r>
              <a:rPr lang="en-IN" dirty="0" err="1"/>
              <a:t>lbls_Test</a:t>
            </a:r>
            <a:r>
              <a:rPr lang="en-IN" dirty="0"/>
              <a:t>)</a:t>
            </a:r>
          </a:p>
          <a:p>
            <a:r>
              <a:rPr lang="en-IN" dirty="0"/>
              <a:t>print("\</a:t>
            </a:r>
            <a:r>
              <a:rPr lang="en-IN" dirty="0" err="1"/>
              <a:t>nAccuracy</a:t>
            </a:r>
            <a:r>
              <a:rPr lang="en-IN" dirty="0"/>
              <a:t> measures using Linear Model Logistic Regression:")</a:t>
            </a:r>
          </a:p>
          <a:p>
            <a:r>
              <a:rPr lang="en-IN" dirty="0"/>
              <a:t>print(</a:t>
            </a:r>
            <a:r>
              <a:rPr lang="en-IN" dirty="0" err="1"/>
              <a:t>m.classification_report</a:t>
            </a:r>
            <a:r>
              <a:rPr lang="en-IN" dirty="0"/>
              <a:t>(</a:t>
            </a:r>
            <a:r>
              <a:rPr lang="en-IN" dirty="0" err="1"/>
              <a:t>lbls_Test</a:t>
            </a:r>
            <a:r>
              <a:rPr lang="en-IN" dirty="0"/>
              <a:t>, </a:t>
            </a:r>
            <a:r>
              <a:rPr lang="en-IN" dirty="0" err="1"/>
              <a:t>lbls_predL</a:t>
            </a:r>
            <a:r>
              <a:rPr lang="en-IN" dirty="0"/>
              <a:t>),"\n")</a:t>
            </a:r>
          </a:p>
          <a:p>
            <a:r>
              <a:rPr lang="en-IN" dirty="0"/>
              <a:t>print("\</a:t>
            </a:r>
            <a:r>
              <a:rPr lang="en-IN" dirty="0" err="1"/>
              <a:t>nAccuracy</a:t>
            </a:r>
            <a:r>
              <a:rPr lang="en-IN" dirty="0"/>
              <a:t> using Linear Model Logistic Regression: ", str(round(</a:t>
            </a:r>
            <a:r>
              <a:rPr lang="en-IN" dirty="0" err="1"/>
              <a:t>accP</a:t>
            </a:r>
            <a:r>
              <a:rPr lang="en-IN" dirty="0"/>
              <a:t>, 3)), "\n")</a:t>
            </a:r>
          </a:p>
          <a:p>
            <a:r>
              <a:rPr lang="en-IN" dirty="0" err="1"/>
              <a:t>t.sleep</a:t>
            </a:r>
            <a:r>
              <a:rPr lang="en-IN" dirty="0"/>
              <a:t>(1)</a:t>
            </a:r>
          </a:p>
        </p:txBody>
      </p:sp>
    </p:spTree>
    <p:extLst>
      <p:ext uri="{BB962C8B-B14F-4D97-AF65-F5344CB8AC3E}">
        <p14:creationId xmlns:p14="http://schemas.microsoft.com/office/powerpoint/2010/main" val="2518900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D124D3-5B73-BCCE-24A9-21299EE0A78C}"/>
              </a:ext>
            </a:extLst>
          </p:cNvPr>
          <p:cNvSpPr>
            <a:spLocks noGrp="1"/>
          </p:cNvSpPr>
          <p:nvPr>
            <p:ph idx="1"/>
          </p:nvPr>
        </p:nvSpPr>
        <p:spPr>
          <a:xfrm>
            <a:off x="457200" y="0"/>
            <a:ext cx="8229600" cy="6741368"/>
          </a:xfrm>
        </p:spPr>
        <p:txBody>
          <a:bodyPr>
            <a:normAutofit fontScale="25000" lnSpcReduction="20000"/>
          </a:bodyPr>
          <a:lstStyle/>
          <a:p>
            <a:r>
              <a:rPr lang="en-IN" dirty="0" err="1"/>
              <a:t>nat</a:t>
            </a:r>
            <a:r>
              <a:rPr lang="en-IN" dirty="0"/>
              <a:t> = input("Enter Nationality: ")</a:t>
            </a:r>
          </a:p>
          <a:p>
            <a:r>
              <a:rPr lang="en-IN" dirty="0"/>
              <a:t>    </a:t>
            </a:r>
            <a:r>
              <a:rPr lang="en-IN" dirty="0" err="1"/>
              <a:t>pob</a:t>
            </a:r>
            <a:r>
              <a:rPr lang="en-IN" dirty="0"/>
              <a:t> = input("Place of Birth: ")</a:t>
            </a:r>
          </a:p>
          <a:p>
            <a:r>
              <a:rPr lang="en-IN" dirty="0"/>
              <a:t>    </a:t>
            </a:r>
            <a:r>
              <a:rPr lang="en-IN" dirty="0" err="1"/>
              <a:t>gra</a:t>
            </a:r>
            <a:r>
              <a:rPr lang="en-IN" dirty="0"/>
              <a:t> = input("Grade ID as (G-&lt;grade&gt;): ")</a:t>
            </a:r>
          </a:p>
          <a:p>
            <a:r>
              <a:rPr lang="en-IN" dirty="0"/>
              <a:t>    if(</a:t>
            </a:r>
            <a:r>
              <a:rPr lang="en-IN" dirty="0" err="1"/>
              <a:t>gra</a:t>
            </a:r>
            <a:r>
              <a:rPr lang="en-IN" dirty="0"/>
              <a:t> == "G-02"):</a:t>
            </a:r>
          </a:p>
          <a:p>
            <a:r>
              <a:rPr lang="en-IN" dirty="0"/>
              <a:t>        </a:t>
            </a:r>
            <a:r>
              <a:rPr lang="en-IN" dirty="0" err="1"/>
              <a:t>gra</a:t>
            </a:r>
            <a:r>
              <a:rPr lang="en-IN" dirty="0"/>
              <a:t> = 2</a:t>
            </a:r>
          </a:p>
          <a:p>
            <a:r>
              <a:rPr lang="en-IN" dirty="0"/>
              <a:t>    </a:t>
            </a:r>
            <a:r>
              <a:rPr lang="en-IN" dirty="0" err="1"/>
              <a:t>elif</a:t>
            </a:r>
            <a:r>
              <a:rPr lang="en-IN" dirty="0"/>
              <a:t> (</a:t>
            </a:r>
            <a:r>
              <a:rPr lang="en-IN" dirty="0" err="1"/>
              <a:t>gra</a:t>
            </a:r>
            <a:r>
              <a:rPr lang="en-IN" dirty="0"/>
              <a:t> == "G-04"):</a:t>
            </a:r>
          </a:p>
          <a:p>
            <a:r>
              <a:rPr lang="en-IN" dirty="0"/>
              <a:t>        </a:t>
            </a:r>
            <a:r>
              <a:rPr lang="en-IN" dirty="0" err="1"/>
              <a:t>gra</a:t>
            </a:r>
            <a:r>
              <a:rPr lang="en-IN" dirty="0"/>
              <a:t> = 4</a:t>
            </a:r>
          </a:p>
          <a:p>
            <a:r>
              <a:rPr lang="en-IN" dirty="0"/>
              <a:t>    </a:t>
            </a:r>
            <a:r>
              <a:rPr lang="en-IN" dirty="0" err="1"/>
              <a:t>elif</a:t>
            </a:r>
            <a:r>
              <a:rPr lang="en-IN" dirty="0"/>
              <a:t> (</a:t>
            </a:r>
            <a:r>
              <a:rPr lang="en-IN" dirty="0" err="1"/>
              <a:t>gra</a:t>
            </a:r>
            <a:r>
              <a:rPr lang="en-IN" dirty="0"/>
              <a:t> == "G-05"):</a:t>
            </a:r>
          </a:p>
          <a:p>
            <a:r>
              <a:rPr lang="en-IN" dirty="0"/>
              <a:t>        </a:t>
            </a:r>
            <a:r>
              <a:rPr lang="en-IN" dirty="0" err="1"/>
              <a:t>gra</a:t>
            </a:r>
            <a:r>
              <a:rPr lang="en-IN" dirty="0"/>
              <a:t> = 5</a:t>
            </a:r>
          </a:p>
          <a:p>
            <a:r>
              <a:rPr lang="en-IN" dirty="0"/>
              <a:t>    </a:t>
            </a:r>
            <a:r>
              <a:rPr lang="en-IN" dirty="0" err="1"/>
              <a:t>elif</a:t>
            </a:r>
            <a:r>
              <a:rPr lang="en-IN" dirty="0"/>
              <a:t> (</a:t>
            </a:r>
            <a:r>
              <a:rPr lang="en-IN" dirty="0" err="1"/>
              <a:t>gra</a:t>
            </a:r>
            <a:r>
              <a:rPr lang="en-IN" dirty="0"/>
              <a:t> == "G-06"):</a:t>
            </a:r>
          </a:p>
          <a:p>
            <a:r>
              <a:rPr lang="en-IN" dirty="0"/>
              <a:t>        </a:t>
            </a:r>
            <a:r>
              <a:rPr lang="en-IN" dirty="0" err="1"/>
              <a:t>gra</a:t>
            </a:r>
            <a:r>
              <a:rPr lang="en-IN" dirty="0"/>
              <a:t> = 6</a:t>
            </a:r>
          </a:p>
          <a:p>
            <a:r>
              <a:rPr lang="en-IN" dirty="0"/>
              <a:t>    </a:t>
            </a:r>
            <a:r>
              <a:rPr lang="en-IN" dirty="0" err="1"/>
              <a:t>elif</a:t>
            </a:r>
            <a:r>
              <a:rPr lang="en-IN" dirty="0"/>
              <a:t> (</a:t>
            </a:r>
            <a:r>
              <a:rPr lang="en-IN" dirty="0" err="1"/>
              <a:t>gra</a:t>
            </a:r>
            <a:r>
              <a:rPr lang="en-IN" dirty="0"/>
              <a:t> == "G-07"):</a:t>
            </a:r>
          </a:p>
          <a:p>
            <a:r>
              <a:rPr lang="en-IN" dirty="0"/>
              <a:t>        </a:t>
            </a:r>
            <a:r>
              <a:rPr lang="en-IN" dirty="0" err="1"/>
              <a:t>gra</a:t>
            </a:r>
            <a:r>
              <a:rPr lang="en-IN" dirty="0"/>
              <a:t> = 7</a:t>
            </a:r>
          </a:p>
          <a:p>
            <a:r>
              <a:rPr lang="en-IN" dirty="0"/>
              <a:t>    </a:t>
            </a:r>
            <a:r>
              <a:rPr lang="en-IN" dirty="0" err="1"/>
              <a:t>elif</a:t>
            </a:r>
            <a:r>
              <a:rPr lang="en-IN" dirty="0"/>
              <a:t> (</a:t>
            </a:r>
            <a:r>
              <a:rPr lang="en-IN" dirty="0" err="1"/>
              <a:t>gra</a:t>
            </a:r>
            <a:r>
              <a:rPr lang="en-IN" dirty="0"/>
              <a:t> == "G-08"):</a:t>
            </a:r>
          </a:p>
          <a:p>
            <a:r>
              <a:rPr lang="en-IN" dirty="0"/>
              <a:t>        </a:t>
            </a:r>
            <a:r>
              <a:rPr lang="en-IN" dirty="0" err="1"/>
              <a:t>gra</a:t>
            </a:r>
            <a:r>
              <a:rPr lang="en-IN" dirty="0"/>
              <a:t> = 8</a:t>
            </a:r>
          </a:p>
          <a:p>
            <a:r>
              <a:rPr lang="en-IN" dirty="0"/>
              <a:t>    </a:t>
            </a:r>
            <a:r>
              <a:rPr lang="en-IN" dirty="0" err="1"/>
              <a:t>elif</a:t>
            </a:r>
            <a:r>
              <a:rPr lang="en-IN" dirty="0"/>
              <a:t> (</a:t>
            </a:r>
            <a:r>
              <a:rPr lang="en-IN" dirty="0" err="1"/>
              <a:t>gra</a:t>
            </a:r>
            <a:r>
              <a:rPr lang="en-IN" dirty="0"/>
              <a:t> == "G-09"):</a:t>
            </a:r>
          </a:p>
          <a:p>
            <a:r>
              <a:rPr lang="en-IN" dirty="0"/>
              <a:t>        </a:t>
            </a:r>
            <a:r>
              <a:rPr lang="en-IN" dirty="0" err="1"/>
              <a:t>gra</a:t>
            </a:r>
            <a:r>
              <a:rPr lang="en-IN" dirty="0"/>
              <a:t> = 9</a:t>
            </a:r>
          </a:p>
          <a:p>
            <a:r>
              <a:rPr lang="en-IN" dirty="0"/>
              <a:t>    </a:t>
            </a:r>
            <a:r>
              <a:rPr lang="en-IN" dirty="0" err="1"/>
              <a:t>elif</a:t>
            </a:r>
            <a:r>
              <a:rPr lang="en-IN" dirty="0"/>
              <a:t> (</a:t>
            </a:r>
            <a:r>
              <a:rPr lang="en-IN" dirty="0" err="1"/>
              <a:t>gra</a:t>
            </a:r>
            <a:r>
              <a:rPr lang="en-IN" dirty="0"/>
              <a:t> == "G-10"):</a:t>
            </a:r>
          </a:p>
          <a:p>
            <a:r>
              <a:rPr lang="en-IN" dirty="0"/>
              <a:t>        </a:t>
            </a:r>
            <a:r>
              <a:rPr lang="en-IN" dirty="0" err="1"/>
              <a:t>gra</a:t>
            </a:r>
            <a:r>
              <a:rPr lang="en-IN" dirty="0"/>
              <a:t> = 10</a:t>
            </a:r>
          </a:p>
          <a:p>
            <a:r>
              <a:rPr lang="en-IN" dirty="0"/>
              <a:t>    </a:t>
            </a:r>
            <a:r>
              <a:rPr lang="en-IN" dirty="0" err="1"/>
              <a:t>elif</a:t>
            </a:r>
            <a:r>
              <a:rPr lang="en-IN" dirty="0"/>
              <a:t> (</a:t>
            </a:r>
            <a:r>
              <a:rPr lang="en-IN" dirty="0" err="1"/>
              <a:t>gra</a:t>
            </a:r>
            <a:r>
              <a:rPr lang="en-IN" dirty="0"/>
              <a:t> == "G-11"):</a:t>
            </a:r>
          </a:p>
          <a:p>
            <a:r>
              <a:rPr lang="en-IN" dirty="0"/>
              <a:t>        </a:t>
            </a:r>
            <a:r>
              <a:rPr lang="en-IN" dirty="0" err="1"/>
              <a:t>gra</a:t>
            </a:r>
            <a:r>
              <a:rPr lang="en-IN" dirty="0"/>
              <a:t> = 11</a:t>
            </a:r>
          </a:p>
          <a:p>
            <a:r>
              <a:rPr lang="en-IN" dirty="0"/>
              <a:t>    </a:t>
            </a:r>
            <a:r>
              <a:rPr lang="en-IN" dirty="0" err="1"/>
              <a:t>elif</a:t>
            </a:r>
            <a:r>
              <a:rPr lang="en-IN" dirty="0"/>
              <a:t> (</a:t>
            </a:r>
            <a:r>
              <a:rPr lang="en-IN" dirty="0" err="1"/>
              <a:t>gra</a:t>
            </a:r>
            <a:r>
              <a:rPr lang="en-IN" dirty="0"/>
              <a:t> == "G-12"):</a:t>
            </a:r>
          </a:p>
          <a:p>
            <a:r>
              <a:rPr lang="en-IN" dirty="0"/>
              <a:t>        </a:t>
            </a:r>
            <a:r>
              <a:rPr lang="en-IN" dirty="0" err="1"/>
              <a:t>gra</a:t>
            </a:r>
            <a:r>
              <a:rPr lang="en-IN" dirty="0"/>
              <a:t> = 12</a:t>
            </a:r>
          </a:p>
          <a:p>
            <a:r>
              <a:rPr lang="en-IN" dirty="0"/>
              <a:t>    sec = input("Enter Section: ")</a:t>
            </a:r>
          </a:p>
          <a:p>
            <a:r>
              <a:rPr lang="en-IN" dirty="0"/>
              <a:t>    top = input("Enter Topic: ")</a:t>
            </a:r>
          </a:p>
          <a:p>
            <a:r>
              <a:rPr lang="en-IN" dirty="0"/>
              <a:t>    </a:t>
            </a:r>
            <a:r>
              <a:rPr lang="en-IN" dirty="0" err="1"/>
              <a:t>sem</a:t>
            </a:r>
            <a:r>
              <a:rPr lang="en-IN" dirty="0"/>
              <a:t> = input("Enter Semester (F or S): ")</a:t>
            </a:r>
          </a:p>
          <a:p>
            <a:r>
              <a:rPr lang="en-IN" dirty="0"/>
              <a:t>    if (</a:t>
            </a:r>
            <a:r>
              <a:rPr lang="en-IN" dirty="0" err="1"/>
              <a:t>sem.upper</a:t>
            </a:r>
            <a:r>
              <a:rPr lang="en-IN" dirty="0"/>
              <a:t>() == "F"):</a:t>
            </a:r>
          </a:p>
          <a:p>
            <a:r>
              <a:rPr lang="en-IN" dirty="0"/>
              <a:t>       </a:t>
            </a:r>
            <a:r>
              <a:rPr lang="en-IN" dirty="0" err="1"/>
              <a:t>sem</a:t>
            </a:r>
            <a:r>
              <a:rPr lang="en-IN" dirty="0"/>
              <a:t> = 0</a:t>
            </a:r>
          </a:p>
          <a:p>
            <a:r>
              <a:rPr lang="en-IN" dirty="0"/>
              <a:t>    </a:t>
            </a:r>
            <a:r>
              <a:rPr lang="en-IN" dirty="0" err="1"/>
              <a:t>elif</a:t>
            </a:r>
            <a:r>
              <a:rPr lang="en-IN" dirty="0"/>
              <a:t> (</a:t>
            </a:r>
            <a:r>
              <a:rPr lang="en-IN" dirty="0" err="1"/>
              <a:t>sem.upper</a:t>
            </a:r>
            <a:r>
              <a:rPr lang="en-IN" dirty="0"/>
              <a:t>() == "S"):</a:t>
            </a:r>
          </a:p>
          <a:p>
            <a:r>
              <a:rPr lang="en-IN" dirty="0"/>
              <a:t>       </a:t>
            </a:r>
            <a:r>
              <a:rPr lang="en-IN" dirty="0" err="1"/>
              <a:t>sem</a:t>
            </a:r>
            <a:r>
              <a:rPr lang="en-IN" dirty="0"/>
              <a:t> = 1</a:t>
            </a:r>
          </a:p>
          <a:p>
            <a:r>
              <a:rPr lang="en-IN" dirty="0"/>
              <a:t>    </a:t>
            </a:r>
            <a:r>
              <a:rPr lang="en-IN" dirty="0" err="1"/>
              <a:t>rel</a:t>
            </a:r>
            <a:r>
              <a:rPr lang="en-IN" dirty="0"/>
              <a:t> = input("Enter Relation (Father or Mum): ")</a:t>
            </a:r>
          </a:p>
          <a:p>
            <a:r>
              <a:rPr lang="en-IN" dirty="0"/>
              <a:t>    if (</a:t>
            </a:r>
            <a:r>
              <a:rPr lang="en-IN" dirty="0" err="1"/>
              <a:t>rel</a:t>
            </a:r>
            <a:r>
              <a:rPr lang="en-IN" dirty="0"/>
              <a:t> == "Father"):</a:t>
            </a:r>
          </a:p>
          <a:p>
            <a:r>
              <a:rPr lang="en-IN" dirty="0"/>
              <a:t>       </a:t>
            </a:r>
            <a:r>
              <a:rPr lang="en-IN" dirty="0" err="1"/>
              <a:t>rel</a:t>
            </a:r>
            <a:r>
              <a:rPr lang="en-IN" dirty="0"/>
              <a:t> = 0</a:t>
            </a:r>
          </a:p>
          <a:p>
            <a:r>
              <a:rPr lang="en-IN" dirty="0"/>
              <a:t>    </a:t>
            </a:r>
            <a:r>
              <a:rPr lang="en-IN" dirty="0" err="1"/>
              <a:t>elif</a:t>
            </a:r>
            <a:r>
              <a:rPr lang="en-IN" dirty="0"/>
              <a:t> (</a:t>
            </a:r>
            <a:r>
              <a:rPr lang="en-IN" dirty="0" err="1"/>
              <a:t>rel</a:t>
            </a:r>
            <a:r>
              <a:rPr lang="en-IN" dirty="0"/>
              <a:t> == "Mum"):</a:t>
            </a:r>
          </a:p>
          <a:p>
            <a:r>
              <a:rPr lang="en-IN" dirty="0"/>
              <a:t>       </a:t>
            </a:r>
            <a:r>
              <a:rPr lang="en-IN" dirty="0" err="1"/>
              <a:t>rel</a:t>
            </a:r>
            <a:r>
              <a:rPr lang="en-IN" dirty="0"/>
              <a:t> = 1</a:t>
            </a:r>
          </a:p>
          <a:p>
            <a:r>
              <a:rPr lang="en-IN" dirty="0"/>
              <a:t>    rai = int(input("Enter raised hands: "))</a:t>
            </a:r>
          </a:p>
          <a:p>
            <a:r>
              <a:rPr lang="en-IN" dirty="0"/>
              <a:t>    res = int(input("Enter Visited Resources: "))</a:t>
            </a:r>
          </a:p>
          <a:p>
            <a:r>
              <a:rPr lang="en-IN" dirty="0"/>
              <a:t>    </a:t>
            </a:r>
            <a:r>
              <a:rPr lang="en-IN" dirty="0" err="1"/>
              <a:t>ann</a:t>
            </a:r>
            <a:r>
              <a:rPr lang="en-IN" dirty="0"/>
              <a:t> = int(input("Enter announcements viewed: "))</a:t>
            </a:r>
          </a:p>
          <a:p>
            <a:r>
              <a:rPr lang="en-IN" dirty="0"/>
              <a:t>    dis = int(input("Enter no. of Discussions: "))</a:t>
            </a:r>
          </a:p>
          <a:p>
            <a:r>
              <a:rPr lang="en-IN" dirty="0"/>
              <a:t>    sur = input("Enter Parent Answered Survey (Y or N): ")</a:t>
            </a:r>
          </a:p>
          <a:p>
            <a:r>
              <a:rPr lang="en-IN" dirty="0"/>
              <a:t>    if (</a:t>
            </a:r>
            <a:r>
              <a:rPr lang="en-IN" dirty="0" err="1"/>
              <a:t>sur.upper</a:t>
            </a:r>
            <a:r>
              <a:rPr lang="en-IN" dirty="0"/>
              <a:t>() == "Y"):</a:t>
            </a:r>
          </a:p>
          <a:p>
            <a:r>
              <a:rPr lang="en-IN" dirty="0"/>
              <a:t>       sur = 1</a:t>
            </a:r>
          </a:p>
          <a:p>
            <a:r>
              <a:rPr lang="en-IN" dirty="0"/>
              <a:t>    </a:t>
            </a:r>
            <a:r>
              <a:rPr lang="en-IN" dirty="0" err="1"/>
              <a:t>elif</a:t>
            </a:r>
            <a:r>
              <a:rPr lang="en-IN" dirty="0"/>
              <a:t> (</a:t>
            </a:r>
            <a:r>
              <a:rPr lang="en-IN" dirty="0" err="1"/>
              <a:t>sur.upper</a:t>
            </a:r>
            <a:r>
              <a:rPr lang="en-IN" dirty="0"/>
              <a:t>() == "N"):</a:t>
            </a:r>
          </a:p>
          <a:p>
            <a:r>
              <a:rPr lang="en-IN" dirty="0"/>
              <a:t>       sur = 0</a:t>
            </a:r>
          </a:p>
          <a:p>
            <a:r>
              <a:rPr lang="en-IN" dirty="0"/>
              <a:t>    sat = input("Enter Parent School Satisfaction (Good or Bad): ")</a:t>
            </a:r>
          </a:p>
          <a:p>
            <a:r>
              <a:rPr lang="en-IN" dirty="0"/>
              <a:t>    if (sat == "Good"): sat = 1</a:t>
            </a:r>
          </a:p>
          <a:p>
            <a:r>
              <a:rPr lang="en-IN" dirty="0"/>
              <a:t>    </a:t>
            </a:r>
            <a:r>
              <a:rPr lang="en-IN" dirty="0" err="1"/>
              <a:t>elif</a:t>
            </a:r>
            <a:r>
              <a:rPr lang="en-IN" dirty="0"/>
              <a:t> (sat == "Bad"):</a:t>
            </a:r>
          </a:p>
          <a:p>
            <a:r>
              <a:rPr lang="en-IN" dirty="0"/>
              <a:t>       sat = 0</a:t>
            </a:r>
          </a:p>
          <a:p>
            <a:r>
              <a:rPr lang="en-IN" dirty="0"/>
              <a:t>    </a:t>
            </a:r>
            <a:r>
              <a:rPr lang="en-IN" dirty="0" err="1"/>
              <a:t>absc</a:t>
            </a:r>
            <a:r>
              <a:rPr lang="en-IN" dirty="0"/>
              <a:t> = input("Enter No. of </a:t>
            </a:r>
            <a:r>
              <a:rPr lang="en-IN" dirty="0" err="1"/>
              <a:t>Abscenes</a:t>
            </a:r>
            <a:r>
              <a:rPr lang="en-IN" dirty="0"/>
              <a:t>(Under-7 or Above-7): ")</a:t>
            </a:r>
          </a:p>
          <a:p>
            <a:r>
              <a:rPr lang="en-IN" dirty="0"/>
              <a:t>    if (</a:t>
            </a:r>
            <a:r>
              <a:rPr lang="en-IN" dirty="0" err="1"/>
              <a:t>absc</a:t>
            </a:r>
            <a:r>
              <a:rPr lang="en-IN" dirty="0"/>
              <a:t> == "Under-7"):</a:t>
            </a:r>
          </a:p>
          <a:p>
            <a:r>
              <a:rPr lang="en-IN" dirty="0"/>
              <a:t>       </a:t>
            </a:r>
            <a:r>
              <a:rPr lang="en-IN" dirty="0" err="1"/>
              <a:t>absc</a:t>
            </a:r>
            <a:r>
              <a:rPr lang="en-IN" dirty="0"/>
              <a:t> = 1</a:t>
            </a:r>
          </a:p>
          <a:p>
            <a:r>
              <a:rPr lang="en-IN" dirty="0"/>
              <a:t>    </a:t>
            </a:r>
            <a:r>
              <a:rPr lang="en-IN" dirty="0" err="1"/>
              <a:t>elif</a:t>
            </a:r>
            <a:r>
              <a:rPr lang="en-IN" dirty="0"/>
              <a:t> (</a:t>
            </a:r>
            <a:r>
              <a:rPr lang="en-IN" dirty="0" err="1"/>
              <a:t>absc</a:t>
            </a:r>
            <a:r>
              <a:rPr lang="en-IN" dirty="0"/>
              <a:t> == "Above-7"):</a:t>
            </a:r>
          </a:p>
          <a:p>
            <a:r>
              <a:rPr lang="en-IN" dirty="0"/>
              <a:t>       </a:t>
            </a:r>
            <a:r>
              <a:rPr lang="en-IN" dirty="0" err="1"/>
              <a:t>absc</a:t>
            </a:r>
            <a:r>
              <a:rPr lang="en-IN" dirty="0"/>
              <a:t> = 0</a:t>
            </a:r>
          </a:p>
          <a:p>
            <a:r>
              <a:rPr lang="en-IN" dirty="0"/>
              <a:t>    </a:t>
            </a:r>
            <a:r>
              <a:rPr lang="en-IN" dirty="0" err="1"/>
              <a:t>arr</a:t>
            </a:r>
            <a:r>
              <a:rPr lang="en-IN" dirty="0"/>
              <a:t> = </a:t>
            </a:r>
            <a:r>
              <a:rPr lang="en-IN" dirty="0" err="1"/>
              <a:t>np.array</a:t>
            </a:r>
            <a:r>
              <a:rPr lang="en-IN" dirty="0"/>
              <a:t>([rai, res, dis, </a:t>
            </a:r>
            <a:r>
              <a:rPr lang="en-IN" dirty="0" err="1"/>
              <a:t>absc</a:t>
            </a:r>
            <a:r>
              <a:rPr lang="en-IN" dirty="0"/>
              <a:t>])</a:t>
            </a:r>
          </a:p>
          <a:p>
            <a:r>
              <a:rPr lang="en-IN" dirty="0"/>
              <a:t>    #arr = </a:t>
            </a:r>
            <a:r>
              <a:rPr lang="en-IN" dirty="0" err="1"/>
              <a:t>np.array</a:t>
            </a:r>
            <a:r>
              <a:rPr lang="en-IN" dirty="0"/>
              <a:t>([gen, </a:t>
            </a:r>
            <a:r>
              <a:rPr lang="en-IN" dirty="0" err="1"/>
              <a:t>rnd.randint</a:t>
            </a:r>
            <a:r>
              <a:rPr lang="en-IN" dirty="0"/>
              <a:t>(0, 30), </a:t>
            </a:r>
            <a:r>
              <a:rPr lang="en-IN" dirty="0" err="1"/>
              <a:t>rnd.randint</a:t>
            </a:r>
            <a:r>
              <a:rPr lang="en-IN" dirty="0"/>
              <a:t>(0, 30), </a:t>
            </a:r>
            <a:r>
              <a:rPr lang="en-IN" dirty="0" err="1"/>
              <a:t>sta</a:t>
            </a:r>
            <a:r>
              <a:rPr lang="en-IN" dirty="0"/>
              <a:t>, </a:t>
            </a:r>
            <a:r>
              <a:rPr lang="en-IN" dirty="0" err="1"/>
              <a:t>gra</a:t>
            </a:r>
            <a:r>
              <a:rPr lang="en-IN" dirty="0"/>
              <a:t>, </a:t>
            </a:r>
            <a:r>
              <a:rPr lang="en-IN" dirty="0" err="1"/>
              <a:t>rnd.randint</a:t>
            </a:r>
            <a:r>
              <a:rPr lang="en-IN" dirty="0"/>
              <a:t>(0, 30), </a:t>
            </a:r>
            <a:r>
              <a:rPr lang="en-IN" dirty="0" err="1"/>
              <a:t>rnd.randint</a:t>
            </a:r>
            <a:r>
              <a:rPr lang="en-IN" dirty="0"/>
              <a:t>(0, 30), </a:t>
            </a:r>
            <a:r>
              <a:rPr lang="en-IN" dirty="0" err="1"/>
              <a:t>sem</a:t>
            </a:r>
            <a:r>
              <a:rPr lang="en-IN" dirty="0"/>
              <a:t>, </a:t>
            </a:r>
            <a:r>
              <a:rPr lang="en-IN" dirty="0" err="1"/>
              <a:t>rel</a:t>
            </a:r>
            <a:r>
              <a:rPr lang="en-IN" dirty="0"/>
              <a:t>, rai, res, </a:t>
            </a:r>
            <a:r>
              <a:rPr lang="en-IN" dirty="0" err="1"/>
              <a:t>ann</a:t>
            </a:r>
            <a:r>
              <a:rPr lang="en-IN" dirty="0"/>
              <a:t>, dis, sur, sat, </a:t>
            </a:r>
            <a:r>
              <a:rPr lang="en-IN" dirty="0" err="1"/>
              <a:t>absc</a:t>
            </a:r>
            <a:r>
              <a:rPr lang="en-IN" dirty="0"/>
              <a:t>])</a:t>
            </a:r>
          </a:p>
          <a:p>
            <a:r>
              <a:rPr lang="en-IN" dirty="0"/>
              <a:t>   </a:t>
            </a:r>
          </a:p>
        </p:txBody>
      </p:sp>
    </p:spTree>
    <p:extLst>
      <p:ext uri="{BB962C8B-B14F-4D97-AF65-F5344CB8AC3E}">
        <p14:creationId xmlns:p14="http://schemas.microsoft.com/office/powerpoint/2010/main" val="4031781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EB2594-C092-E0A2-EEBE-89005C3C4CF3}"/>
              </a:ext>
            </a:extLst>
          </p:cNvPr>
          <p:cNvSpPr>
            <a:spLocks noGrp="1"/>
          </p:cNvSpPr>
          <p:nvPr>
            <p:ph idx="1"/>
          </p:nvPr>
        </p:nvSpPr>
        <p:spPr>
          <a:xfrm>
            <a:off x="457200" y="116632"/>
            <a:ext cx="8229600" cy="6741368"/>
          </a:xfrm>
        </p:spPr>
        <p:txBody>
          <a:bodyPr>
            <a:normAutofit fontScale="25000" lnSpcReduction="20000"/>
          </a:bodyPr>
          <a:lstStyle/>
          <a:p>
            <a:r>
              <a:rPr lang="en-IN" dirty="0"/>
              <a:t> </a:t>
            </a:r>
            <a:r>
              <a:rPr lang="en-IN" dirty="0" err="1"/>
              <a:t>predN</a:t>
            </a:r>
            <a:r>
              <a:rPr lang="en-IN" dirty="0"/>
              <a:t> = </a:t>
            </a:r>
            <a:r>
              <a:rPr lang="en-IN" dirty="0" err="1"/>
              <a:t>modelN.predict</a:t>
            </a:r>
            <a:r>
              <a:rPr lang="en-IN" dirty="0"/>
              <a:t>(</a:t>
            </a:r>
            <a:r>
              <a:rPr lang="en-IN" dirty="0" err="1"/>
              <a:t>arr.reshape</a:t>
            </a:r>
            <a:r>
              <a:rPr lang="en-IN" dirty="0"/>
              <a:t>(1, -1))</a:t>
            </a:r>
          </a:p>
          <a:p>
            <a:r>
              <a:rPr lang="en-IN" dirty="0"/>
              <a:t>    if (</a:t>
            </a:r>
            <a:r>
              <a:rPr lang="en-IN" dirty="0" err="1"/>
              <a:t>predD</a:t>
            </a:r>
            <a:r>
              <a:rPr lang="en-IN" dirty="0"/>
              <a:t> == 0):</a:t>
            </a:r>
          </a:p>
          <a:p>
            <a:r>
              <a:rPr lang="en-IN" dirty="0"/>
              <a:t>        </a:t>
            </a:r>
            <a:r>
              <a:rPr lang="en-IN" dirty="0" err="1"/>
              <a:t>predD</a:t>
            </a:r>
            <a:r>
              <a:rPr lang="en-IN" dirty="0"/>
              <a:t> = "H"</a:t>
            </a:r>
          </a:p>
          <a:p>
            <a:r>
              <a:rPr lang="en-IN" dirty="0"/>
              <a:t>    </a:t>
            </a:r>
            <a:r>
              <a:rPr lang="en-IN" dirty="0" err="1"/>
              <a:t>elif</a:t>
            </a:r>
            <a:r>
              <a:rPr lang="en-IN" dirty="0"/>
              <a:t> (</a:t>
            </a:r>
            <a:r>
              <a:rPr lang="en-IN" dirty="0" err="1"/>
              <a:t>predD</a:t>
            </a:r>
            <a:r>
              <a:rPr lang="en-IN" dirty="0"/>
              <a:t> == 1):</a:t>
            </a:r>
          </a:p>
          <a:p>
            <a:r>
              <a:rPr lang="en-IN" dirty="0"/>
              <a:t>        </a:t>
            </a:r>
            <a:r>
              <a:rPr lang="en-IN" dirty="0" err="1"/>
              <a:t>predD</a:t>
            </a:r>
            <a:r>
              <a:rPr lang="en-IN" dirty="0"/>
              <a:t> = "M"</a:t>
            </a:r>
          </a:p>
          <a:p>
            <a:r>
              <a:rPr lang="en-IN" dirty="0"/>
              <a:t>    </a:t>
            </a:r>
            <a:r>
              <a:rPr lang="en-IN" dirty="0" err="1"/>
              <a:t>elif</a:t>
            </a:r>
            <a:r>
              <a:rPr lang="en-IN" dirty="0"/>
              <a:t> (</a:t>
            </a:r>
            <a:r>
              <a:rPr lang="en-IN" dirty="0" err="1"/>
              <a:t>predD</a:t>
            </a:r>
            <a:r>
              <a:rPr lang="en-IN" dirty="0"/>
              <a:t> == 2):</a:t>
            </a:r>
          </a:p>
          <a:p>
            <a:r>
              <a:rPr lang="en-IN" dirty="0"/>
              <a:t>        </a:t>
            </a:r>
            <a:r>
              <a:rPr lang="en-IN" dirty="0" err="1"/>
              <a:t>predD</a:t>
            </a:r>
            <a:r>
              <a:rPr lang="en-IN" dirty="0"/>
              <a:t> = "L"</a:t>
            </a:r>
          </a:p>
          <a:p>
            <a:r>
              <a:rPr lang="en-IN" dirty="0"/>
              <a:t>    if (</a:t>
            </a:r>
            <a:r>
              <a:rPr lang="en-IN" dirty="0" err="1"/>
              <a:t>predR</a:t>
            </a:r>
            <a:r>
              <a:rPr lang="en-IN" dirty="0"/>
              <a:t> == 0):</a:t>
            </a:r>
          </a:p>
          <a:p>
            <a:r>
              <a:rPr lang="en-IN" dirty="0"/>
              <a:t>        </a:t>
            </a:r>
            <a:r>
              <a:rPr lang="en-IN" dirty="0" err="1"/>
              <a:t>predR</a:t>
            </a:r>
            <a:r>
              <a:rPr lang="en-IN" dirty="0"/>
              <a:t> = "H"</a:t>
            </a:r>
          </a:p>
          <a:p>
            <a:r>
              <a:rPr lang="en-IN" dirty="0"/>
              <a:t>    </a:t>
            </a:r>
            <a:r>
              <a:rPr lang="en-IN" dirty="0" err="1"/>
              <a:t>elif</a:t>
            </a:r>
            <a:r>
              <a:rPr lang="en-IN" dirty="0"/>
              <a:t> (</a:t>
            </a:r>
            <a:r>
              <a:rPr lang="en-IN" dirty="0" err="1"/>
              <a:t>predR</a:t>
            </a:r>
            <a:r>
              <a:rPr lang="en-IN" dirty="0"/>
              <a:t> == 1):</a:t>
            </a:r>
          </a:p>
          <a:p>
            <a:r>
              <a:rPr lang="en-IN" dirty="0"/>
              <a:t>        </a:t>
            </a:r>
            <a:r>
              <a:rPr lang="en-IN" dirty="0" err="1"/>
              <a:t>predR</a:t>
            </a:r>
            <a:r>
              <a:rPr lang="en-IN" dirty="0"/>
              <a:t> = "M"</a:t>
            </a:r>
          </a:p>
          <a:p>
            <a:r>
              <a:rPr lang="en-IN" dirty="0"/>
              <a:t>    </a:t>
            </a:r>
            <a:r>
              <a:rPr lang="en-IN" dirty="0" err="1"/>
              <a:t>elif</a:t>
            </a:r>
            <a:r>
              <a:rPr lang="en-IN" dirty="0"/>
              <a:t> (</a:t>
            </a:r>
            <a:r>
              <a:rPr lang="en-IN" dirty="0" err="1"/>
              <a:t>predR</a:t>
            </a:r>
            <a:r>
              <a:rPr lang="en-IN" dirty="0"/>
              <a:t> == 2):</a:t>
            </a:r>
          </a:p>
          <a:p>
            <a:r>
              <a:rPr lang="en-IN" dirty="0"/>
              <a:t>        </a:t>
            </a:r>
            <a:r>
              <a:rPr lang="en-IN" dirty="0" err="1"/>
              <a:t>predR</a:t>
            </a:r>
            <a:r>
              <a:rPr lang="en-IN" dirty="0"/>
              <a:t> = "L"</a:t>
            </a:r>
          </a:p>
          <a:p>
            <a:r>
              <a:rPr lang="en-IN" dirty="0"/>
              <a:t>    if (</a:t>
            </a:r>
            <a:r>
              <a:rPr lang="en-IN" dirty="0" err="1"/>
              <a:t>predP</a:t>
            </a:r>
            <a:r>
              <a:rPr lang="en-IN" dirty="0"/>
              <a:t> == 0):</a:t>
            </a:r>
          </a:p>
          <a:p>
            <a:r>
              <a:rPr lang="en-IN" dirty="0"/>
              <a:t>        </a:t>
            </a:r>
            <a:r>
              <a:rPr lang="en-IN" dirty="0" err="1"/>
              <a:t>predP</a:t>
            </a:r>
            <a:r>
              <a:rPr lang="en-IN" dirty="0"/>
              <a:t> = "H"</a:t>
            </a:r>
          </a:p>
          <a:p>
            <a:r>
              <a:rPr lang="en-IN" dirty="0"/>
              <a:t>    </a:t>
            </a:r>
            <a:r>
              <a:rPr lang="en-IN" dirty="0" err="1"/>
              <a:t>elif</a:t>
            </a:r>
            <a:r>
              <a:rPr lang="en-IN" dirty="0"/>
              <a:t> (</a:t>
            </a:r>
            <a:r>
              <a:rPr lang="en-IN" dirty="0" err="1"/>
              <a:t>predP</a:t>
            </a:r>
            <a:r>
              <a:rPr lang="en-IN" dirty="0"/>
              <a:t> == 1):</a:t>
            </a:r>
          </a:p>
          <a:p>
            <a:r>
              <a:rPr lang="en-IN" dirty="0"/>
              <a:t>        </a:t>
            </a:r>
            <a:r>
              <a:rPr lang="en-IN" dirty="0" err="1"/>
              <a:t>predP</a:t>
            </a:r>
            <a:r>
              <a:rPr lang="en-IN" dirty="0"/>
              <a:t> = "M"</a:t>
            </a:r>
          </a:p>
          <a:p>
            <a:r>
              <a:rPr lang="en-IN" dirty="0"/>
              <a:t>    </a:t>
            </a:r>
            <a:r>
              <a:rPr lang="en-IN" dirty="0" err="1"/>
              <a:t>elif</a:t>
            </a:r>
            <a:r>
              <a:rPr lang="en-IN" dirty="0"/>
              <a:t> (</a:t>
            </a:r>
            <a:r>
              <a:rPr lang="en-IN" dirty="0" err="1"/>
              <a:t>predP</a:t>
            </a:r>
            <a:r>
              <a:rPr lang="en-IN" dirty="0"/>
              <a:t> == 2):</a:t>
            </a:r>
          </a:p>
          <a:p>
            <a:r>
              <a:rPr lang="en-IN" dirty="0"/>
              <a:t>        </a:t>
            </a:r>
            <a:r>
              <a:rPr lang="en-IN" dirty="0" err="1"/>
              <a:t>predP</a:t>
            </a:r>
            <a:r>
              <a:rPr lang="en-IN" dirty="0"/>
              <a:t> = "L"</a:t>
            </a:r>
          </a:p>
          <a:p>
            <a:r>
              <a:rPr lang="en-IN" dirty="0"/>
              <a:t>    if (</a:t>
            </a:r>
            <a:r>
              <a:rPr lang="en-IN" dirty="0" err="1"/>
              <a:t>predL</a:t>
            </a:r>
            <a:r>
              <a:rPr lang="en-IN" dirty="0"/>
              <a:t> == 0):</a:t>
            </a:r>
          </a:p>
          <a:p>
            <a:r>
              <a:rPr lang="en-IN" dirty="0"/>
              <a:t>        </a:t>
            </a:r>
            <a:r>
              <a:rPr lang="en-IN" dirty="0" err="1"/>
              <a:t>predL</a:t>
            </a:r>
            <a:r>
              <a:rPr lang="en-IN" dirty="0"/>
              <a:t> = "H"</a:t>
            </a:r>
          </a:p>
          <a:p>
            <a:r>
              <a:rPr lang="en-IN" dirty="0"/>
              <a:t>    </a:t>
            </a:r>
            <a:r>
              <a:rPr lang="en-IN" dirty="0" err="1"/>
              <a:t>elif</a:t>
            </a:r>
            <a:r>
              <a:rPr lang="en-IN" dirty="0"/>
              <a:t> (</a:t>
            </a:r>
            <a:r>
              <a:rPr lang="en-IN" dirty="0" err="1"/>
              <a:t>predL</a:t>
            </a:r>
            <a:r>
              <a:rPr lang="en-IN" dirty="0"/>
              <a:t> == 1):</a:t>
            </a:r>
          </a:p>
          <a:p>
            <a:r>
              <a:rPr lang="en-IN" dirty="0"/>
              <a:t>        </a:t>
            </a:r>
            <a:r>
              <a:rPr lang="en-IN" dirty="0" err="1"/>
              <a:t>predL</a:t>
            </a:r>
            <a:r>
              <a:rPr lang="en-IN" dirty="0"/>
              <a:t> = "M"</a:t>
            </a:r>
          </a:p>
          <a:p>
            <a:r>
              <a:rPr lang="en-IN" dirty="0"/>
              <a:t>    </a:t>
            </a:r>
            <a:r>
              <a:rPr lang="en-IN" dirty="0" err="1"/>
              <a:t>elif</a:t>
            </a:r>
            <a:r>
              <a:rPr lang="en-IN" dirty="0"/>
              <a:t> (</a:t>
            </a:r>
            <a:r>
              <a:rPr lang="en-IN" dirty="0" err="1"/>
              <a:t>predL</a:t>
            </a:r>
            <a:r>
              <a:rPr lang="en-IN" dirty="0"/>
              <a:t> == 2):</a:t>
            </a:r>
          </a:p>
          <a:p>
            <a:r>
              <a:rPr lang="en-IN" dirty="0"/>
              <a:t>        </a:t>
            </a:r>
            <a:r>
              <a:rPr lang="en-IN" dirty="0" err="1"/>
              <a:t>predL</a:t>
            </a:r>
            <a:r>
              <a:rPr lang="en-IN" dirty="0"/>
              <a:t> = "L"</a:t>
            </a:r>
          </a:p>
          <a:p>
            <a:r>
              <a:rPr lang="en-IN" dirty="0"/>
              <a:t>    if (</a:t>
            </a:r>
            <a:r>
              <a:rPr lang="en-IN" dirty="0" err="1"/>
              <a:t>predN</a:t>
            </a:r>
            <a:r>
              <a:rPr lang="en-IN" dirty="0"/>
              <a:t> == 0):</a:t>
            </a:r>
          </a:p>
          <a:p>
            <a:r>
              <a:rPr lang="en-IN" dirty="0"/>
              <a:t>        </a:t>
            </a:r>
            <a:r>
              <a:rPr lang="en-IN" dirty="0" err="1"/>
              <a:t>predN</a:t>
            </a:r>
            <a:r>
              <a:rPr lang="en-IN" dirty="0"/>
              <a:t> = "H"</a:t>
            </a:r>
          </a:p>
          <a:p>
            <a:r>
              <a:rPr lang="en-IN" dirty="0"/>
              <a:t>    </a:t>
            </a:r>
            <a:r>
              <a:rPr lang="en-IN" dirty="0" err="1"/>
              <a:t>elif</a:t>
            </a:r>
            <a:r>
              <a:rPr lang="en-IN" dirty="0"/>
              <a:t> (</a:t>
            </a:r>
            <a:r>
              <a:rPr lang="en-IN" dirty="0" err="1"/>
              <a:t>predN</a:t>
            </a:r>
            <a:r>
              <a:rPr lang="en-IN" dirty="0"/>
              <a:t> == 1):</a:t>
            </a:r>
          </a:p>
          <a:p>
            <a:r>
              <a:rPr lang="en-IN" dirty="0"/>
              <a:t>        </a:t>
            </a:r>
            <a:r>
              <a:rPr lang="en-IN" dirty="0" err="1"/>
              <a:t>predN</a:t>
            </a:r>
            <a:r>
              <a:rPr lang="en-IN" dirty="0"/>
              <a:t> = "M"</a:t>
            </a:r>
          </a:p>
          <a:p>
            <a:r>
              <a:rPr lang="en-IN" dirty="0"/>
              <a:t>    </a:t>
            </a:r>
            <a:r>
              <a:rPr lang="en-IN" dirty="0" err="1"/>
              <a:t>elif</a:t>
            </a:r>
            <a:r>
              <a:rPr lang="en-IN" dirty="0"/>
              <a:t> (</a:t>
            </a:r>
            <a:r>
              <a:rPr lang="en-IN" dirty="0" err="1"/>
              <a:t>predN</a:t>
            </a:r>
            <a:r>
              <a:rPr lang="en-IN" dirty="0"/>
              <a:t> == 2):</a:t>
            </a:r>
          </a:p>
          <a:p>
            <a:r>
              <a:rPr lang="en-IN" dirty="0"/>
              <a:t>        </a:t>
            </a:r>
            <a:r>
              <a:rPr lang="en-IN" dirty="0" err="1"/>
              <a:t>predN</a:t>
            </a:r>
            <a:r>
              <a:rPr lang="en-IN" dirty="0"/>
              <a:t> = "L"</a:t>
            </a:r>
          </a:p>
          <a:p>
            <a:r>
              <a:rPr lang="en-IN" dirty="0"/>
              <a:t>    </a:t>
            </a:r>
            <a:r>
              <a:rPr lang="en-IN" dirty="0" err="1"/>
              <a:t>t.sleep</a:t>
            </a:r>
            <a:r>
              <a:rPr lang="en-IN" dirty="0"/>
              <a:t>(1)</a:t>
            </a:r>
          </a:p>
          <a:p>
            <a:r>
              <a:rPr lang="en-IN" dirty="0"/>
              <a:t>    print("\</a:t>
            </a:r>
            <a:r>
              <a:rPr lang="en-IN" dirty="0" err="1"/>
              <a:t>nUsing</a:t>
            </a:r>
            <a:r>
              <a:rPr lang="en-IN" dirty="0"/>
              <a:t> Decision Tree Classifier: ", </a:t>
            </a:r>
            <a:r>
              <a:rPr lang="en-IN" dirty="0" err="1"/>
              <a:t>predD</a:t>
            </a:r>
            <a:r>
              <a:rPr lang="en-IN" dirty="0"/>
              <a:t>)</a:t>
            </a:r>
          </a:p>
          <a:p>
            <a:r>
              <a:rPr lang="en-IN" dirty="0"/>
              <a:t>    </a:t>
            </a:r>
            <a:r>
              <a:rPr lang="en-IN" dirty="0" err="1"/>
              <a:t>t.sleep</a:t>
            </a:r>
            <a:r>
              <a:rPr lang="en-IN" dirty="0"/>
              <a:t>(1)</a:t>
            </a:r>
          </a:p>
          <a:p>
            <a:r>
              <a:rPr lang="en-IN" dirty="0"/>
              <a:t>    print("Using Random Forest Classifier: ", </a:t>
            </a:r>
            <a:r>
              <a:rPr lang="en-IN" dirty="0" err="1"/>
              <a:t>predR</a:t>
            </a:r>
            <a:r>
              <a:rPr lang="en-IN" dirty="0"/>
              <a:t>)</a:t>
            </a:r>
          </a:p>
          <a:p>
            <a:r>
              <a:rPr lang="en-IN" dirty="0"/>
              <a:t>    </a:t>
            </a:r>
            <a:r>
              <a:rPr lang="en-IN" dirty="0" err="1"/>
              <a:t>t.sleep</a:t>
            </a:r>
            <a:r>
              <a:rPr lang="en-IN" dirty="0"/>
              <a:t>(1)</a:t>
            </a:r>
          </a:p>
          <a:p>
            <a:r>
              <a:rPr lang="en-IN" dirty="0"/>
              <a:t>    print("Using Linear Model Perceptron: ", </a:t>
            </a:r>
            <a:r>
              <a:rPr lang="en-IN" dirty="0" err="1"/>
              <a:t>predP</a:t>
            </a:r>
            <a:r>
              <a:rPr lang="en-IN" dirty="0"/>
              <a:t>)</a:t>
            </a:r>
          </a:p>
          <a:p>
            <a:r>
              <a:rPr lang="en-IN" dirty="0"/>
              <a:t>    </a:t>
            </a:r>
            <a:r>
              <a:rPr lang="en-IN" dirty="0" err="1"/>
              <a:t>t.sleep</a:t>
            </a:r>
            <a:r>
              <a:rPr lang="en-IN" dirty="0"/>
              <a:t>(1)</a:t>
            </a:r>
          </a:p>
          <a:p>
            <a:r>
              <a:rPr lang="en-IN" dirty="0"/>
              <a:t>    print("Using Linear Model </a:t>
            </a:r>
            <a:r>
              <a:rPr lang="en-IN" dirty="0" err="1"/>
              <a:t>Logisitic</a:t>
            </a:r>
            <a:r>
              <a:rPr lang="en-IN" dirty="0"/>
              <a:t> Regression: ", </a:t>
            </a:r>
            <a:r>
              <a:rPr lang="en-IN" dirty="0" err="1"/>
              <a:t>predL</a:t>
            </a:r>
            <a:r>
              <a:rPr lang="en-IN" dirty="0"/>
              <a:t>)</a:t>
            </a:r>
          </a:p>
          <a:p>
            <a:r>
              <a:rPr lang="en-IN" dirty="0"/>
              <a:t>    </a:t>
            </a:r>
            <a:r>
              <a:rPr lang="en-IN" dirty="0" err="1"/>
              <a:t>t.sleep</a:t>
            </a:r>
            <a:r>
              <a:rPr lang="en-IN" dirty="0"/>
              <a:t>(1)</a:t>
            </a:r>
          </a:p>
          <a:p>
            <a:r>
              <a:rPr lang="en-IN" dirty="0"/>
              <a:t>    print("Using Neural Network MLP Classifier: ", </a:t>
            </a:r>
            <a:r>
              <a:rPr lang="en-IN" dirty="0" err="1"/>
              <a:t>predN</a:t>
            </a:r>
            <a:r>
              <a:rPr lang="en-IN" dirty="0"/>
              <a:t>)</a:t>
            </a:r>
          </a:p>
          <a:p>
            <a:r>
              <a:rPr lang="en-IN" dirty="0"/>
              <a:t>    print("\</a:t>
            </a:r>
            <a:r>
              <a:rPr lang="en-IN" dirty="0" err="1"/>
              <a:t>nExiting</a:t>
            </a:r>
            <a:r>
              <a:rPr lang="en-IN" dirty="0"/>
              <a:t>...")</a:t>
            </a:r>
          </a:p>
          <a:p>
            <a:r>
              <a:rPr lang="en-IN" dirty="0"/>
              <a:t>    </a:t>
            </a:r>
            <a:r>
              <a:rPr lang="en-IN" dirty="0" err="1"/>
              <a:t>t.sleep</a:t>
            </a:r>
            <a:r>
              <a:rPr lang="en-IN" dirty="0"/>
              <a:t>(1)</a:t>
            </a:r>
          </a:p>
          <a:p>
            <a:r>
              <a:rPr lang="en-IN" dirty="0"/>
              <a:t>else:</a:t>
            </a:r>
          </a:p>
          <a:p>
            <a:r>
              <a:rPr lang="en-IN" dirty="0"/>
              <a:t>    print("Exiting..")</a:t>
            </a:r>
          </a:p>
          <a:p>
            <a:r>
              <a:rPr lang="en-IN" dirty="0"/>
              <a:t>    </a:t>
            </a:r>
            <a:r>
              <a:rPr lang="en-IN" dirty="0" err="1"/>
              <a:t>t.sleep</a:t>
            </a:r>
            <a:r>
              <a:rPr lang="en-IN" dirty="0"/>
              <a:t>(1)</a:t>
            </a:r>
          </a:p>
        </p:txBody>
      </p:sp>
    </p:spTree>
    <p:extLst>
      <p:ext uri="{BB962C8B-B14F-4D97-AF65-F5344CB8AC3E}">
        <p14:creationId xmlns:p14="http://schemas.microsoft.com/office/powerpoint/2010/main" val="4191258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E640C9-E21A-65BE-0B83-32BB479CD166}"/>
              </a:ext>
            </a:extLst>
          </p:cNvPr>
          <p:cNvSpPr>
            <a:spLocks noGrp="1"/>
          </p:cNvSpPr>
          <p:nvPr>
            <p:ph idx="1"/>
          </p:nvPr>
        </p:nvSpPr>
        <p:spPr>
          <a:xfrm>
            <a:off x="457200" y="548680"/>
            <a:ext cx="8229600" cy="5577483"/>
          </a:xfrm>
        </p:spPr>
        <p:txBody>
          <a:bodyPr/>
          <a:lstStyle/>
          <a:p>
            <a:pPr marL="0" indent="0">
              <a:buNone/>
            </a:pPr>
            <a:r>
              <a:rPr lang="en-US" sz="5400" dirty="0">
                <a:latin typeface="Algerian" panose="04020705040A02060702" pitchFamily="82" charset="0"/>
              </a:rPr>
              <a:t>Conclusion</a:t>
            </a:r>
          </a:p>
          <a:p>
            <a:r>
              <a:rPr lang="en-US" dirty="0"/>
              <a:t>The project developed a predictive model that accurately forecasts student academic performance. Key findings and recommendations for educators and administrators will be discussed, highlighting the potential for data-driven decision-making to enhance student success.</a:t>
            </a:r>
            <a:endParaRPr lang="en-IN" dirty="0"/>
          </a:p>
        </p:txBody>
      </p:sp>
    </p:spTree>
    <p:extLst>
      <p:ext uri="{BB962C8B-B14F-4D97-AF65-F5344CB8AC3E}">
        <p14:creationId xmlns:p14="http://schemas.microsoft.com/office/powerpoint/2010/main" val="3016363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C444F8F-B034-230C-CBA8-422E2D8BD4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9672" y="1268760"/>
            <a:ext cx="5544615" cy="3816424"/>
          </a:xfrm>
        </p:spPr>
      </p:pic>
    </p:spTree>
    <p:extLst>
      <p:ext uri="{BB962C8B-B14F-4D97-AF65-F5344CB8AC3E}">
        <p14:creationId xmlns:p14="http://schemas.microsoft.com/office/powerpoint/2010/main" val="440282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7F70361C-31F5-08B0-4FA3-DF962D23DE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4691" y="836712"/>
            <a:ext cx="6034617" cy="5400600"/>
          </a:xfrm>
        </p:spPr>
      </p:pic>
    </p:spTree>
    <p:extLst>
      <p:ext uri="{BB962C8B-B14F-4D97-AF65-F5344CB8AC3E}">
        <p14:creationId xmlns:p14="http://schemas.microsoft.com/office/powerpoint/2010/main" val="1097650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dirty="0"/>
              <a:t>Machine learning</a:t>
            </a:r>
          </a:p>
        </p:txBody>
      </p:sp>
      <p:sp>
        <p:nvSpPr>
          <p:cNvPr id="7" name="Content Placeholder 6"/>
          <p:cNvSpPr>
            <a:spLocks noGrp="1"/>
          </p:cNvSpPr>
          <p:nvPr>
            <p:ph idx="1"/>
          </p:nvPr>
        </p:nvSpPr>
        <p:spPr/>
        <p:txBody>
          <a:bodyPr>
            <a:normAutofit/>
          </a:bodyPr>
          <a:lstStyle/>
          <a:p>
            <a:r>
              <a:rPr lang="en-GB" sz="2000" dirty="0"/>
              <a:t>Machine learning is a branch of artificial intelligence that enables algorithms to uncover hidden patterns within datasets, allowing them to make predictions on new, similar data without explicit programming for each task. Traditional machine learning combines data with statistical tools to predict outputs, yielding actionable insights. This technology finds applications in diverse fields such as image and speech recognition, natural language processing, recommendation systems, fraud detection, portfolio optimization, and automating tasks.</a:t>
            </a:r>
            <a:endParaRPr lang="en-IN" sz="2000" dirty="0"/>
          </a:p>
        </p:txBody>
      </p:sp>
    </p:spTree>
    <p:extLst>
      <p:ext uri="{BB962C8B-B14F-4D97-AF65-F5344CB8AC3E}">
        <p14:creationId xmlns:p14="http://schemas.microsoft.com/office/powerpoint/2010/main" val="2235667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F293606-BE28-2AE0-35BD-124016FB81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2" y="548680"/>
            <a:ext cx="8046156" cy="5688632"/>
          </a:xfrm>
        </p:spPr>
      </p:pic>
    </p:spTree>
    <p:extLst>
      <p:ext uri="{BB962C8B-B14F-4D97-AF65-F5344CB8AC3E}">
        <p14:creationId xmlns:p14="http://schemas.microsoft.com/office/powerpoint/2010/main" val="1084262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err="1"/>
              <a:t>Aim</a:t>
            </a:r>
            <a:r>
              <a:rPr lang="en-IN" sz="3200" dirty="0" err="1"/>
              <a:t>:students</a:t>
            </a:r>
            <a:r>
              <a:rPr lang="en-IN" sz="3200" dirty="0"/>
              <a:t> academic performance prediction</a:t>
            </a:r>
          </a:p>
        </p:txBody>
      </p:sp>
      <p:sp>
        <p:nvSpPr>
          <p:cNvPr id="3" name="Content Placeholder 2"/>
          <p:cNvSpPr>
            <a:spLocks noGrp="1"/>
          </p:cNvSpPr>
          <p:nvPr>
            <p:ph idx="1"/>
          </p:nvPr>
        </p:nvSpPr>
        <p:spPr/>
        <p:txBody>
          <a:bodyPr/>
          <a:lstStyle/>
          <a:p>
            <a:r>
              <a:rPr lang="en-IN" sz="4400" dirty="0"/>
              <a:t>Tools</a:t>
            </a:r>
            <a:r>
              <a:rPr lang="en-IN" dirty="0"/>
              <a:t>:- </a:t>
            </a:r>
          </a:p>
          <a:p>
            <a:r>
              <a:rPr lang="en-IN" dirty="0"/>
              <a:t>Programming language: Python</a:t>
            </a:r>
          </a:p>
          <a:p>
            <a:r>
              <a:rPr lang="en-IN" dirty="0"/>
              <a:t> Libraries: </a:t>
            </a:r>
            <a:r>
              <a:rPr lang="en-IN" dirty="0" err="1"/>
              <a:t>scikit</a:t>
            </a:r>
            <a:r>
              <a:rPr lang="en-IN" dirty="0"/>
              <a:t>-learn, </a:t>
            </a:r>
            <a:r>
              <a:rPr lang="en-IN" dirty="0" err="1"/>
              <a:t>TensorFlow</a:t>
            </a:r>
            <a:r>
              <a:rPr lang="en-IN" dirty="0"/>
              <a:t>, pandas, </a:t>
            </a:r>
            <a:r>
              <a:rPr lang="en-IN" dirty="0" err="1"/>
              <a:t>numpy</a:t>
            </a:r>
            <a:endParaRPr lang="en-IN" dirty="0"/>
          </a:p>
          <a:p>
            <a:r>
              <a:rPr lang="en-IN" dirty="0"/>
              <a:t>Algorithms: Linear Regression, Decision Trees, Random Forest, Neural Networks</a:t>
            </a:r>
          </a:p>
        </p:txBody>
      </p:sp>
    </p:spTree>
    <p:extLst>
      <p:ext uri="{BB962C8B-B14F-4D97-AF65-F5344CB8AC3E}">
        <p14:creationId xmlns:p14="http://schemas.microsoft.com/office/powerpoint/2010/main" val="202391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dirty="0"/>
              <a:t>Introduction</a:t>
            </a:r>
          </a:p>
        </p:txBody>
      </p:sp>
      <p:sp>
        <p:nvSpPr>
          <p:cNvPr id="3" name="Content Placeholder 2"/>
          <p:cNvSpPr>
            <a:spLocks noGrp="1"/>
          </p:cNvSpPr>
          <p:nvPr>
            <p:ph idx="1"/>
          </p:nvPr>
        </p:nvSpPr>
        <p:spPr/>
        <p:txBody>
          <a:bodyPr/>
          <a:lstStyle/>
          <a:p>
            <a:r>
              <a:rPr lang="en-GB" dirty="0"/>
              <a:t>The project aims to develop a predictive model that identifies factors influencing student academic success. By </a:t>
            </a:r>
            <a:r>
              <a:rPr lang="en-GB" dirty="0" err="1"/>
              <a:t>analyzing</a:t>
            </a:r>
            <a:r>
              <a:rPr lang="en-GB" dirty="0"/>
              <a:t> student data, the model will forecast academic performance, enabling educators to provide targeted support.</a:t>
            </a:r>
            <a:endParaRPr lang="en-IN" dirty="0"/>
          </a:p>
        </p:txBody>
      </p:sp>
    </p:spTree>
    <p:extLst>
      <p:ext uri="{BB962C8B-B14F-4D97-AF65-F5344CB8AC3E}">
        <p14:creationId xmlns:p14="http://schemas.microsoft.com/office/powerpoint/2010/main" val="3063214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procedure:</a:t>
            </a:r>
          </a:p>
        </p:txBody>
      </p:sp>
      <p:sp>
        <p:nvSpPr>
          <p:cNvPr id="3" name="Content Placeholder 2"/>
          <p:cNvSpPr>
            <a:spLocks noGrp="1"/>
          </p:cNvSpPr>
          <p:nvPr>
            <p:ph idx="1"/>
          </p:nvPr>
        </p:nvSpPr>
        <p:spPr/>
        <p:txBody>
          <a:bodyPr>
            <a:normAutofit fontScale="92500" lnSpcReduction="20000"/>
          </a:bodyPr>
          <a:lstStyle/>
          <a:p>
            <a:pPr marL="0" indent="0">
              <a:buNone/>
            </a:pPr>
            <a:r>
              <a:rPr lang="en-IN" dirty="0"/>
              <a:t> 1. </a:t>
            </a:r>
            <a:r>
              <a:rPr lang="en-IN" sz="3900" dirty="0"/>
              <a:t>Data collection</a:t>
            </a:r>
            <a:r>
              <a:rPr lang="en-IN" dirty="0"/>
              <a:t>: </a:t>
            </a:r>
            <a:r>
              <a:rPr lang="en-IN" sz="3000" dirty="0"/>
              <a:t>Gather student data (e.g., demographics, grades, attendance)</a:t>
            </a:r>
          </a:p>
          <a:p>
            <a:pPr marL="0" indent="0">
              <a:buNone/>
            </a:pPr>
            <a:r>
              <a:rPr lang="en-IN" dirty="0"/>
              <a:t>2. </a:t>
            </a:r>
            <a:r>
              <a:rPr lang="en-IN" sz="3900" dirty="0"/>
              <a:t>Data </a:t>
            </a:r>
            <a:r>
              <a:rPr lang="en-IN" sz="3900" dirty="0" err="1"/>
              <a:t>preprocessing</a:t>
            </a:r>
            <a:r>
              <a:rPr lang="en-IN" dirty="0"/>
              <a:t>: </a:t>
            </a:r>
            <a:r>
              <a:rPr lang="en-IN" sz="3000" dirty="0"/>
              <a:t>Clean, normalize, and feature engineer the data</a:t>
            </a:r>
          </a:p>
          <a:p>
            <a:pPr marL="0" indent="0">
              <a:buNone/>
            </a:pPr>
            <a:r>
              <a:rPr lang="en-IN" dirty="0"/>
              <a:t>3. </a:t>
            </a:r>
            <a:r>
              <a:rPr lang="en-IN" sz="3900" dirty="0"/>
              <a:t>Model selection</a:t>
            </a:r>
            <a:r>
              <a:rPr lang="en-IN" dirty="0"/>
              <a:t>: </a:t>
            </a:r>
            <a:r>
              <a:rPr lang="en-IN" sz="3000" dirty="0"/>
              <a:t>Choose appropriate algorithms and train models</a:t>
            </a:r>
          </a:p>
          <a:p>
            <a:pPr marL="0" indent="0">
              <a:buNone/>
            </a:pPr>
            <a:r>
              <a:rPr lang="en-IN" dirty="0"/>
              <a:t>4. </a:t>
            </a:r>
            <a:r>
              <a:rPr lang="en-IN" sz="3500" dirty="0"/>
              <a:t>Model evaluation</a:t>
            </a:r>
            <a:r>
              <a:rPr lang="en-IN" sz="3000" dirty="0"/>
              <a:t>: Assess performance using metrics (e.g., accuracy, </a:t>
            </a:r>
            <a:r>
              <a:rPr lang="en-IN" sz="3000" dirty="0" err="1"/>
              <a:t>F1</a:t>
            </a:r>
            <a:r>
              <a:rPr lang="en-IN" sz="3000" dirty="0"/>
              <a:t>-score)</a:t>
            </a:r>
          </a:p>
          <a:p>
            <a:pPr marL="0" indent="0">
              <a:buNone/>
            </a:pPr>
            <a:r>
              <a:rPr lang="en-IN" dirty="0"/>
              <a:t>5. </a:t>
            </a:r>
            <a:r>
              <a:rPr lang="en-IN" sz="3900" dirty="0" err="1"/>
              <a:t>Hyperparameter</a:t>
            </a:r>
            <a:r>
              <a:rPr lang="en-IN" sz="3900" dirty="0"/>
              <a:t> tuning</a:t>
            </a:r>
            <a:r>
              <a:rPr lang="en-IN" dirty="0"/>
              <a:t>: </a:t>
            </a:r>
            <a:r>
              <a:rPr lang="en-IN" sz="3000" dirty="0"/>
              <a:t>Optimize model parameters for improved performance</a:t>
            </a:r>
          </a:p>
        </p:txBody>
      </p:sp>
    </p:spTree>
    <p:extLst>
      <p:ext uri="{BB962C8B-B14F-4D97-AF65-F5344CB8AC3E}">
        <p14:creationId xmlns:p14="http://schemas.microsoft.com/office/powerpoint/2010/main" val="1820897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8" y="692696"/>
            <a:ext cx="7062621" cy="5472608"/>
          </a:xfrm>
        </p:spPr>
      </p:pic>
    </p:spTree>
    <p:extLst>
      <p:ext uri="{BB962C8B-B14F-4D97-AF65-F5344CB8AC3E}">
        <p14:creationId xmlns:p14="http://schemas.microsoft.com/office/powerpoint/2010/main" val="1016610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dirty="0"/>
              <a:t>Features</a:t>
            </a:r>
          </a:p>
        </p:txBody>
      </p:sp>
      <p:sp>
        <p:nvSpPr>
          <p:cNvPr id="3" name="Content Placeholder 2"/>
          <p:cNvSpPr>
            <a:spLocks noGrp="1"/>
          </p:cNvSpPr>
          <p:nvPr>
            <p:ph idx="1"/>
          </p:nvPr>
        </p:nvSpPr>
        <p:spPr/>
        <p:txBody>
          <a:bodyPr/>
          <a:lstStyle/>
          <a:p>
            <a:r>
              <a:rPr lang="en-IN" dirty="0"/>
              <a:t>Demographic information (age, gender, etc.)</a:t>
            </a:r>
          </a:p>
          <a:p>
            <a:r>
              <a:rPr lang="en-IN" dirty="0"/>
              <a:t>Academic history (grades, GPA, etc.)</a:t>
            </a:r>
          </a:p>
          <a:p>
            <a:r>
              <a:rPr lang="en-IN" dirty="0"/>
              <a:t>Attendance and engagement metrics</a:t>
            </a:r>
          </a:p>
          <a:p>
            <a:r>
              <a:rPr lang="en-IN" dirty="0"/>
              <a:t>Extracurricular activities</a:t>
            </a:r>
          </a:p>
          <a:p>
            <a:r>
              <a:rPr lang="en-IN" dirty="0"/>
              <a:t>Standardized test scores</a:t>
            </a:r>
          </a:p>
        </p:txBody>
      </p:sp>
    </p:spTree>
    <p:extLst>
      <p:ext uri="{BB962C8B-B14F-4D97-AF65-F5344CB8AC3E}">
        <p14:creationId xmlns:p14="http://schemas.microsoft.com/office/powerpoint/2010/main" val="3562960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3052</Words>
  <Application>Microsoft Office PowerPoint</Application>
  <PresentationFormat>On-screen Show (4:3)</PresentationFormat>
  <Paragraphs>325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Algerian</vt:lpstr>
      <vt:lpstr>Arial</vt:lpstr>
      <vt:lpstr>Calibri</vt:lpstr>
      <vt:lpstr>Wingdings</vt:lpstr>
      <vt:lpstr>Office Theme</vt:lpstr>
      <vt:lpstr>Student performance prediction using machine learning</vt:lpstr>
      <vt:lpstr>PowerPoint Presentation</vt:lpstr>
      <vt:lpstr>Machine learning</vt:lpstr>
      <vt:lpstr>PowerPoint Presentation</vt:lpstr>
      <vt:lpstr>Aim:students academic performance prediction</vt:lpstr>
      <vt:lpstr>Introduction</vt:lpstr>
      <vt:lpstr>procedure:</vt:lpstr>
      <vt:lpstr>PowerPoint Presentation</vt:lpstr>
      <vt:lpstr>Features</vt:lpstr>
      <vt:lpstr>PowerPoint Presentation</vt:lpstr>
      <vt:lpstr>Students data</vt:lpstr>
      <vt:lpstr>Source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performance prediction using machine learning</dc:title>
  <dc:creator>Windows User</dc:creator>
  <cp:lastModifiedBy>ADMIN</cp:lastModifiedBy>
  <cp:revision>7</cp:revision>
  <dcterms:created xsi:type="dcterms:W3CDTF">2024-07-23T05:49:58Z</dcterms:created>
  <dcterms:modified xsi:type="dcterms:W3CDTF">2024-07-23T09:36:01Z</dcterms:modified>
</cp:coreProperties>
</file>