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4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1143000" y="1699021"/>
            <a:ext cx="6858000" cy="236189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6" algn="ctr" defTabSz="630935">
              <a:lnSpc>
                <a:spcPct val="110000"/>
              </a:lnSpc>
              <a:defRPr sz="2200"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Sreenidhi Institute of Science and Technology</a:t>
            </a:r>
            <a:br>
              <a:rPr dirty="0"/>
            </a:br>
            <a:r>
              <a:rPr b="0" u="none" dirty="0"/>
              <a:t>Department of Computer Science and Engineering</a:t>
            </a:r>
            <a:br>
              <a:rPr b="0" u="none" dirty="0"/>
            </a:br>
            <a:r>
              <a:rPr sz="1350" dirty="0"/>
              <a:t>                          </a:t>
            </a:r>
            <a:br>
              <a:rPr sz="1350" dirty="0"/>
            </a:br>
            <a:r>
              <a:rPr sz="1500" dirty="0"/>
              <a:t>Abstract seminar on</a:t>
            </a:r>
            <a:br>
              <a:rPr sz="1500" dirty="0"/>
            </a:br>
            <a:br>
              <a:rPr sz="1200" dirty="0"/>
            </a:br>
            <a:r>
              <a:rPr lang="en-US" sz="1350" dirty="0"/>
              <a:t>AI-Powered Repository Analysis and Visualization System using RAG and LLMs</a:t>
            </a:r>
            <a:br>
              <a:rPr dirty="0">
                <a:latin typeface="+mn-lt"/>
                <a:ea typeface="+mn-ea"/>
                <a:cs typeface="+mn-cs"/>
                <a:sym typeface="Calibri"/>
              </a:rPr>
            </a:br>
            <a:r>
              <a:rPr sz="1350" dirty="0"/>
              <a:t> </a:t>
            </a:r>
            <a:r>
              <a:rPr sz="1200" dirty="0"/>
              <a:t>Batch No: </a:t>
            </a:r>
            <a:r>
              <a:rPr lang="en-IN" sz="1200" dirty="0"/>
              <a:t>G1</a:t>
            </a:r>
            <a:br>
              <a:rPr sz="1200" dirty="0"/>
            </a:br>
            <a:r>
              <a:rPr lang="en-IN" sz="1200" dirty="0"/>
              <a:t>MANOJ               22311A05HU</a:t>
            </a:r>
            <a:br>
              <a:rPr lang="en-IN" sz="1200" dirty="0"/>
            </a:br>
            <a:r>
              <a:rPr lang="en-IN" sz="1200" dirty="0"/>
              <a:t>SAHIL                22311A05JB</a:t>
            </a:r>
            <a:br>
              <a:rPr lang="en-IN" sz="1200" dirty="0"/>
            </a:br>
            <a:r>
              <a:rPr lang="en-IN" sz="1200" dirty="0"/>
              <a:t>MANI RAJA            2231105Z3</a:t>
            </a:r>
            <a:endParaRPr dirty="0"/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143000" y="4452802"/>
            <a:ext cx="6858000" cy="103849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lang="en-US" dirty="0"/>
              <a:t>Internal Guide:                                                 project Coordinator:</a:t>
            </a:r>
          </a:p>
          <a:p>
            <a:pPr algn="l"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1600" dirty="0">
                <a:sym typeface="Times New Roman"/>
              </a:rPr>
              <a:t>Dr. Preethi Jeevan </a:t>
            </a:r>
            <a:r>
              <a:rPr dirty="0"/>
              <a:t>                                       </a:t>
            </a:r>
            <a:r>
              <a:rPr lang="en-US" dirty="0"/>
              <a:t>      Padmini .K</a:t>
            </a:r>
            <a:endParaRPr dirty="0"/>
          </a:p>
        </p:txBody>
      </p:sp>
      <p:pic>
        <p:nvPicPr>
          <p:cNvPr id="9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627" y="1088975"/>
            <a:ext cx="1137355" cy="555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 Successfully analyzed multiple GitHub repositories.</a:t>
            </a:r>
          </a:p>
          <a:p>
            <a:pPr>
              <a:spcAft>
                <a:spcPts val="500"/>
              </a:spcAft>
            </a:pPr>
            <a:r>
              <a:rPr dirty="0"/>
              <a:t>Generated summaries and file structure mind maps.</a:t>
            </a:r>
          </a:p>
          <a:p>
            <a:pPr>
              <a:spcAft>
                <a:spcPts val="500"/>
              </a:spcAft>
            </a:pPr>
            <a:r>
              <a:rPr dirty="0"/>
              <a:t> Provided contextual insights via RAG pipeline.</a:t>
            </a:r>
          </a:p>
          <a:p>
            <a:pPr>
              <a:spcAft>
                <a:spcPts val="500"/>
              </a:spcAft>
            </a:pPr>
            <a:r>
              <a:rPr dirty="0"/>
              <a:t>Improved developer understanding and productivity.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 Add interactive visualization dashboard.</a:t>
            </a:r>
          </a:p>
          <a:p>
            <a:pPr>
              <a:spcAft>
                <a:spcPts val="500"/>
              </a:spcAft>
            </a:pPr>
            <a:r>
              <a:rPr dirty="0"/>
              <a:t> Integrate with GitHub Actions for continuous updates.</a:t>
            </a:r>
          </a:p>
          <a:p>
            <a:pPr>
              <a:spcAft>
                <a:spcPts val="500"/>
              </a:spcAft>
            </a:pPr>
            <a:r>
              <a:rPr dirty="0"/>
              <a:t> Expand to multiple LLMs for code optimization and review.</a:t>
            </a:r>
          </a:p>
          <a:p>
            <a:pPr>
              <a:spcAft>
                <a:spcPts val="500"/>
              </a:spcAft>
            </a:pPr>
            <a:r>
              <a:rPr dirty="0"/>
              <a:t> Include chat-based interaction with repositories.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lang="en-US"/>
              <a:t>This</a:t>
            </a:r>
            <a:r>
              <a:t> demonstrates how AI and workflow automation can revolutionize repository analysis.</a:t>
            </a:r>
          </a:p>
          <a:p>
            <a:pPr>
              <a:spcAft>
                <a:spcPts val="500"/>
              </a:spcAft>
            </a:pPr>
            <a:r>
              <a:rPr dirty="0"/>
              <a:t>It enhances code comprehension, reduces manual effort, and promotes intelligent software engineering.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OpenAI API Documentation</a:t>
            </a:r>
          </a:p>
          <a:p>
            <a:pPr>
              <a:spcAft>
                <a:spcPts val="500"/>
              </a:spcAft>
            </a:pPr>
            <a:r>
              <a:rPr dirty="0" err="1"/>
              <a:t>LangChain</a:t>
            </a:r>
            <a:r>
              <a:rPr dirty="0"/>
              <a:t> Framework Docs</a:t>
            </a:r>
          </a:p>
          <a:p>
            <a:pPr>
              <a:spcAft>
                <a:spcPts val="500"/>
              </a:spcAft>
            </a:pPr>
            <a:r>
              <a:rPr dirty="0" err="1"/>
              <a:t>GitPython</a:t>
            </a:r>
            <a:r>
              <a:rPr dirty="0"/>
              <a:t> Documentation</a:t>
            </a:r>
          </a:p>
          <a:p>
            <a:pPr>
              <a:spcAft>
                <a:spcPts val="500"/>
              </a:spcAft>
            </a:pPr>
            <a:r>
              <a:rPr dirty="0"/>
              <a:t>Hugging Face Transformers Docs</a:t>
            </a:r>
          </a:p>
          <a:p>
            <a:pPr>
              <a:spcAft>
                <a:spcPts val="500"/>
              </a:spcAft>
            </a:pPr>
            <a:r>
              <a:rPr dirty="0"/>
              <a:t> MySQL Reference Manual</a:t>
            </a:r>
            <a:endParaRPr lang="en-US" dirty="0"/>
          </a:p>
          <a:p>
            <a:pPr>
              <a:spcAft>
                <a:spcPts val="500"/>
              </a:spcAft>
            </a:pPr>
            <a:r>
              <a:rPr lang="en-IN" dirty="0"/>
              <a:t>N8n manual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7AF1-76B1-69C3-6526-24130ECF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004995-DE7E-3D15-E9EF-F31653685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95164"/>
            <a:ext cx="571948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Abstract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Literature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Existing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Proposed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System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Hardware &amp; 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Results &amp;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Future Scope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Book Antiqua" panose="02040602050305030304" pitchFamily="18" charset="0"/>
              </a:rPr>
              <a:t>Conclusion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1916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lang="en-US" dirty="0"/>
              <a:t>This </a:t>
            </a:r>
            <a:r>
              <a:rPr dirty="0"/>
              <a:t> is an AI-powered automation system that analyzes GitHub repositories, </a:t>
            </a:r>
          </a:p>
          <a:p>
            <a:pPr>
              <a:spcAft>
                <a:spcPts val="500"/>
              </a:spcAft>
            </a:pPr>
            <a:r>
              <a:rPr dirty="0"/>
              <a:t>extracts their structure, and generates natural-language explanations using LLMs and Retrieval-Augmented Generation (RAG). </a:t>
            </a:r>
          </a:p>
          <a:p>
            <a:pPr>
              <a:spcAft>
                <a:spcPts val="500"/>
              </a:spcAft>
            </a:pPr>
            <a:r>
              <a:rPr dirty="0"/>
              <a:t>It helps developers quickly understand large codebases through intelligent summaries and mind maps.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 Developers often struggle to understand large or poorly documented repositories.</a:t>
            </a:r>
          </a:p>
          <a:p>
            <a:pPr>
              <a:spcAft>
                <a:spcPts val="500"/>
              </a:spcAft>
            </a:pPr>
            <a:r>
              <a:rPr dirty="0"/>
              <a:t> Manual exploration consumes time and effort.</a:t>
            </a:r>
          </a:p>
          <a:p>
            <a:pPr>
              <a:spcAft>
                <a:spcPts val="500"/>
              </a:spcAft>
            </a:pPr>
            <a:r>
              <a:rPr lang="en-US" dirty="0"/>
              <a:t>This</a:t>
            </a:r>
            <a:r>
              <a:rPr dirty="0"/>
              <a:t> automates this by combining code parsing, embeddings, and LLMs for smarter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Existing works focus on static code analysis, documentation generation, and AI-assisted summarization.</a:t>
            </a:r>
          </a:p>
          <a:p>
            <a:pPr>
              <a:spcAft>
                <a:spcPts val="500"/>
              </a:spcAft>
            </a:pPr>
            <a:r>
              <a:rPr dirty="0"/>
              <a:t>However, they lack automated workflow integration and contextual retrieval.</a:t>
            </a:r>
          </a:p>
          <a:p>
            <a:pPr>
              <a:spcAft>
                <a:spcPts val="500"/>
              </a:spcAft>
            </a:pPr>
            <a:r>
              <a:rPr lang="en-US" dirty="0"/>
              <a:t>This </a:t>
            </a:r>
            <a:r>
              <a:rPr dirty="0"/>
              <a:t> bridges this gap using a RAG-based architecture integrated with workflow automation.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 Manual code exploration and documentation.</a:t>
            </a:r>
          </a:p>
          <a:p>
            <a:pPr>
              <a:spcAft>
                <a:spcPts val="500"/>
              </a:spcAft>
            </a:pPr>
            <a:r>
              <a:rPr dirty="0"/>
              <a:t> Time-consuming and error-prone.</a:t>
            </a:r>
          </a:p>
          <a:p>
            <a:pPr>
              <a:spcAft>
                <a:spcPts val="500"/>
              </a:spcAft>
            </a:pPr>
            <a:r>
              <a:rPr dirty="0"/>
              <a:t> Lacks AI-based summarization or visualization features.</a:t>
            </a:r>
          </a:p>
          <a:p>
            <a:pPr>
              <a:spcAft>
                <a:spcPts val="500"/>
              </a:spcAft>
            </a:pPr>
            <a:r>
              <a:rPr dirty="0"/>
              <a:t> No automation or intelligent code insight retrieval.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 Automates repository analysis and visualization.</a:t>
            </a:r>
          </a:p>
          <a:p>
            <a:pPr>
              <a:spcAft>
                <a:spcPts val="500"/>
              </a:spcAft>
            </a:pPr>
            <a:r>
              <a:rPr dirty="0"/>
              <a:t>Uses LLMs with RAG for accurate context retrieval.</a:t>
            </a:r>
          </a:p>
          <a:p>
            <a:pPr>
              <a:spcAft>
                <a:spcPts val="500"/>
              </a:spcAft>
            </a:pPr>
            <a:r>
              <a:rPr dirty="0"/>
              <a:t> Generates mind maps for repository structures.</a:t>
            </a:r>
          </a:p>
          <a:p>
            <a:pPr>
              <a:spcAft>
                <a:spcPts val="500"/>
              </a:spcAft>
            </a:pPr>
            <a:r>
              <a:rPr dirty="0"/>
              <a:t>Streamlines developer onboarding and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1. Input: GitHub repository link.</a:t>
            </a:r>
          </a:p>
          <a:p>
            <a:pPr>
              <a:spcAft>
                <a:spcPts val="500"/>
              </a:spcAft>
            </a:pPr>
            <a:r>
              <a:rPr dirty="0"/>
              <a:t>2. Clone &amp; parse repository using </a:t>
            </a:r>
            <a:r>
              <a:rPr dirty="0" err="1"/>
              <a:t>GitPython</a:t>
            </a:r>
            <a:r>
              <a:rPr dirty="0"/>
              <a:t>.</a:t>
            </a:r>
          </a:p>
          <a:p>
            <a:pPr>
              <a:spcAft>
                <a:spcPts val="500"/>
              </a:spcAft>
            </a:pPr>
            <a:r>
              <a:rPr dirty="0"/>
              <a:t>3. Chunk files and create embeddings.</a:t>
            </a:r>
          </a:p>
          <a:p>
            <a:pPr>
              <a:spcAft>
                <a:spcPts val="500"/>
              </a:spcAft>
            </a:pPr>
            <a:r>
              <a:rPr dirty="0"/>
              <a:t>4. Store in vector database (FAISS/Chroma).</a:t>
            </a:r>
          </a:p>
          <a:p>
            <a:pPr>
              <a:spcAft>
                <a:spcPts val="500"/>
              </a:spcAft>
            </a:pPr>
            <a:r>
              <a:rPr dirty="0"/>
              <a:t>5. Retrieve relevant code context via RAG.</a:t>
            </a:r>
          </a:p>
          <a:p>
            <a:pPr>
              <a:spcAft>
                <a:spcPts val="500"/>
              </a:spcAft>
            </a:pPr>
            <a:r>
              <a:rPr dirty="0"/>
              <a:t>6. Summarize using LLM API and visualize as a mind map.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Hardware &amp;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sz="2400" dirty="0"/>
              <a:t>Hardware: 8GB RAM, 20GB Storage, </a:t>
            </a:r>
            <a:r>
              <a:rPr lang="en-US" sz="2400" dirty="0"/>
              <a:t>quad</a:t>
            </a:r>
            <a:r>
              <a:rPr sz="2400" dirty="0"/>
              <a:t>-core CPU</a:t>
            </a:r>
          </a:p>
          <a:p>
            <a:pPr>
              <a:spcAft>
                <a:spcPts val="500"/>
              </a:spcAft>
            </a:pPr>
            <a:r>
              <a:rPr sz="2400" dirty="0"/>
              <a:t>Software: Python 3.10+, MySQL, </a:t>
            </a:r>
            <a:r>
              <a:rPr sz="2400" dirty="0" err="1"/>
              <a:t>GitPython</a:t>
            </a:r>
            <a:r>
              <a:rPr sz="2400" dirty="0"/>
              <a:t>, </a:t>
            </a:r>
            <a:r>
              <a:rPr sz="2400" dirty="0" err="1"/>
              <a:t>LangChain</a:t>
            </a:r>
            <a:r>
              <a:rPr sz="2400" dirty="0"/>
              <a:t>, </a:t>
            </a:r>
            <a:r>
              <a:rPr lang="en-US" sz="2400" dirty="0"/>
              <a:t>LLM</a:t>
            </a:r>
            <a:r>
              <a:rPr sz="2400" dirty="0"/>
              <a:t> API</a:t>
            </a:r>
            <a:r>
              <a:rPr lang="en-US" sz="2400" dirty="0"/>
              <a:t> OR (LOCAL LLM OLLAMA )</a:t>
            </a:r>
            <a:r>
              <a:rPr sz="2400" dirty="0"/>
              <a:t>, FAISS, n8n</a:t>
            </a:r>
            <a:endParaRPr lang="en-US" sz="2400" dirty="0"/>
          </a:p>
          <a:p>
            <a:pPr>
              <a:spcAft>
                <a:spcPts val="500"/>
              </a:spcAft>
            </a:pPr>
            <a:endParaRPr lang="en-IN" sz="2400" dirty="0"/>
          </a:p>
          <a:p>
            <a:pPr>
              <a:spcAft>
                <a:spcPts val="500"/>
              </a:spcAft>
            </a:pPr>
            <a:r>
              <a:rPr lang="en-IN" sz="2400" dirty="0"/>
              <a:t>Local : A Power full GPU  (8 to 32 </a:t>
            </a:r>
            <a:r>
              <a:rPr lang="en-IN" sz="2400" dirty="0" err="1"/>
              <a:t>gb</a:t>
            </a:r>
            <a:r>
              <a:rPr lang="en-IN" sz="2400" dirty="0"/>
              <a:t> </a:t>
            </a:r>
            <a:r>
              <a:rPr lang="en-IN" sz="2400" dirty="0" err="1"/>
              <a:t>vram</a:t>
            </a:r>
            <a:r>
              <a:rPr lang="en-IN" sz="2400" dirty="0"/>
              <a:t>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491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Times New Roman</vt:lpstr>
      <vt:lpstr>Office Theme</vt:lpstr>
      <vt:lpstr>Sreenidhi Institute of Science and Technology Department of Computer Science and Engineering                            Abstract seminar on  AI-Powered Repository Analysis and Visualization System using RAG and LLMs  Batch No: G1 MANOJ               22311A05HU SAHIL                22311A05JB MANI RAJA            2231105Z3</vt:lpstr>
      <vt:lpstr>Contents</vt:lpstr>
      <vt:lpstr>Abstract</vt:lpstr>
      <vt:lpstr>Introduction</vt:lpstr>
      <vt:lpstr>Literature Overview</vt:lpstr>
      <vt:lpstr>Existing System</vt:lpstr>
      <vt:lpstr>Proposed System</vt:lpstr>
      <vt:lpstr>System Architecture</vt:lpstr>
      <vt:lpstr>Hardware &amp; Software Requirements</vt:lpstr>
      <vt:lpstr>Results &amp; Output</vt:lpstr>
      <vt:lpstr>Future Scope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manoj reddy</dc:creator>
  <cp:keywords/>
  <dc:description>generated using python-pptx</dc:description>
  <cp:lastModifiedBy>manoj reddy</cp:lastModifiedBy>
  <cp:revision>8</cp:revision>
  <dcterms:created xsi:type="dcterms:W3CDTF">2013-01-27T09:14:16Z</dcterms:created>
  <dcterms:modified xsi:type="dcterms:W3CDTF">2025-10-09T13:59:28Z</dcterms:modified>
  <cp:category/>
</cp:coreProperties>
</file>