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4"/>
  </p:sldMasterIdLst>
  <p:notesMasterIdLst>
    <p:notesMasterId r:id="rId33"/>
  </p:notesMasterIdLst>
  <p:sldIdLst>
    <p:sldId id="256" r:id="rId5"/>
    <p:sldId id="279" r:id="rId6"/>
    <p:sldId id="261" r:id="rId7"/>
    <p:sldId id="281" r:id="rId8"/>
    <p:sldId id="263" r:id="rId9"/>
    <p:sldId id="264" r:id="rId10"/>
    <p:sldId id="283" r:id="rId11"/>
    <p:sldId id="265" r:id="rId12"/>
    <p:sldId id="284" r:id="rId13"/>
    <p:sldId id="267" r:id="rId14"/>
    <p:sldId id="266" r:id="rId15"/>
    <p:sldId id="289" r:id="rId16"/>
    <p:sldId id="291" r:id="rId17"/>
    <p:sldId id="299" r:id="rId18"/>
    <p:sldId id="288" r:id="rId19"/>
    <p:sldId id="294" r:id="rId20"/>
    <p:sldId id="295" r:id="rId21"/>
    <p:sldId id="287" r:id="rId22"/>
    <p:sldId id="290" r:id="rId23"/>
    <p:sldId id="300" r:id="rId24"/>
    <p:sldId id="286" r:id="rId25"/>
    <p:sldId id="293" r:id="rId26"/>
    <p:sldId id="298" r:id="rId27"/>
    <p:sldId id="285" r:id="rId28"/>
    <p:sldId id="292" r:id="rId29"/>
    <p:sldId id="297" r:id="rId30"/>
    <p:sldId id="296" r:id="rId31"/>
    <p:sldId id="282" r:id="rId32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opperplate Gothic Bold" panose="020E0705020206020404" pitchFamily="34" charset="0"/>
      <p:regular r:id="rId38"/>
    </p:embeddedFont>
    <p:embeddedFont>
      <p:font typeface="Georgia" panose="02040502050405020303" pitchFamily="18" charset="0"/>
      <p:regular r:id="rId39"/>
      <p:bold r:id="rId40"/>
      <p:italic r:id="rId41"/>
      <p:boldItalic r:id="rId42"/>
    </p:embeddedFont>
    <p:embeddedFont>
      <p:font typeface="Playfair Display Black" panose="00000A00000000000000" pitchFamily="2" charset="0"/>
      <p:bold r:id="rId43"/>
      <p:italic r:id="rId44"/>
      <p:boldItalic r:id="rId45"/>
    </p:embeddedFont>
    <p:embeddedFont>
      <p:font typeface="Playfair Display Medium" panose="020B0604020202020204" charset="0"/>
      <p:regular r:id="rId46"/>
      <p: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oj ss" initials="ms" lastIdx="1" clrIdx="0">
    <p:extLst>
      <p:ext uri="{19B8F6BF-5375-455C-9EA6-DF929625EA0E}">
        <p15:presenceInfo xmlns:p15="http://schemas.microsoft.com/office/powerpoint/2012/main" userId="8deb97e59be9a2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645B"/>
    <a:srgbClr val="407067"/>
    <a:srgbClr val="7AB4A9"/>
    <a:srgbClr val="284843"/>
    <a:srgbClr val="3E6C63"/>
    <a:srgbClr val="1E3632"/>
    <a:srgbClr val="3F6E64"/>
    <a:srgbClr val="43766C"/>
    <a:srgbClr val="4C867B"/>
    <a:srgbClr val="559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1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3025F-B9D9-4586-832D-E4773F510682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FFBC1-0398-44CF-8A5B-1BD6E9215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24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946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63A4520-6632-5F8C-7C76-83F04F1E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07600" y="1439423"/>
            <a:ext cx="6976800" cy="34718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C95EAC8-2AA7-A565-4072-D0B3CF9CDD2A}"/>
              </a:ext>
            </a:extLst>
          </p:cNvPr>
          <p:cNvSpPr/>
          <p:nvPr userDrawn="1"/>
        </p:nvSpPr>
        <p:spPr>
          <a:xfrm>
            <a:off x="178420" y="235140"/>
            <a:ext cx="5533536" cy="720315"/>
          </a:xfrm>
          <a:custGeom>
            <a:avLst/>
            <a:gdLst>
              <a:gd name="connsiteX0" fmla="*/ 774536 w 5533536"/>
              <a:gd name="connsiteY0" fmla="*/ 647959 h 720315"/>
              <a:gd name="connsiteX1" fmla="*/ 774559 w 5533536"/>
              <a:gd name="connsiteY1" fmla="*/ 648004 h 720315"/>
              <a:gd name="connsiteX2" fmla="*/ 774582 w 5533536"/>
              <a:gd name="connsiteY2" fmla="*/ 647983 h 720315"/>
              <a:gd name="connsiteX3" fmla="*/ 774190 w 5533536"/>
              <a:gd name="connsiteY3" fmla="*/ 648412 h 720315"/>
              <a:gd name="connsiteX4" fmla="*/ 774022 w 5533536"/>
              <a:gd name="connsiteY4" fmla="*/ 648496 h 720315"/>
              <a:gd name="connsiteX5" fmla="*/ 774558 w 5533536"/>
              <a:gd name="connsiteY5" fmla="*/ 648005 h 720315"/>
              <a:gd name="connsiteX6" fmla="*/ 774521 w 5533536"/>
              <a:gd name="connsiteY6" fmla="*/ 647973 h 720315"/>
              <a:gd name="connsiteX7" fmla="*/ 772307 w 5533536"/>
              <a:gd name="connsiteY7" fmla="*/ 646073 h 720315"/>
              <a:gd name="connsiteX8" fmla="*/ 774521 w 5533536"/>
              <a:gd name="connsiteY8" fmla="*/ 647973 h 720315"/>
              <a:gd name="connsiteX9" fmla="*/ 773952 w 5533536"/>
              <a:gd name="connsiteY9" fmla="*/ 648496 h 720315"/>
              <a:gd name="connsiteX10" fmla="*/ 873850 w 5533536"/>
              <a:gd name="connsiteY10" fmla="*/ 605526 h 720315"/>
              <a:gd name="connsiteX11" fmla="*/ 874329 w 5533536"/>
              <a:gd name="connsiteY11" fmla="*/ 605937 h 720315"/>
              <a:gd name="connsiteX12" fmla="*/ 874329 w 5533536"/>
              <a:gd name="connsiteY12" fmla="*/ 605936 h 720315"/>
              <a:gd name="connsiteX13" fmla="*/ 874340 w 5533536"/>
              <a:gd name="connsiteY13" fmla="*/ 605945 h 720315"/>
              <a:gd name="connsiteX14" fmla="*/ 874317 w 5533536"/>
              <a:gd name="connsiteY14" fmla="*/ 605992 h 720315"/>
              <a:gd name="connsiteX15" fmla="*/ 874326 w 5533536"/>
              <a:gd name="connsiteY15" fmla="*/ 605951 h 720315"/>
              <a:gd name="connsiteX16" fmla="*/ 874257 w 5533536"/>
              <a:gd name="connsiteY16" fmla="*/ 605977 h 720315"/>
              <a:gd name="connsiteX17" fmla="*/ 873826 w 5533536"/>
              <a:gd name="connsiteY17" fmla="*/ 605596 h 720315"/>
              <a:gd name="connsiteX18" fmla="*/ 874797 w 5533536"/>
              <a:gd name="connsiteY18" fmla="*/ 603695 h 720315"/>
              <a:gd name="connsiteX19" fmla="*/ 874329 w 5533536"/>
              <a:gd name="connsiteY19" fmla="*/ 605936 h 720315"/>
              <a:gd name="connsiteX20" fmla="*/ 873850 w 5533536"/>
              <a:gd name="connsiteY20" fmla="*/ 605525 h 720315"/>
              <a:gd name="connsiteX21" fmla="*/ 380710 w 5533536"/>
              <a:gd name="connsiteY21" fmla="*/ 141117 h 720315"/>
              <a:gd name="connsiteX22" fmla="*/ 570749 w 5533536"/>
              <a:gd name="connsiteY22" fmla="*/ 317689 h 720315"/>
              <a:gd name="connsiteX23" fmla="*/ 567038 w 5533536"/>
              <a:gd name="connsiteY23" fmla="*/ 321797 h 720315"/>
              <a:gd name="connsiteX24" fmla="*/ 381597 w 5533536"/>
              <a:gd name="connsiteY24" fmla="*/ 170176 h 720315"/>
              <a:gd name="connsiteX25" fmla="*/ 278548 w 5533536"/>
              <a:gd name="connsiteY25" fmla="*/ 265429 h 720315"/>
              <a:gd name="connsiteX26" fmla="*/ 718075 w 5533536"/>
              <a:gd name="connsiteY26" fmla="*/ 572359 h 720315"/>
              <a:gd name="connsiteX27" fmla="*/ 747265 w 5533536"/>
              <a:gd name="connsiteY27" fmla="*/ 609202 h 720315"/>
              <a:gd name="connsiteX28" fmla="*/ 772307 w 5533536"/>
              <a:gd name="connsiteY28" fmla="*/ 646073 h 720315"/>
              <a:gd name="connsiteX29" fmla="*/ 757124 w 5533536"/>
              <a:gd name="connsiteY29" fmla="*/ 633045 h 720315"/>
              <a:gd name="connsiteX30" fmla="*/ 299298 w 5533536"/>
              <a:gd name="connsiteY30" fmla="*/ 309356 h 720315"/>
              <a:gd name="connsiteX31" fmla="*/ 204581 w 5533536"/>
              <a:gd name="connsiteY31" fmla="*/ 278220 h 720315"/>
              <a:gd name="connsiteX32" fmla="*/ 380710 w 5533536"/>
              <a:gd name="connsiteY32" fmla="*/ 141117 h 720315"/>
              <a:gd name="connsiteX33" fmla="*/ 1254442 w 5533536"/>
              <a:gd name="connsiteY33" fmla="*/ 133158 h 720315"/>
              <a:gd name="connsiteX34" fmla="*/ 1247043 w 5533536"/>
              <a:gd name="connsiteY34" fmla="*/ 187985 h 720315"/>
              <a:gd name="connsiteX35" fmla="*/ 1117643 w 5533536"/>
              <a:gd name="connsiteY35" fmla="*/ 442561 h 720315"/>
              <a:gd name="connsiteX36" fmla="*/ 1017535 w 5533536"/>
              <a:gd name="connsiteY36" fmla="*/ 558821 h 720315"/>
              <a:gd name="connsiteX37" fmla="*/ 1002573 w 5533536"/>
              <a:gd name="connsiteY37" fmla="*/ 572475 h 720315"/>
              <a:gd name="connsiteX38" fmla="*/ 1254442 w 5533536"/>
              <a:gd name="connsiteY38" fmla="*/ 133158 h 720315"/>
              <a:gd name="connsiteX39" fmla="*/ 934045 w 5533536"/>
              <a:gd name="connsiteY39" fmla="*/ 20796 h 720315"/>
              <a:gd name="connsiteX40" fmla="*/ 1069048 w 5533536"/>
              <a:gd name="connsiteY40" fmla="*/ 92965 h 720315"/>
              <a:gd name="connsiteX41" fmla="*/ 973398 w 5533536"/>
              <a:gd name="connsiteY41" fmla="*/ 65493 h 720315"/>
              <a:gd name="connsiteX42" fmla="*/ 972908 w 5533536"/>
              <a:gd name="connsiteY42" fmla="*/ 199842 h 720315"/>
              <a:gd name="connsiteX43" fmla="*/ 900319 w 5533536"/>
              <a:gd name="connsiteY43" fmla="*/ 554363 h 720315"/>
              <a:gd name="connsiteX44" fmla="*/ 874797 w 5533536"/>
              <a:gd name="connsiteY44" fmla="*/ 603695 h 720315"/>
              <a:gd name="connsiteX45" fmla="*/ 879452 w 5533536"/>
              <a:gd name="connsiteY45" fmla="*/ 581415 h 720315"/>
              <a:gd name="connsiteX46" fmla="*/ 950757 w 5533536"/>
              <a:gd name="connsiteY46" fmla="*/ 168075 h 720315"/>
              <a:gd name="connsiteX47" fmla="*/ 936356 w 5533536"/>
              <a:gd name="connsiteY47" fmla="*/ 35150 h 720315"/>
              <a:gd name="connsiteX48" fmla="*/ 934045 w 5533536"/>
              <a:gd name="connsiteY48" fmla="*/ 20796 h 720315"/>
              <a:gd name="connsiteX49" fmla="*/ 732545 w 5533536"/>
              <a:gd name="connsiteY49" fmla="*/ 0 h 720315"/>
              <a:gd name="connsiteX50" fmla="*/ 795682 w 5533536"/>
              <a:gd name="connsiteY50" fmla="*/ 198465 h 720315"/>
              <a:gd name="connsiteX51" fmla="*/ 790687 w 5533536"/>
              <a:gd name="connsiteY51" fmla="*/ 200029 h 720315"/>
              <a:gd name="connsiteX52" fmla="*/ 720572 w 5533536"/>
              <a:gd name="connsiteY52" fmla="*/ 22267 h 720315"/>
              <a:gd name="connsiteX53" fmla="*/ 574997 w 5533536"/>
              <a:gd name="connsiteY53" fmla="*/ 50462 h 720315"/>
              <a:gd name="connsiteX54" fmla="*/ 820493 w 5533536"/>
              <a:gd name="connsiteY54" fmla="*/ 626463 h 720315"/>
              <a:gd name="connsiteX55" fmla="*/ 874257 w 5533536"/>
              <a:gd name="connsiteY55" fmla="*/ 605977 h 720315"/>
              <a:gd name="connsiteX56" fmla="*/ 881995 w 5533536"/>
              <a:gd name="connsiteY56" fmla="*/ 612831 h 720315"/>
              <a:gd name="connsiteX57" fmla="*/ 1017091 w 5533536"/>
              <a:gd name="connsiteY57" fmla="*/ 678162 h 720315"/>
              <a:gd name="connsiteX58" fmla="*/ 1021309 w 5533536"/>
              <a:gd name="connsiteY58" fmla="*/ 680674 h 720315"/>
              <a:gd name="connsiteX59" fmla="*/ 1395328 w 5533536"/>
              <a:gd name="connsiteY59" fmla="*/ 681429 h 720315"/>
              <a:gd name="connsiteX60" fmla="*/ 1422115 w 5533536"/>
              <a:gd name="connsiteY60" fmla="*/ 680747 h 720315"/>
              <a:gd name="connsiteX61" fmla="*/ 1466225 w 5533536"/>
              <a:gd name="connsiteY61" fmla="*/ 681572 h 720315"/>
              <a:gd name="connsiteX62" fmla="*/ 5533536 w 5533536"/>
              <a:gd name="connsiteY62" fmla="*/ 689786 h 720315"/>
              <a:gd name="connsiteX63" fmla="*/ 1324230 w 5533536"/>
              <a:gd name="connsiteY63" fmla="*/ 698264 h 720315"/>
              <a:gd name="connsiteX64" fmla="*/ 1040922 w 5533536"/>
              <a:gd name="connsiteY64" fmla="*/ 709368 h 720315"/>
              <a:gd name="connsiteX65" fmla="*/ 1019355 w 5533536"/>
              <a:gd name="connsiteY65" fmla="*/ 706801 h 720315"/>
              <a:gd name="connsiteX66" fmla="*/ 1007092 w 5533536"/>
              <a:gd name="connsiteY66" fmla="*/ 698903 h 720315"/>
              <a:gd name="connsiteX67" fmla="*/ 1002573 w 5533536"/>
              <a:gd name="connsiteY67" fmla="*/ 698912 h 720315"/>
              <a:gd name="connsiteX68" fmla="*/ 1002573 w 5533536"/>
              <a:gd name="connsiteY68" fmla="*/ 695993 h 720315"/>
              <a:gd name="connsiteX69" fmla="*/ 1000800 w 5533536"/>
              <a:gd name="connsiteY69" fmla="*/ 694850 h 720315"/>
              <a:gd name="connsiteX70" fmla="*/ 832490 w 5533536"/>
              <a:gd name="connsiteY70" fmla="*/ 668195 h 720315"/>
              <a:gd name="connsiteX71" fmla="*/ 798249 w 5533536"/>
              <a:gd name="connsiteY71" fmla="*/ 686378 h 720315"/>
              <a:gd name="connsiteX72" fmla="*/ 725964 w 5533536"/>
              <a:gd name="connsiteY72" fmla="*/ 695107 h 720315"/>
              <a:gd name="connsiteX73" fmla="*/ 120718 w 5533536"/>
              <a:gd name="connsiteY73" fmla="*/ 685234 h 720315"/>
              <a:gd name="connsiteX74" fmla="*/ 0 w 5533536"/>
              <a:gd name="connsiteY74" fmla="*/ 720315 h 720315"/>
              <a:gd name="connsiteX75" fmla="*/ 6022 w 5533536"/>
              <a:gd name="connsiteY75" fmla="*/ 704303 h 720315"/>
              <a:gd name="connsiteX76" fmla="*/ 62250 w 5533536"/>
              <a:gd name="connsiteY76" fmla="*/ 543463 h 720315"/>
              <a:gd name="connsiteX77" fmla="*/ 81179 w 5533536"/>
              <a:gd name="connsiteY77" fmla="*/ 524090 h 720315"/>
              <a:gd name="connsiteX78" fmla="*/ 485415 w 5533536"/>
              <a:gd name="connsiteY78" fmla="*/ 510926 h 720315"/>
              <a:gd name="connsiteX79" fmla="*/ 499373 w 5533536"/>
              <a:gd name="connsiteY79" fmla="*/ 512677 h 720315"/>
              <a:gd name="connsiteX80" fmla="*/ 259431 w 5533536"/>
              <a:gd name="connsiteY80" fmla="*/ 527848 h 720315"/>
              <a:gd name="connsiteX81" fmla="*/ 99245 w 5533536"/>
              <a:gd name="connsiteY81" fmla="*/ 553220 h 720315"/>
              <a:gd name="connsiteX82" fmla="*/ 84797 w 5533536"/>
              <a:gd name="connsiteY82" fmla="*/ 564820 h 720315"/>
              <a:gd name="connsiteX83" fmla="*/ 56251 w 5533536"/>
              <a:gd name="connsiteY83" fmla="*/ 673494 h 720315"/>
              <a:gd name="connsiteX84" fmla="*/ 65681 w 5533536"/>
              <a:gd name="connsiteY84" fmla="*/ 671487 h 720315"/>
              <a:gd name="connsiteX85" fmla="*/ 737937 w 5533536"/>
              <a:gd name="connsiteY85" fmla="*/ 663714 h 720315"/>
              <a:gd name="connsiteX86" fmla="*/ 760268 w 5533536"/>
              <a:gd name="connsiteY86" fmla="*/ 663629 h 720315"/>
              <a:gd name="connsiteX87" fmla="*/ 774190 w 5533536"/>
              <a:gd name="connsiteY87" fmla="*/ 648412 h 720315"/>
              <a:gd name="connsiteX88" fmla="*/ 804829 w 5533536"/>
              <a:gd name="connsiteY88" fmla="*/ 633004 h 720315"/>
              <a:gd name="connsiteX89" fmla="*/ 803898 w 5533536"/>
              <a:gd name="connsiteY89" fmla="*/ 601021 h 720315"/>
              <a:gd name="connsiteX90" fmla="*/ 571519 w 5533536"/>
              <a:gd name="connsiteY90" fmla="*/ 95883 h 720315"/>
              <a:gd name="connsiteX91" fmla="*/ 511136 w 5533536"/>
              <a:gd name="connsiteY91" fmla="*/ 28592 h 720315"/>
              <a:gd name="connsiteX92" fmla="*/ 732545 w 5533536"/>
              <a:gd name="connsiteY92" fmla="*/ 0 h 72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533536" h="720315">
                <a:moveTo>
                  <a:pt x="774536" y="647959"/>
                </a:moveTo>
                <a:lnTo>
                  <a:pt x="774559" y="648004"/>
                </a:lnTo>
                <a:lnTo>
                  <a:pt x="774582" y="647983"/>
                </a:lnTo>
                <a:lnTo>
                  <a:pt x="774190" y="648412"/>
                </a:lnTo>
                <a:lnTo>
                  <a:pt x="774022" y="648496"/>
                </a:lnTo>
                <a:lnTo>
                  <a:pt x="774558" y="648005"/>
                </a:lnTo>
                <a:lnTo>
                  <a:pt x="774521" y="647973"/>
                </a:lnTo>
                <a:close/>
                <a:moveTo>
                  <a:pt x="772307" y="646073"/>
                </a:moveTo>
                <a:lnTo>
                  <a:pt x="774521" y="647973"/>
                </a:lnTo>
                <a:lnTo>
                  <a:pt x="773952" y="648496"/>
                </a:lnTo>
                <a:close/>
                <a:moveTo>
                  <a:pt x="873850" y="605526"/>
                </a:moveTo>
                <a:lnTo>
                  <a:pt x="874329" y="605937"/>
                </a:lnTo>
                <a:lnTo>
                  <a:pt x="874329" y="605936"/>
                </a:lnTo>
                <a:lnTo>
                  <a:pt x="874340" y="605945"/>
                </a:lnTo>
                <a:lnTo>
                  <a:pt x="874317" y="605992"/>
                </a:lnTo>
                <a:lnTo>
                  <a:pt x="874326" y="605951"/>
                </a:lnTo>
                <a:lnTo>
                  <a:pt x="874257" y="605977"/>
                </a:lnTo>
                <a:lnTo>
                  <a:pt x="873826" y="605596"/>
                </a:lnTo>
                <a:close/>
                <a:moveTo>
                  <a:pt x="874797" y="603695"/>
                </a:moveTo>
                <a:lnTo>
                  <a:pt x="874329" y="605936"/>
                </a:lnTo>
                <a:lnTo>
                  <a:pt x="873850" y="605525"/>
                </a:lnTo>
                <a:close/>
                <a:moveTo>
                  <a:pt x="380710" y="141117"/>
                </a:moveTo>
                <a:cubicBezTo>
                  <a:pt x="441559" y="197648"/>
                  <a:pt x="506166" y="257680"/>
                  <a:pt x="570749" y="317689"/>
                </a:cubicBezTo>
                <a:cubicBezTo>
                  <a:pt x="569512" y="319066"/>
                  <a:pt x="568275" y="320420"/>
                  <a:pt x="567038" y="321797"/>
                </a:cubicBezTo>
                <a:cubicBezTo>
                  <a:pt x="504812" y="270938"/>
                  <a:pt x="442609" y="220055"/>
                  <a:pt x="381597" y="170176"/>
                </a:cubicBezTo>
                <a:cubicBezTo>
                  <a:pt x="343411" y="205467"/>
                  <a:pt x="309754" y="236603"/>
                  <a:pt x="278548" y="265429"/>
                </a:cubicBezTo>
                <a:cubicBezTo>
                  <a:pt x="450195" y="327632"/>
                  <a:pt x="590005" y="441814"/>
                  <a:pt x="718075" y="572359"/>
                </a:cubicBezTo>
                <a:cubicBezTo>
                  <a:pt x="728987" y="583481"/>
                  <a:pt x="738335" y="596137"/>
                  <a:pt x="747265" y="609202"/>
                </a:cubicBezTo>
                <a:lnTo>
                  <a:pt x="772307" y="646073"/>
                </a:lnTo>
                <a:lnTo>
                  <a:pt x="757124" y="633045"/>
                </a:lnTo>
                <a:cubicBezTo>
                  <a:pt x="624316" y="497109"/>
                  <a:pt x="476966" y="381619"/>
                  <a:pt x="299298" y="309356"/>
                </a:cubicBezTo>
                <a:cubicBezTo>
                  <a:pt x="268021" y="296636"/>
                  <a:pt x="235064" y="288116"/>
                  <a:pt x="204581" y="278220"/>
                </a:cubicBezTo>
                <a:cubicBezTo>
                  <a:pt x="260249" y="234876"/>
                  <a:pt x="317690" y="190179"/>
                  <a:pt x="380710" y="141117"/>
                </a:cubicBezTo>
                <a:close/>
                <a:moveTo>
                  <a:pt x="1254442" y="133158"/>
                </a:moveTo>
                <a:cubicBezTo>
                  <a:pt x="1252062" y="151457"/>
                  <a:pt x="1251315" y="170130"/>
                  <a:pt x="1247043" y="187985"/>
                </a:cubicBezTo>
                <a:cubicBezTo>
                  <a:pt x="1224403" y="283145"/>
                  <a:pt x="1175994" y="365771"/>
                  <a:pt x="1117643" y="442561"/>
                </a:cubicBezTo>
                <a:cubicBezTo>
                  <a:pt x="1086763" y="483221"/>
                  <a:pt x="1051168" y="520286"/>
                  <a:pt x="1017535" y="558821"/>
                </a:cubicBezTo>
                <a:cubicBezTo>
                  <a:pt x="1013123" y="563862"/>
                  <a:pt x="1007591" y="567947"/>
                  <a:pt x="1002573" y="572475"/>
                </a:cubicBezTo>
                <a:cubicBezTo>
                  <a:pt x="1110687" y="439900"/>
                  <a:pt x="1209558" y="302704"/>
                  <a:pt x="1254442" y="133158"/>
                </a:cubicBezTo>
                <a:close/>
                <a:moveTo>
                  <a:pt x="934045" y="20796"/>
                </a:moveTo>
                <a:cubicBezTo>
                  <a:pt x="979746" y="45234"/>
                  <a:pt x="1024374" y="69088"/>
                  <a:pt x="1069048" y="92965"/>
                </a:cubicBezTo>
                <a:cubicBezTo>
                  <a:pt x="1032473" y="98240"/>
                  <a:pt x="1001360" y="80408"/>
                  <a:pt x="973398" y="65493"/>
                </a:cubicBezTo>
                <a:cubicBezTo>
                  <a:pt x="973398" y="110214"/>
                  <a:pt x="975942" y="155215"/>
                  <a:pt x="972908" y="199842"/>
                </a:cubicBezTo>
                <a:cubicBezTo>
                  <a:pt x="964692" y="321143"/>
                  <a:pt x="942752" y="439994"/>
                  <a:pt x="900319" y="554363"/>
                </a:cubicBezTo>
                <a:lnTo>
                  <a:pt x="874797" y="603695"/>
                </a:lnTo>
                <a:lnTo>
                  <a:pt x="879452" y="581415"/>
                </a:lnTo>
                <a:cubicBezTo>
                  <a:pt x="924803" y="447323"/>
                  <a:pt x="953092" y="310103"/>
                  <a:pt x="950757" y="168075"/>
                </a:cubicBezTo>
                <a:cubicBezTo>
                  <a:pt x="950034" y="123705"/>
                  <a:pt x="941421" y="79451"/>
                  <a:pt x="936356" y="35150"/>
                </a:cubicBezTo>
                <a:cubicBezTo>
                  <a:pt x="935820" y="30389"/>
                  <a:pt x="934839" y="25651"/>
                  <a:pt x="934045" y="20796"/>
                </a:cubicBezTo>
                <a:close/>
                <a:moveTo>
                  <a:pt x="732545" y="0"/>
                </a:moveTo>
                <a:cubicBezTo>
                  <a:pt x="752455" y="62553"/>
                  <a:pt x="774069" y="130521"/>
                  <a:pt x="795682" y="198465"/>
                </a:cubicBezTo>
                <a:cubicBezTo>
                  <a:pt x="794025" y="198979"/>
                  <a:pt x="792368" y="199516"/>
                  <a:pt x="790687" y="200029"/>
                </a:cubicBezTo>
                <a:cubicBezTo>
                  <a:pt x="766950" y="139857"/>
                  <a:pt x="743212" y="79685"/>
                  <a:pt x="720572" y="22267"/>
                </a:cubicBezTo>
                <a:cubicBezTo>
                  <a:pt x="666375" y="32770"/>
                  <a:pt x="618737" y="41990"/>
                  <a:pt x="574997" y="50462"/>
                </a:cubicBezTo>
                <a:cubicBezTo>
                  <a:pt x="708061" y="217791"/>
                  <a:pt x="781094" y="413806"/>
                  <a:pt x="820493" y="626463"/>
                </a:cubicBezTo>
                <a:lnTo>
                  <a:pt x="874257" y="605977"/>
                </a:lnTo>
                <a:lnTo>
                  <a:pt x="881995" y="612831"/>
                </a:lnTo>
                <a:cubicBezTo>
                  <a:pt x="937266" y="613718"/>
                  <a:pt x="978042" y="643524"/>
                  <a:pt x="1017091" y="678162"/>
                </a:cubicBezTo>
                <a:lnTo>
                  <a:pt x="1021309" y="680674"/>
                </a:lnTo>
                <a:lnTo>
                  <a:pt x="1395328" y="681429"/>
                </a:lnTo>
                <a:lnTo>
                  <a:pt x="1422115" y="680747"/>
                </a:lnTo>
                <a:lnTo>
                  <a:pt x="1466225" y="681572"/>
                </a:lnTo>
                <a:lnTo>
                  <a:pt x="5533536" y="689786"/>
                </a:lnTo>
                <a:lnTo>
                  <a:pt x="1324230" y="698264"/>
                </a:lnTo>
                <a:lnTo>
                  <a:pt x="1040922" y="709368"/>
                </a:lnTo>
                <a:cubicBezTo>
                  <a:pt x="1032799" y="709824"/>
                  <a:pt x="1025826" y="709094"/>
                  <a:pt x="1019355" y="706801"/>
                </a:cubicBezTo>
                <a:lnTo>
                  <a:pt x="1007092" y="698903"/>
                </a:lnTo>
                <a:lnTo>
                  <a:pt x="1002573" y="698912"/>
                </a:lnTo>
                <a:lnTo>
                  <a:pt x="1002573" y="695993"/>
                </a:lnTo>
                <a:lnTo>
                  <a:pt x="1000800" y="694850"/>
                </a:lnTo>
                <a:cubicBezTo>
                  <a:pt x="951247" y="647889"/>
                  <a:pt x="894016" y="642218"/>
                  <a:pt x="832490" y="668195"/>
                </a:cubicBezTo>
                <a:cubicBezTo>
                  <a:pt x="820586" y="673237"/>
                  <a:pt x="807492" y="677928"/>
                  <a:pt x="798249" y="686378"/>
                </a:cubicBezTo>
                <a:cubicBezTo>
                  <a:pt x="775492" y="707198"/>
                  <a:pt x="753646" y="704677"/>
                  <a:pt x="725964" y="695107"/>
                </a:cubicBezTo>
                <a:cubicBezTo>
                  <a:pt x="525561" y="625856"/>
                  <a:pt x="323338" y="631994"/>
                  <a:pt x="120718" y="685234"/>
                </a:cubicBezTo>
                <a:cubicBezTo>
                  <a:pt x="81062" y="695644"/>
                  <a:pt x="41943" y="708061"/>
                  <a:pt x="0" y="720315"/>
                </a:cubicBezTo>
                <a:cubicBezTo>
                  <a:pt x="2381" y="714013"/>
                  <a:pt x="4295" y="709205"/>
                  <a:pt x="6022" y="704303"/>
                </a:cubicBezTo>
                <a:cubicBezTo>
                  <a:pt x="24975" y="650760"/>
                  <a:pt x="44604" y="597427"/>
                  <a:pt x="62250" y="543463"/>
                </a:cubicBezTo>
                <a:cubicBezTo>
                  <a:pt x="65938" y="532213"/>
                  <a:pt x="69976" y="526635"/>
                  <a:pt x="81179" y="524090"/>
                </a:cubicBezTo>
                <a:cubicBezTo>
                  <a:pt x="215108" y="493608"/>
                  <a:pt x="349853" y="490200"/>
                  <a:pt x="485415" y="510926"/>
                </a:cubicBezTo>
                <a:cubicBezTo>
                  <a:pt x="490293" y="511673"/>
                  <a:pt x="494938" y="513844"/>
                  <a:pt x="499373" y="512677"/>
                </a:cubicBezTo>
                <a:cubicBezTo>
                  <a:pt x="419361" y="517508"/>
                  <a:pt x="339186" y="520403"/>
                  <a:pt x="259431" y="527848"/>
                </a:cubicBezTo>
                <a:cubicBezTo>
                  <a:pt x="205701" y="532867"/>
                  <a:pt x="152531" y="544000"/>
                  <a:pt x="99245" y="553220"/>
                </a:cubicBezTo>
                <a:cubicBezTo>
                  <a:pt x="93783" y="554177"/>
                  <a:pt x="86221" y="559872"/>
                  <a:pt x="84797" y="564820"/>
                </a:cubicBezTo>
                <a:cubicBezTo>
                  <a:pt x="74480" y="601021"/>
                  <a:pt x="65494" y="637596"/>
                  <a:pt x="56251" y="673494"/>
                </a:cubicBezTo>
                <a:cubicBezTo>
                  <a:pt x="56391" y="673470"/>
                  <a:pt x="61223" y="673004"/>
                  <a:pt x="65681" y="671487"/>
                </a:cubicBezTo>
                <a:cubicBezTo>
                  <a:pt x="288911" y="594719"/>
                  <a:pt x="513144" y="595769"/>
                  <a:pt x="737937" y="663714"/>
                </a:cubicBezTo>
                <a:cubicBezTo>
                  <a:pt x="747262" y="666527"/>
                  <a:pt x="754433" y="666375"/>
                  <a:pt x="760268" y="663629"/>
                </a:cubicBezTo>
                <a:lnTo>
                  <a:pt x="774190" y="648412"/>
                </a:lnTo>
                <a:lnTo>
                  <a:pt x="804829" y="633004"/>
                </a:lnTo>
                <a:cubicBezTo>
                  <a:pt x="809050" y="626416"/>
                  <a:pt x="807983" y="617079"/>
                  <a:pt x="803898" y="601021"/>
                </a:cubicBezTo>
                <a:cubicBezTo>
                  <a:pt x="757474" y="418404"/>
                  <a:pt x="688665" y="245917"/>
                  <a:pt x="571519" y="95883"/>
                </a:cubicBezTo>
                <a:cubicBezTo>
                  <a:pt x="552636" y="71702"/>
                  <a:pt x="530532" y="50066"/>
                  <a:pt x="511136" y="28592"/>
                </a:cubicBezTo>
                <a:cubicBezTo>
                  <a:pt x="582092" y="19419"/>
                  <a:pt x="653748" y="10177"/>
                  <a:pt x="732545" y="0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2FCC6168-AC1A-D455-EE4F-A1F37F7C68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48" y="204281"/>
            <a:ext cx="11476904" cy="77040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GB" dirty="0"/>
              <a:t>                Click to edit Master title style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37B61F-F402-EC93-589C-67B8915EBA35}"/>
              </a:ext>
            </a:extLst>
          </p:cNvPr>
          <p:cNvGrpSpPr/>
          <p:nvPr userDrawn="1"/>
        </p:nvGrpSpPr>
        <p:grpSpPr>
          <a:xfrm>
            <a:off x="0" y="5988204"/>
            <a:ext cx="1424545" cy="869795"/>
            <a:chOff x="0" y="5557542"/>
            <a:chExt cx="2129883" cy="130045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98B9366-E0DC-8909-A672-DB065398E139}"/>
                </a:ext>
              </a:extLst>
            </p:cNvPr>
            <p:cNvSpPr/>
            <p:nvPr/>
          </p:nvSpPr>
          <p:spPr>
            <a:xfrm>
              <a:off x="0" y="5557542"/>
              <a:ext cx="2129883" cy="1300458"/>
            </a:xfrm>
            <a:custGeom>
              <a:avLst/>
              <a:gdLst>
                <a:gd name="connsiteX0" fmla="*/ 678543 w 3458737"/>
                <a:gd name="connsiteY0" fmla="*/ 83 h 2318739"/>
                <a:gd name="connsiteX1" fmla="*/ 1001486 w 3458737"/>
                <a:gd name="connsiteY1" fmla="*/ 119825 h 2318739"/>
                <a:gd name="connsiteX2" fmla="*/ 1596571 w 3458737"/>
                <a:gd name="connsiteY2" fmla="*/ 1092282 h 2318739"/>
                <a:gd name="connsiteX3" fmla="*/ 2699657 w 3458737"/>
                <a:gd name="connsiteY3" fmla="*/ 1077768 h 2318739"/>
                <a:gd name="connsiteX4" fmla="*/ 3367314 w 3458737"/>
                <a:gd name="connsiteY4" fmla="*/ 1788968 h 2318739"/>
                <a:gd name="connsiteX5" fmla="*/ 3457334 w 3458737"/>
                <a:gd name="connsiteY5" fmla="*/ 2293198 h 2318739"/>
                <a:gd name="connsiteX6" fmla="*/ 3458737 w 3458737"/>
                <a:gd name="connsiteY6" fmla="*/ 2318739 h 2318739"/>
                <a:gd name="connsiteX7" fmla="*/ 0 w 3458737"/>
                <a:gd name="connsiteY7" fmla="*/ 2318739 h 2318739"/>
                <a:gd name="connsiteX8" fmla="*/ 0 w 3458737"/>
                <a:gd name="connsiteY8" fmla="*/ 266790 h 2318739"/>
                <a:gd name="connsiteX9" fmla="*/ 426 w 3458737"/>
                <a:gd name="connsiteY9" fmla="*/ 266300 h 2318739"/>
                <a:gd name="connsiteX10" fmla="*/ 362857 w 3458737"/>
                <a:gd name="connsiteY10" fmla="*/ 61768 h 2318739"/>
                <a:gd name="connsiteX11" fmla="*/ 678543 w 3458737"/>
                <a:gd name="connsiteY11" fmla="*/ 83 h 231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58737" h="2318739">
                  <a:moveTo>
                    <a:pt x="678543" y="83"/>
                  </a:moveTo>
                  <a:cubicBezTo>
                    <a:pt x="788005" y="1897"/>
                    <a:pt x="898677" y="33949"/>
                    <a:pt x="1001486" y="119825"/>
                  </a:cubicBezTo>
                  <a:cubicBezTo>
                    <a:pt x="1207105" y="291577"/>
                    <a:pt x="1313543" y="932625"/>
                    <a:pt x="1596571" y="1092282"/>
                  </a:cubicBezTo>
                  <a:cubicBezTo>
                    <a:pt x="1879599" y="1251939"/>
                    <a:pt x="2404533" y="961654"/>
                    <a:pt x="2699657" y="1077768"/>
                  </a:cubicBezTo>
                  <a:cubicBezTo>
                    <a:pt x="2994781" y="1193882"/>
                    <a:pt x="3246362" y="1450301"/>
                    <a:pt x="3367314" y="1788968"/>
                  </a:cubicBezTo>
                  <a:cubicBezTo>
                    <a:pt x="3412671" y="1915968"/>
                    <a:pt x="3442040" y="2100118"/>
                    <a:pt x="3457334" y="2293198"/>
                  </a:cubicBezTo>
                  <a:lnTo>
                    <a:pt x="3458737" y="2318739"/>
                  </a:lnTo>
                  <a:lnTo>
                    <a:pt x="0" y="2318739"/>
                  </a:lnTo>
                  <a:lnTo>
                    <a:pt x="0" y="266790"/>
                  </a:lnTo>
                  <a:lnTo>
                    <a:pt x="426" y="266300"/>
                  </a:lnTo>
                  <a:cubicBezTo>
                    <a:pt x="111314" y="156073"/>
                    <a:pt x="240393" y="105613"/>
                    <a:pt x="362857" y="61768"/>
                  </a:cubicBezTo>
                  <a:cubicBezTo>
                    <a:pt x="460829" y="26692"/>
                    <a:pt x="569081" y="-1731"/>
                    <a:pt x="678543" y="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3DC890C-7AC2-20EB-0D44-8257CAD559F6}"/>
                </a:ext>
              </a:extLst>
            </p:cNvPr>
            <p:cNvSpPr/>
            <p:nvPr/>
          </p:nvSpPr>
          <p:spPr>
            <a:xfrm>
              <a:off x="0" y="5673479"/>
              <a:ext cx="2129883" cy="1178656"/>
            </a:xfrm>
            <a:custGeom>
              <a:avLst/>
              <a:gdLst>
                <a:gd name="connsiteX0" fmla="*/ 678543 w 3458737"/>
                <a:gd name="connsiteY0" fmla="*/ 83 h 2318739"/>
                <a:gd name="connsiteX1" fmla="*/ 1001486 w 3458737"/>
                <a:gd name="connsiteY1" fmla="*/ 119825 h 2318739"/>
                <a:gd name="connsiteX2" fmla="*/ 1596571 w 3458737"/>
                <a:gd name="connsiteY2" fmla="*/ 1092282 h 2318739"/>
                <a:gd name="connsiteX3" fmla="*/ 2699657 w 3458737"/>
                <a:gd name="connsiteY3" fmla="*/ 1077768 h 2318739"/>
                <a:gd name="connsiteX4" fmla="*/ 3367314 w 3458737"/>
                <a:gd name="connsiteY4" fmla="*/ 1788968 h 2318739"/>
                <a:gd name="connsiteX5" fmla="*/ 3457334 w 3458737"/>
                <a:gd name="connsiteY5" fmla="*/ 2293198 h 2318739"/>
                <a:gd name="connsiteX6" fmla="*/ 3458737 w 3458737"/>
                <a:gd name="connsiteY6" fmla="*/ 2318739 h 2318739"/>
                <a:gd name="connsiteX7" fmla="*/ 0 w 3458737"/>
                <a:gd name="connsiteY7" fmla="*/ 2318739 h 2318739"/>
                <a:gd name="connsiteX8" fmla="*/ 0 w 3458737"/>
                <a:gd name="connsiteY8" fmla="*/ 266790 h 2318739"/>
                <a:gd name="connsiteX9" fmla="*/ 426 w 3458737"/>
                <a:gd name="connsiteY9" fmla="*/ 266300 h 2318739"/>
                <a:gd name="connsiteX10" fmla="*/ 362857 w 3458737"/>
                <a:gd name="connsiteY10" fmla="*/ 61768 h 2318739"/>
                <a:gd name="connsiteX11" fmla="*/ 678543 w 3458737"/>
                <a:gd name="connsiteY11" fmla="*/ 83 h 2318739"/>
                <a:gd name="connsiteX0" fmla="*/ 0 w 3458737"/>
                <a:gd name="connsiteY0" fmla="*/ 2318739 h 2410179"/>
                <a:gd name="connsiteX1" fmla="*/ 0 w 3458737"/>
                <a:gd name="connsiteY1" fmla="*/ 266790 h 2410179"/>
                <a:gd name="connsiteX2" fmla="*/ 426 w 3458737"/>
                <a:gd name="connsiteY2" fmla="*/ 266300 h 2410179"/>
                <a:gd name="connsiteX3" fmla="*/ 362857 w 3458737"/>
                <a:gd name="connsiteY3" fmla="*/ 61768 h 2410179"/>
                <a:gd name="connsiteX4" fmla="*/ 678543 w 3458737"/>
                <a:gd name="connsiteY4" fmla="*/ 83 h 2410179"/>
                <a:gd name="connsiteX5" fmla="*/ 1001486 w 3458737"/>
                <a:gd name="connsiteY5" fmla="*/ 119825 h 2410179"/>
                <a:gd name="connsiteX6" fmla="*/ 1596571 w 3458737"/>
                <a:gd name="connsiteY6" fmla="*/ 1092282 h 2410179"/>
                <a:gd name="connsiteX7" fmla="*/ 2699657 w 3458737"/>
                <a:gd name="connsiteY7" fmla="*/ 1077768 h 2410179"/>
                <a:gd name="connsiteX8" fmla="*/ 3367314 w 3458737"/>
                <a:gd name="connsiteY8" fmla="*/ 1788968 h 2410179"/>
                <a:gd name="connsiteX9" fmla="*/ 3457334 w 3458737"/>
                <a:gd name="connsiteY9" fmla="*/ 2293198 h 2410179"/>
                <a:gd name="connsiteX10" fmla="*/ 3458737 w 3458737"/>
                <a:gd name="connsiteY10" fmla="*/ 2318739 h 2410179"/>
                <a:gd name="connsiteX11" fmla="*/ 91440 w 3458737"/>
                <a:gd name="connsiteY11" fmla="*/ 2410179 h 2410179"/>
                <a:gd name="connsiteX0" fmla="*/ 0 w 3458737"/>
                <a:gd name="connsiteY0" fmla="*/ 2318739 h 2505429"/>
                <a:gd name="connsiteX1" fmla="*/ 0 w 3458737"/>
                <a:gd name="connsiteY1" fmla="*/ 266790 h 2505429"/>
                <a:gd name="connsiteX2" fmla="*/ 426 w 3458737"/>
                <a:gd name="connsiteY2" fmla="*/ 266300 h 2505429"/>
                <a:gd name="connsiteX3" fmla="*/ 362857 w 3458737"/>
                <a:gd name="connsiteY3" fmla="*/ 61768 h 2505429"/>
                <a:gd name="connsiteX4" fmla="*/ 678543 w 3458737"/>
                <a:gd name="connsiteY4" fmla="*/ 83 h 2505429"/>
                <a:gd name="connsiteX5" fmla="*/ 1001486 w 3458737"/>
                <a:gd name="connsiteY5" fmla="*/ 119825 h 2505429"/>
                <a:gd name="connsiteX6" fmla="*/ 1596571 w 3458737"/>
                <a:gd name="connsiteY6" fmla="*/ 1092282 h 2505429"/>
                <a:gd name="connsiteX7" fmla="*/ 2699657 w 3458737"/>
                <a:gd name="connsiteY7" fmla="*/ 1077768 h 2505429"/>
                <a:gd name="connsiteX8" fmla="*/ 3367314 w 3458737"/>
                <a:gd name="connsiteY8" fmla="*/ 1788968 h 2505429"/>
                <a:gd name="connsiteX9" fmla="*/ 3457334 w 3458737"/>
                <a:gd name="connsiteY9" fmla="*/ 2293198 h 2505429"/>
                <a:gd name="connsiteX10" fmla="*/ 3458737 w 3458737"/>
                <a:gd name="connsiteY10" fmla="*/ 2318739 h 2505429"/>
                <a:gd name="connsiteX11" fmla="*/ 120015 w 3458737"/>
                <a:gd name="connsiteY11" fmla="*/ 2505429 h 2505429"/>
                <a:gd name="connsiteX0" fmla="*/ 0 w 3458737"/>
                <a:gd name="connsiteY0" fmla="*/ 2318739 h 2318739"/>
                <a:gd name="connsiteX1" fmla="*/ 0 w 3458737"/>
                <a:gd name="connsiteY1" fmla="*/ 266790 h 2318739"/>
                <a:gd name="connsiteX2" fmla="*/ 426 w 3458737"/>
                <a:gd name="connsiteY2" fmla="*/ 266300 h 2318739"/>
                <a:gd name="connsiteX3" fmla="*/ 362857 w 3458737"/>
                <a:gd name="connsiteY3" fmla="*/ 61768 h 2318739"/>
                <a:gd name="connsiteX4" fmla="*/ 678543 w 3458737"/>
                <a:gd name="connsiteY4" fmla="*/ 83 h 2318739"/>
                <a:gd name="connsiteX5" fmla="*/ 1001486 w 3458737"/>
                <a:gd name="connsiteY5" fmla="*/ 119825 h 2318739"/>
                <a:gd name="connsiteX6" fmla="*/ 1596571 w 3458737"/>
                <a:gd name="connsiteY6" fmla="*/ 1092282 h 2318739"/>
                <a:gd name="connsiteX7" fmla="*/ 2699657 w 3458737"/>
                <a:gd name="connsiteY7" fmla="*/ 1077768 h 2318739"/>
                <a:gd name="connsiteX8" fmla="*/ 3367314 w 3458737"/>
                <a:gd name="connsiteY8" fmla="*/ 1788968 h 2318739"/>
                <a:gd name="connsiteX9" fmla="*/ 3457334 w 3458737"/>
                <a:gd name="connsiteY9" fmla="*/ 2293198 h 2318739"/>
                <a:gd name="connsiteX10" fmla="*/ 3458737 w 3458737"/>
                <a:gd name="connsiteY10" fmla="*/ 2318739 h 2318739"/>
                <a:gd name="connsiteX0" fmla="*/ 0 w 3458737"/>
                <a:gd name="connsiteY0" fmla="*/ 266790 h 2318739"/>
                <a:gd name="connsiteX1" fmla="*/ 426 w 3458737"/>
                <a:gd name="connsiteY1" fmla="*/ 266300 h 2318739"/>
                <a:gd name="connsiteX2" fmla="*/ 362857 w 3458737"/>
                <a:gd name="connsiteY2" fmla="*/ 61768 h 2318739"/>
                <a:gd name="connsiteX3" fmla="*/ 678543 w 3458737"/>
                <a:gd name="connsiteY3" fmla="*/ 83 h 2318739"/>
                <a:gd name="connsiteX4" fmla="*/ 1001486 w 3458737"/>
                <a:gd name="connsiteY4" fmla="*/ 119825 h 2318739"/>
                <a:gd name="connsiteX5" fmla="*/ 1596571 w 3458737"/>
                <a:gd name="connsiteY5" fmla="*/ 1092282 h 2318739"/>
                <a:gd name="connsiteX6" fmla="*/ 2699657 w 3458737"/>
                <a:gd name="connsiteY6" fmla="*/ 1077768 h 2318739"/>
                <a:gd name="connsiteX7" fmla="*/ 3367314 w 3458737"/>
                <a:gd name="connsiteY7" fmla="*/ 1788968 h 2318739"/>
                <a:gd name="connsiteX8" fmla="*/ 3457334 w 3458737"/>
                <a:gd name="connsiteY8" fmla="*/ 2293198 h 2318739"/>
                <a:gd name="connsiteX9" fmla="*/ 3458737 w 3458737"/>
                <a:gd name="connsiteY9" fmla="*/ 2318739 h 2318739"/>
                <a:gd name="connsiteX0" fmla="*/ 0 w 3457334"/>
                <a:gd name="connsiteY0" fmla="*/ 266790 h 2293198"/>
                <a:gd name="connsiteX1" fmla="*/ 426 w 3457334"/>
                <a:gd name="connsiteY1" fmla="*/ 266300 h 2293198"/>
                <a:gd name="connsiteX2" fmla="*/ 362857 w 3457334"/>
                <a:gd name="connsiteY2" fmla="*/ 61768 h 2293198"/>
                <a:gd name="connsiteX3" fmla="*/ 678543 w 3457334"/>
                <a:gd name="connsiteY3" fmla="*/ 83 h 2293198"/>
                <a:gd name="connsiteX4" fmla="*/ 1001486 w 3457334"/>
                <a:gd name="connsiteY4" fmla="*/ 119825 h 2293198"/>
                <a:gd name="connsiteX5" fmla="*/ 1596571 w 3457334"/>
                <a:gd name="connsiteY5" fmla="*/ 1092282 h 2293198"/>
                <a:gd name="connsiteX6" fmla="*/ 2699657 w 3457334"/>
                <a:gd name="connsiteY6" fmla="*/ 1077768 h 2293198"/>
                <a:gd name="connsiteX7" fmla="*/ 3367314 w 3457334"/>
                <a:gd name="connsiteY7" fmla="*/ 1788968 h 2293198"/>
                <a:gd name="connsiteX8" fmla="*/ 3457334 w 3457334"/>
                <a:gd name="connsiteY8" fmla="*/ 2293198 h 2293198"/>
                <a:gd name="connsiteX0" fmla="*/ 0 w 3367314"/>
                <a:gd name="connsiteY0" fmla="*/ 266790 h 1788968"/>
                <a:gd name="connsiteX1" fmla="*/ 426 w 3367314"/>
                <a:gd name="connsiteY1" fmla="*/ 266300 h 1788968"/>
                <a:gd name="connsiteX2" fmla="*/ 362857 w 3367314"/>
                <a:gd name="connsiteY2" fmla="*/ 61768 h 1788968"/>
                <a:gd name="connsiteX3" fmla="*/ 678543 w 3367314"/>
                <a:gd name="connsiteY3" fmla="*/ 83 h 1788968"/>
                <a:gd name="connsiteX4" fmla="*/ 1001486 w 3367314"/>
                <a:gd name="connsiteY4" fmla="*/ 119825 h 1788968"/>
                <a:gd name="connsiteX5" fmla="*/ 1596571 w 3367314"/>
                <a:gd name="connsiteY5" fmla="*/ 1092282 h 1788968"/>
                <a:gd name="connsiteX6" fmla="*/ 2699657 w 3367314"/>
                <a:gd name="connsiteY6" fmla="*/ 1077768 h 1788968"/>
                <a:gd name="connsiteX7" fmla="*/ 3367314 w 3367314"/>
                <a:gd name="connsiteY7" fmla="*/ 1788968 h 178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7314" h="1788968">
                  <a:moveTo>
                    <a:pt x="0" y="266790"/>
                  </a:moveTo>
                  <a:lnTo>
                    <a:pt x="426" y="266300"/>
                  </a:lnTo>
                  <a:cubicBezTo>
                    <a:pt x="111314" y="156073"/>
                    <a:pt x="240393" y="105613"/>
                    <a:pt x="362857" y="61768"/>
                  </a:cubicBezTo>
                  <a:cubicBezTo>
                    <a:pt x="460829" y="26692"/>
                    <a:pt x="569081" y="-1731"/>
                    <a:pt x="678543" y="83"/>
                  </a:cubicBezTo>
                  <a:cubicBezTo>
                    <a:pt x="788005" y="1897"/>
                    <a:pt x="898677" y="33949"/>
                    <a:pt x="1001486" y="119825"/>
                  </a:cubicBezTo>
                  <a:cubicBezTo>
                    <a:pt x="1207105" y="291577"/>
                    <a:pt x="1313543" y="932625"/>
                    <a:pt x="1596571" y="1092282"/>
                  </a:cubicBezTo>
                  <a:cubicBezTo>
                    <a:pt x="1879599" y="1251939"/>
                    <a:pt x="2404533" y="961654"/>
                    <a:pt x="2699657" y="1077768"/>
                  </a:cubicBezTo>
                  <a:cubicBezTo>
                    <a:pt x="2994781" y="1193882"/>
                    <a:pt x="3246362" y="1450301"/>
                    <a:pt x="3367314" y="1788968"/>
                  </a:cubicBezTo>
                </a:path>
              </a:pathLst>
            </a:custGeom>
            <a:noFill/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14556A-B101-6CBE-AB73-6060CB164BC1}"/>
              </a:ext>
            </a:extLst>
          </p:cNvPr>
          <p:cNvGrpSpPr/>
          <p:nvPr userDrawn="1"/>
        </p:nvGrpSpPr>
        <p:grpSpPr>
          <a:xfrm flipV="1">
            <a:off x="10767454" y="0"/>
            <a:ext cx="1424545" cy="869795"/>
            <a:chOff x="10062116" y="5557542"/>
            <a:chExt cx="2129883" cy="130045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4C8EC5C-5D99-F160-A0B6-E74DCD383A79}"/>
                </a:ext>
              </a:extLst>
            </p:cNvPr>
            <p:cNvSpPr/>
            <p:nvPr/>
          </p:nvSpPr>
          <p:spPr>
            <a:xfrm flipH="1">
              <a:off x="10062116" y="5557542"/>
              <a:ext cx="2129883" cy="1300458"/>
            </a:xfrm>
            <a:custGeom>
              <a:avLst/>
              <a:gdLst>
                <a:gd name="connsiteX0" fmla="*/ 678543 w 3458737"/>
                <a:gd name="connsiteY0" fmla="*/ 83 h 2318739"/>
                <a:gd name="connsiteX1" fmla="*/ 1001486 w 3458737"/>
                <a:gd name="connsiteY1" fmla="*/ 119825 h 2318739"/>
                <a:gd name="connsiteX2" fmla="*/ 1596571 w 3458737"/>
                <a:gd name="connsiteY2" fmla="*/ 1092282 h 2318739"/>
                <a:gd name="connsiteX3" fmla="*/ 2699657 w 3458737"/>
                <a:gd name="connsiteY3" fmla="*/ 1077768 h 2318739"/>
                <a:gd name="connsiteX4" fmla="*/ 3367314 w 3458737"/>
                <a:gd name="connsiteY4" fmla="*/ 1788968 h 2318739"/>
                <a:gd name="connsiteX5" fmla="*/ 3457334 w 3458737"/>
                <a:gd name="connsiteY5" fmla="*/ 2293198 h 2318739"/>
                <a:gd name="connsiteX6" fmla="*/ 3458737 w 3458737"/>
                <a:gd name="connsiteY6" fmla="*/ 2318739 h 2318739"/>
                <a:gd name="connsiteX7" fmla="*/ 0 w 3458737"/>
                <a:gd name="connsiteY7" fmla="*/ 2318739 h 2318739"/>
                <a:gd name="connsiteX8" fmla="*/ 0 w 3458737"/>
                <a:gd name="connsiteY8" fmla="*/ 266790 h 2318739"/>
                <a:gd name="connsiteX9" fmla="*/ 426 w 3458737"/>
                <a:gd name="connsiteY9" fmla="*/ 266300 h 2318739"/>
                <a:gd name="connsiteX10" fmla="*/ 362857 w 3458737"/>
                <a:gd name="connsiteY10" fmla="*/ 61768 h 2318739"/>
                <a:gd name="connsiteX11" fmla="*/ 678543 w 3458737"/>
                <a:gd name="connsiteY11" fmla="*/ 83 h 231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58737" h="2318739">
                  <a:moveTo>
                    <a:pt x="678543" y="83"/>
                  </a:moveTo>
                  <a:cubicBezTo>
                    <a:pt x="788005" y="1897"/>
                    <a:pt x="898677" y="33949"/>
                    <a:pt x="1001486" y="119825"/>
                  </a:cubicBezTo>
                  <a:cubicBezTo>
                    <a:pt x="1207105" y="291577"/>
                    <a:pt x="1313543" y="932625"/>
                    <a:pt x="1596571" y="1092282"/>
                  </a:cubicBezTo>
                  <a:cubicBezTo>
                    <a:pt x="1879599" y="1251939"/>
                    <a:pt x="2404533" y="961654"/>
                    <a:pt x="2699657" y="1077768"/>
                  </a:cubicBezTo>
                  <a:cubicBezTo>
                    <a:pt x="2994781" y="1193882"/>
                    <a:pt x="3246362" y="1450301"/>
                    <a:pt x="3367314" y="1788968"/>
                  </a:cubicBezTo>
                  <a:cubicBezTo>
                    <a:pt x="3412671" y="1915968"/>
                    <a:pt x="3442040" y="2100118"/>
                    <a:pt x="3457334" y="2293198"/>
                  </a:cubicBezTo>
                  <a:lnTo>
                    <a:pt x="3458737" y="2318739"/>
                  </a:lnTo>
                  <a:lnTo>
                    <a:pt x="0" y="2318739"/>
                  </a:lnTo>
                  <a:lnTo>
                    <a:pt x="0" y="266790"/>
                  </a:lnTo>
                  <a:lnTo>
                    <a:pt x="426" y="266300"/>
                  </a:lnTo>
                  <a:cubicBezTo>
                    <a:pt x="111314" y="156073"/>
                    <a:pt x="240393" y="105613"/>
                    <a:pt x="362857" y="61768"/>
                  </a:cubicBezTo>
                  <a:cubicBezTo>
                    <a:pt x="460829" y="26692"/>
                    <a:pt x="569081" y="-1731"/>
                    <a:pt x="678543" y="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C374CC9-0F06-FC63-9623-12BF832A9B7C}"/>
                </a:ext>
              </a:extLst>
            </p:cNvPr>
            <p:cNvSpPr/>
            <p:nvPr/>
          </p:nvSpPr>
          <p:spPr>
            <a:xfrm flipH="1">
              <a:off x="10062116" y="5673479"/>
              <a:ext cx="2129883" cy="1178656"/>
            </a:xfrm>
            <a:custGeom>
              <a:avLst/>
              <a:gdLst>
                <a:gd name="connsiteX0" fmla="*/ 678543 w 3458737"/>
                <a:gd name="connsiteY0" fmla="*/ 83 h 2318739"/>
                <a:gd name="connsiteX1" fmla="*/ 1001486 w 3458737"/>
                <a:gd name="connsiteY1" fmla="*/ 119825 h 2318739"/>
                <a:gd name="connsiteX2" fmla="*/ 1596571 w 3458737"/>
                <a:gd name="connsiteY2" fmla="*/ 1092282 h 2318739"/>
                <a:gd name="connsiteX3" fmla="*/ 2699657 w 3458737"/>
                <a:gd name="connsiteY3" fmla="*/ 1077768 h 2318739"/>
                <a:gd name="connsiteX4" fmla="*/ 3367314 w 3458737"/>
                <a:gd name="connsiteY4" fmla="*/ 1788968 h 2318739"/>
                <a:gd name="connsiteX5" fmla="*/ 3457334 w 3458737"/>
                <a:gd name="connsiteY5" fmla="*/ 2293198 h 2318739"/>
                <a:gd name="connsiteX6" fmla="*/ 3458737 w 3458737"/>
                <a:gd name="connsiteY6" fmla="*/ 2318739 h 2318739"/>
                <a:gd name="connsiteX7" fmla="*/ 0 w 3458737"/>
                <a:gd name="connsiteY7" fmla="*/ 2318739 h 2318739"/>
                <a:gd name="connsiteX8" fmla="*/ 0 w 3458737"/>
                <a:gd name="connsiteY8" fmla="*/ 266790 h 2318739"/>
                <a:gd name="connsiteX9" fmla="*/ 426 w 3458737"/>
                <a:gd name="connsiteY9" fmla="*/ 266300 h 2318739"/>
                <a:gd name="connsiteX10" fmla="*/ 362857 w 3458737"/>
                <a:gd name="connsiteY10" fmla="*/ 61768 h 2318739"/>
                <a:gd name="connsiteX11" fmla="*/ 678543 w 3458737"/>
                <a:gd name="connsiteY11" fmla="*/ 83 h 2318739"/>
                <a:gd name="connsiteX0" fmla="*/ 0 w 3458737"/>
                <a:gd name="connsiteY0" fmla="*/ 2318739 h 2410179"/>
                <a:gd name="connsiteX1" fmla="*/ 0 w 3458737"/>
                <a:gd name="connsiteY1" fmla="*/ 266790 h 2410179"/>
                <a:gd name="connsiteX2" fmla="*/ 426 w 3458737"/>
                <a:gd name="connsiteY2" fmla="*/ 266300 h 2410179"/>
                <a:gd name="connsiteX3" fmla="*/ 362857 w 3458737"/>
                <a:gd name="connsiteY3" fmla="*/ 61768 h 2410179"/>
                <a:gd name="connsiteX4" fmla="*/ 678543 w 3458737"/>
                <a:gd name="connsiteY4" fmla="*/ 83 h 2410179"/>
                <a:gd name="connsiteX5" fmla="*/ 1001486 w 3458737"/>
                <a:gd name="connsiteY5" fmla="*/ 119825 h 2410179"/>
                <a:gd name="connsiteX6" fmla="*/ 1596571 w 3458737"/>
                <a:gd name="connsiteY6" fmla="*/ 1092282 h 2410179"/>
                <a:gd name="connsiteX7" fmla="*/ 2699657 w 3458737"/>
                <a:gd name="connsiteY7" fmla="*/ 1077768 h 2410179"/>
                <a:gd name="connsiteX8" fmla="*/ 3367314 w 3458737"/>
                <a:gd name="connsiteY8" fmla="*/ 1788968 h 2410179"/>
                <a:gd name="connsiteX9" fmla="*/ 3457334 w 3458737"/>
                <a:gd name="connsiteY9" fmla="*/ 2293198 h 2410179"/>
                <a:gd name="connsiteX10" fmla="*/ 3458737 w 3458737"/>
                <a:gd name="connsiteY10" fmla="*/ 2318739 h 2410179"/>
                <a:gd name="connsiteX11" fmla="*/ 91440 w 3458737"/>
                <a:gd name="connsiteY11" fmla="*/ 2410179 h 2410179"/>
                <a:gd name="connsiteX0" fmla="*/ 0 w 3458737"/>
                <a:gd name="connsiteY0" fmla="*/ 2318739 h 2505429"/>
                <a:gd name="connsiteX1" fmla="*/ 0 w 3458737"/>
                <a:gd name="connsiteY1" fmla="*/ 266790 h 2505429"/>
                <a:gd name="connsiteX2" fmla="*/ 426 w 3458737"/>
                <a:gd name="connsiteY2" fmla="*/ 266300 h 2505429"/>
                <a:gd name="connsiteX3" fmla="*/ 362857 w 3458737"/>
                <a:gd name="connsiteY3" fmla="*/ 61768 h 2505429"/>
                <a:gd name="connsiteX4" fmla="*/ 678543 w 3458737"/>
                <a:gd name="connsiteY4" fmla="*/ 83 h 2505429"/>
                <a:gd name="connsiteX5" fmla="*/ 1001486 w 3458737"/>
                <a:gd name="connsiteY5" fmla="*/ 119825 h 2505429"/>
                <a:gd name="connsiteX6" fmla="*/ 1596571 w 3458737"/>
                <a:gd name="connsiteY6" fmla="*/ 1092282 h 2505429"/>
                <a:gd name="connsiteX7" fmla="*/ 2699657 w 3458737"/>
                <a:gd name="connsiteY7" fmla="*/ 1077768 h 2505429"/>
                <a:gd name="connsiteX8" fmla="*/ 3367314 w 3458737"/>
                <a:gd name="connsiteY8" fmla="*/ 1788968 h 2505429"/>
                <a:gd name="connsiteX9" fmla="*/ 3457334 w 3458737"/>
                <a:gd name="connsiteY9" fmla="*/ 2293198 h 2505429"/>
                <a:gd name="connsiteX10" fmla="*/ 3458737 w 3458737"/>
                <a:gd name="connsiteY10" fmla="*/ 2318739 h 2505429"/>
                <a:gd name="connsiteX11" fmla="*/ 120015 w 3458737"/>
                <a:gd name="connsiteY11" fmla="*/ 2505429 h 2505429"/>
                <a:gd name="connsiteX0" fmla="*/ 0 w 3458737"/>
                <a:gd name="connsiteY0" fmla="*/ 2318739 h 2318739"/>
                <a:gd name="connsiteX1" fmla="*/ 0 w 3458737"/>
                <a:gd name="connsiteY1" fmla="*/ 266790 h 2318739"/>
                <a:gd name="connsiteX2" fmla="*/ 426 w 3458737"/>
                <a:gd name="connsiteY2" fmla="*/ 266300 h 2318739"/>
                <a:gd name="connsiteX3" fmla="*/ 362857 w 3458737"/>
                <a:gd name="connsiteY3" fmla="*/ 61768 h 2318739"/>
                <a:gd name="connsiteX4" fmla="*/ 678543 w 3458737"/>
                <a:gd name="connsiteY4" fmla="*/ 83 h 2318739"/>
                <a:gd name="connsiteX5" fmla="*/ 1001486 w 3458737"/>
                <a:gd name="connsiteY5" fmla="*/ 119825 h 2318739"/>
                <a:gd name="connsiteX6" fmla="*/ 1596571 w 3458737"/>
                <a:gd name="connsiteY6" fmla="*/ 1092282 h 2318739"/>
                <a:gd name="connsiteX7" fmla="*/ 2699657 w 3458737"/>
                <a:gd name="connsiteY7" fmla="*/ 1077768 h 2318739"/>
                <a:gd name="connsiteX8" fmla="*/ 3367314 w 3458737"/>
                <a:gd name="connsiteY8" fmla="*/ 1788968 h 2318739"/>
                <a:gd name="connsiteX9" fmla="*/ 3457334 w 3458737"/>
                <a:gd name="connsiteY9" fmla="*/ 2293198 h 2318739"/>
                <a:gd name="connsiteX10" fmla="*/ 3458737 w 3458737"/>
                <a:gd name="connsiteY10" fmla="*/ 2318739 h 2318739"/>
                <a:gd name="connsiteX0" fmla="*/ 0 w 3458737"/>
                <a:gd name="connsiteY0" fmla="*/ 266790 h 2318739"/>
                <a:gd name="connsiteX1" fmla="*/ 426 w 3458737"/>
                <a:gd name="connsiteY1" fmla="*/ 266300 h 2318739"/>
                <a:gd name="connsiteX2" fmla="*/ 362857 w 3458737"/>
                <a:gd name="connsiteY2" fmla="*/ 61768 h 2318739"/>
                <a:gd name="connsiteX3" fmla="*/ 678543 w 3458737"/>
                <a:gd name="connsiteY3" fmla="*/ 83 h 2318739"/>
                <a:gd name="connsiteX4" fmla="*/ 1001486 w 3458737"/>
                <a:gd name="connsiteY4" fmla="*/ 119825 h 2318739"/>
                <a:gd name="connsiteX5" fmla="*/ 1596571 w 3458737"/>
                <a:gd name="connsiteY5" fmla="*/ 1092282 h 2318739"/>
                <a:gd name="connsiteX6" fmla="*/ 2699657 w 3458737"/>
                <a:gd name="connsiteY6" fmla="*/ 1077768 h 2318739"/>
                <a:gd name="connsiteX7" fmla="*/ 3367314 w 3458737"/>
                <a:gd name="connsiteY7" fmla="*/ 1788968 h 2318739"/>
                <a:gd name="connsiteX8" fmla="*/ 3457334 w 3458737"/>
                <a:gd name="connsiteY8" fmla="*/ 2293198 h 2318739"/>
                <a:gd name="connsiteX9" fmla="*/ 3458737 w 3458737"/>
                <a:gd name="connsiteY9" fmla="*/ 2318739 h 2318739"/>
                <a:gd name="connsiteX0" fmla="*/ 0 w 3457334"/>
                <a:gd name="connsiteY0" fmla="*/ 266790 h 2293198"/>
                <a:gd name="connsiteX1" fmla="*/ 426 w 3457334"/>
                <a:gd name="connsiteY1" fmla="*/ 266300 h 2293198"/>
                <a:gd name="connsiteX2" fmla="*/ 362857 w 3457334"/>
                <a:gd name="connsiteY2" fmla="*/ 61768 h 2293198"/>
                <a:gd name="connsiteX3" fmla="*/ 678543 w 3457334"/>
                <a:gd name="connsiteY3" fmla="*/ 83 h 2293198"/>
                <a:gd name="connsiteX4" fmla="*/ 1001486 w 3457334"/>
                <a:gd name="connsiteY4" fmla="*/ 119825 h 2293198"/>
                <a:gd name="connsiteX5" fmla="*/ 1596571 w 3457334"/>
                <a:gd name="connsiteY5" fmla="*/ 1092282 h 2293198"/>
                <a:gd name="connsiteX6" fmla="*/ 2699657 w 3457334"/>
                <a:gd name="connsiteY6" fmla="*/ 1077768 h 2293198"/>
                <a:gd name="connsiteX7" fmla="*/ 3367314 w 3457334"/>
                <a:gd name="connsiteY7" fmla="*/ 1788968 h 2293198"/>
                <a:gd name="connsiteX8" fmla="*/ 3457334 w 3457334"/>
                <a:gd name="connsiteY8" fmla="*/ 2293198 h 2293198"/>
                <a:gd name="connsiteX0" fmla="*/ 0 w 3367314"/>
                <a:gd name="connsiteY0" fmla="*/ 266790 h 1788968"/>
                <a:gd name="connsiteX1" fmla="*/ 426 w 3367314"/>
                <a:gd name="connsiteY1" fmla="*/ 266300 h 1788968"/>
                <a:gd name="connsiteX2" fmla="*/ 362857 w 3367314"/>
                <a:gd name="connsiteY2" fmla="*/ 61768 h 1788968"/>
                <a:gd name="connsiteX3" fmla="*/ 678543 w 3367314"/>
                <a:gd name="connsiteY3" fmla="*/ 83 h 1788968"/>
                <a:gd name="connsiteX4" fmla="*/ 1001486 w 3367314"/>
                <a:gd name="connsiteY4" fmla="*/ 119825 h 1788968"/>
                <a:gd name="connsiteX5" fmla="*/ 1596571 w 3367314"/>
                <a:gd name="connsiteY5" fmla="*/ 1092282 h 1788968"/>
                <a:gd name="connsiteX6" fmla="*/ 2699657 w 3367314"/>
                <a:gd name="connsiteY6" fmla="*/ 1077768 h 1788968"/>
                <a:gd name="connsiteX7" fmla="*/ 3367314 w 3367314"/>
                <a:gd name="connsiteY7" fmla="*/ 1788968 h 178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7314" h="1788968">
                  <a:moveTo>
                    <a:pt x="0" y="266790"/>
                  </a:moveTo>
                  <a:lnTo>
                    <a:pt x="426" y="266300"/>
                  </a:lnTo>
                  <a:cubicBezTo>
                    <a:pt x="111314" y="156073"/>
                    <a:pt x="240393" y="105613"/>
                    <a:pt x="362857" y="61768"/>
                  </a:cubicBezTo>
                  <a:cubicBezTo>
                    <a:pt x="460829" y="26692"/>
                    <a:pt x="569081" y="-1731"/>
                    <a:pt x="678543" y="83"/>
                  </a:cubicBezTo>
                  <a:cubicBezTo>
                    <a:pt x="788005" y="1897"/>
                    <a:pt x="898677" y="33949"/>
                    <a:pt x="1001486" y="119825"/>
                  </a:cubicBezTo>
                  <a:cubicBezTo>
                    <a:pt x="1207105" y="291577"/>
                    <a:pt x="1313543" y="932625"/>
                    <a:pt x="1596571" y="1092282"/>
                  </a:cubicBezTo>
                  <a:cubicBezTo>
                    <a:pt x="1879599" y="1251939"/>
                    <a:pt x="2404533" y="961654"/>
                    <a:pt x="2699657" y="1077768"/>
                  </a:cubicBezTo>
                  <a:cubicBezTo>
                    <a:pt x="2994781" y="1193882"/>
                    <a:pt x="3246362" y="1450301"/>
                    <a:pt x="3367314" y="1788968"/>
                  </a:cubicBezTo>
                </a:path>
              </a:pathLst>
            </a:custGeom>
            <a:noFill/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6225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63A4520-6632-5F8C-7C76-83F04F1E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07600" y="1439423"/>
            <a:ext cx="6976800" cy="34718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C95EAC8-2AA7-A565-4072-D0B3CF9CDD2A}"/>
              </a:ext>
            </a:extLst>
          </p:cNvPr>
          <p:cNvSpPr/>
          <p:nvPr userDrawn="1"/>
        </p:nvSpPr>
        <p:spPr>
          <a:xfrm>
            <a:off x="178420" y="235140"/>
            <a:ext cx="5533536" cy="720315"/>
          </a:xfrm>
          <a:custGeom>
            <a:avLst/>
            <a:gdLst>
              <a:gd name="connsiteX0" fmla="*/ 774536 w 5533536"/>
              <a:gd name="connsiteY0" fmla="*/ 647959 h 720315"/>
              <a:gd name="connsiteX1" fmla="*/ 774559 w 5533536"/>
              <a:gd name="connsiteY1" fmla="*/ 648004 h 720315"/>
              <a:gd name="connsiteX2" fmla="*/ 774582 w 5533536"/>
              <a:gd name="connsiteY2" fmla="*/ 647983 h 720315"/>
              <a:gd name="connsiteX3" fmla="*/ 774190 w 5533536"/>
              <a:gd name="connsiteY3" fmla="*/ 648412 h 720315"/>
              <a:gd name="connsiteX4" fmla="*/ 774022 w 5533536"/>
              <a:gd name="connsiteY4" fmla="*/ 648496 h 720315"/>
              <a:gd name="connsiteX5" fmla="*/ 774558 w 5533536"/>
              <a:gd name="connsiteY5" fmla="*/ 648005 h 720315"/>
              <a:gd name="connsiteX6" fmla="*/ 774521 w 5533536"/>
              <a:gd name="connsiteY6" fmla="*/ 647973 h 720315"/>
              <a:gd name="connsiteX7" fmla="*/ 772307 w 5533536"/>
              <a:gd name="connsiteY7" fmla="*/ 646073 h 720315"/>
              <a:gd name="connsiteX8" fmla="*/ 774521 w 5533536"/>
              <a:gd name="connsiteY8" fmla="*/ 647973 h 720315"/>
              <a:gd name="connsiteX9" fmla="*/ 773952 w 5533536"/>
              <a:gd name="connsiteY9" fmla="*/ 648496 h 720315"/>
              <a:gd name="connsiteX10" fmla="*/ 873850 w 5533536"/>
              <a:gd name="connsiteY10" fmla="*/ 605526 h 720315"/>
              <a:gd name="connsiteX11" fmla="*/ 874329 w 5533536"/>
              <a:gd name="connsiteY11" fmla="*/ 605937 h 720315"/>
              <a:gd name="connsiteX12" fmla="*/ 874329 w 5533536"/>
              <a:gd name="connsiteY12" fmla="*/ 605936 h 720315"/>
              <a:gd name="connsiteX13" fmla="*/ 874340 w 5533536"/>
              <a:gd name="connsiteY13" fmla="*/ 605945 h 720315"/>
              <a:gd name="connsiteX14" fmla="*/ 874317 w 5533536"/>
              <a:gd name="connsiteY14" fmla="*/ 605992 h 720315"/>
              <a:gd name="connsiteX15" fmla="*/ 874326 w 5533536"/>
              <a:gd name="connsiteY15" fmla="*/ 605951 h 720315"/>
              <a:gd name="connsiteX16" fmla="*/ 874257 w 5533536"/>
              <a:gd name="connsiteY16" fmla="*/ 605977 h 720315"/>
              <a:gd name="connsiteX17" fmla="*/ 873826 w 5533536"/>
              <a:gd name="connsiteY17" fmla="*/ 605596 h 720315"/>
              <a:gd name="connsiteX18" fmla="*/ 874797 w 5533536"/>
              <a:gd name="connsiteY18" fmla="*/ 603695 h 720315"/>
              <a:gd name="connsiteX19" fmla="*/ 874329 w 5533536"/>
              <a:gd name="connsiteY19" fmla="*/ 605936 h 720315"/>
              <a:gd name="connsiteX20" fmla="*/ 873850 w 5533536"/>
              <a:gd name="connsiteY20" fmla="*/ 605525 h 720315"/>
              <a:gd name="connsiteX21" fmla="*/ 380710 w 5533536"/>
              <a:gd name="connsiteY21" fmla="*/ 141117 h 720315"/>
              <a:gd name="connsiteX22" fmla="*/ 570749 w 5533536"/>
              <a:gd name="connsiteY22" fmla="*/ 317689 h 720315"/>
              <a:gd name="connsiteX23" fmla="*/ 567038 w 5533536"/>
              <a:gd name="connsiteY23" fmla="*/ 321797 h 720315"/>
              <a:gd name="connsiteX24" fmla="*/ 381597 w 5533536"/>
              <a:gd name="connsiteY24" fmla="*/ 170176 h 720315"/>
              <a:gd name="connsiteX25" fmla="*/ 278548 w 5533536"/>
              <a:gd name="connsiteY25" fmla="*/ 265429 h 720315"/>
              <a:gd name="connsiteX26" fmla="*/ 718075 w 5533536"/>
              <a:gd name="connsiteY26" fmla="*/ 572359 h 720315"/>
              <a:gd name="connsiteX27" fmla="*/ 747265 w 5533536"/>
              <a:gd name="connsiteY27" fmla="*/ 609202 h 720315"/>
              <a:gd name="connsiteX28" fmla="*/ 772307 w 5533536"/>
              <a:gd name="connsiteY28" fmla="*/ 646073 h 720315"/>
              <a:gd name="connsiteX29" fmla="*/ 757124 w 5533536"/>
              <a:gd name="connsiteY29" fmla="*/ 633045 h 720315"/>
              <a:gd name="connsiteX30" fmla="*/ 299298 w 5533536"/>
              <a:gd name="connsiteY30" fmla="*/ 309356 h 720315"/>
              <a:gd name="connsiteX31" fmla="*/ 204581 w 5533536"/>
              <a:gd name="connsiteY31" fmla="*/ 278220 h 720315"/>
              <a:gd name="connsiteX32" fmla="*/ 380710 w 5533536"/>
              <a:gd name="connsiteY32" fmla="*/ 141117 h 720315"/>
              <a:gd name="connsiteX33" fmla="*/ 1254442 w 5533536"/>
              <a:gd name="connsiteY33" fmla="*/ 133158 h 720315"/>
              <a:gd name="connsiteX34" fmla="*/ 1247043 w 5533536"/>
              <a:gd name="connsiteY34" fmla="*/ 187985 h 720315"/>
              <a:gd name="connsiteX35" fmla="*/ 1117643 w 5533536"/>
              <a:gd name="connsiteY35" fmla="*/ 442561 h 720315"/>
              <a:gd name="connsiteX36" fmla="*/ 1017535 w 5533536"/>
              <a:gd name="connsiteY36" fmla="*/ 558821 h 720315"/>
              <a:gd name="connsiteX37" fmla="*/ 1002573 w 5533536"/>
              <a:gd name="connsiteY37" fmla="*/ 572475 h 720315"/>
              <a:gd name="connsiteX38" fmla="*/ 1254442 w 5533536"/>
              <a:gd name="connsiteY38" fmla="*/ 133158 h 720315"/>
              <a:gd name="connsiteX39" fmla="*/ 934045 w 5533536"/>
              <a:gd name="connsiteY39" fmla="*/ 20796 h 720315"/>
              <a:gd name="connsiteX40" fmla="*/ 1069048 w 5533536"/>
              <a:gd name="connsiteY40" fmla="*/ 92965 h 720315"/>
              <a:gd name="connsiteX41" fmla="*/ 973398 w 5533536"/>
              <a:gd name="connsiteY41" fmla="*/ 65493 h 720315"/>
              <a:gd name="connsiteX42" fmla="*/ 972908 w 5533536"/>
              <a:gd name="connsiteY42" fmla="*/ 199842 h 720315"/>
              <a:gd name="connsiteX43" fmla="*/ 900319 w 5533536"/>
              <a:gd name="connsiteY43" fmla="*/ 554363 h 720315"/>
              <a:gd name="connsiteX44" fmla="*/ 874797 w 5533536"/>
              <a:gd name="connsiteY44" fmla="*/ 603695 h 720315"/>
              <a:gd name="connsiteX45" fmla="*/ 879452 w 5533536"/>
              <a:gd name="connsiteY45" fmla="*/ 581415 h 720315"/>
              <a:gd name="connsiteX46" fmla="*/ 950757 w 5533536"/>
              <a:gd name="connsiteY46" fmla="*/ 168075 h 720315"/>
              <a:gd name="connsiteX47" fmla="*/ 936356 w 5533536"/>
              <a:gd name="connsiteY47" fmla="*/ 35150 h 720315"/>
              <a:gd name="connsiteX48" fmla="*/ 934045 w 5533536"/>
              <a:gd name="connsiteY48" fmla="*/ 20796 h 720315"/>
              <a:gd name="connsiteX49" fmla="*/ 732545 w 5533536"/>
              <a:gd name="connsiteY49" fmla="*/ 0 h 720315"/>
              <a:gd name="connsiteX50" fmla="*/ 795682 w 5533536"/>
              <a:gd name="connsiteY50" fmla="*/ 198465 h 720315"/>
              <a:gd name="connsiteX51" fmla="*/ 790687 w 5533536"/>
              <a:gd name="connsiteY51" fmla="*/ 200029 h 720315"/>
              <a:gd name="connsiteX52" fmla="*/ 720572 w 5533536"/>
              <a:gd name="connsiteY52" fmla="*/ 22267 h 720315"/>
              <a:gd name="connsiteX53" fmla="*/ 574997 w 5533536"/>
              <a:gd name="connsiteY53" fmla="*/ 50462 h 720315"/>
              <a:gd name="connsiteX54" fmla="*/ 820493 w 5533536"/>
              <a:gd name="connsiteY54" fmla="*/ 626463 h 720315"/>
              <a:gd name="connsiteX55" fmla="*/ 874257 w 5533536"/>
              <a:gd name="connsiteY55" fmla="*/ 605977 h 720315"/>
              <a:gd name="connsiteX56" fmla="*/ 881995 w 5533536"/>
              <a:gd name="connsiteY56" fmla="*/ 612831 h 720315"/>
              <a:gd name="connsiteX57" fmla="*/ 1017091 w 5533536"/>
              <a:gd name="connsiteY57" fmla="*/ 678162 h 720315"/>
              <a:gd name="connsiteX58" fmla="*/ 1021309 w 5533536"/>
              <a:gd name="connsiteY58" fmla="*/ 680674 h 720315"/>
              <a:gd name="connsiteX59" fmla="*/ 1395328 w 5533536"/>
              <a:gd name="connsiteY59" fmla="*/ 681429 h 720315"/>
              <a:gd name="connsiteX60" fmla="*/ 1422115 w 5533536"/>
              <a:gd name="connsiteY60" fmla="*/ 680747 h 720315"/>
              <a:gd name="connsiteX61" fmla="*/ 1466225 w 5533536"/>
              <a:gd name="connsiteY61" fmla="*/ 681572 h 720315"/>
              <a:gd name="connsiteX62" fmla="*/ 5533536 w 5533536"/>
              <a:gd name="connsiteY62" fmla="*/ 689786 h 720315"/>
              <a:gd name="connsiteX63" fmla="*/ 1324230 w 5533536"/>
              <a:gd name="connsiteY63" fmla="*/ 698264 h 720315"/>
              <a:gd name="connsiteX64" fmla="*/ 1040922 w 5533536"/>
              <a:gd name="connsiteY64" fmla="*/ 709368 h 720315"/>
              <a:gd name="connsiteX65" fmla="*/ 1019355 w 5533536"/>
              <a:gd name="connsiteY65" fmla="*/ 706801 h 720315"/>
              <a:gd name="connsiteX66" fmla="*/ 1007092 w 5533536"/>
              <a:gd name="connsiteY66" fmla="*/ 698903 h 720315"/>
              <a:gd name="connsiteX67" fmla="*/ 1002573 w 5533536"/>
              <a:gd name="connsiteY67" fmla="*/ 698912 h 720315"/>
              <a:gd name="connsiteX68" fmla="*/ 1002573 w 5533536"/>
              <a:gd name="connsiteY68" fmla="*/ 695993 h 720315"/>
              <a:gd name="connsiteX69" fmla="*/ 1000800 w 5533536"/>
              <a:gd name="connsiteY69" fmla="*/ 694850 h 720315"/>
              <a:gd name="connsiteX70" fmla="*/ 832490 w 5533536"/>
              <a:gd name="connsiteY70" fmla="*/ 668195 h 720315"/>
              <a:gd name="connsiteX71" fmla="*/ 798249 w 5533536"/>
              <a:gd name="connsiteY71" fmla="*/ 686378 h 720315"/>
              <a:gd name="connsiteX72" fmla="*/ 725964 w 5533536"/>
              <a:gd name="connsiteY72" fmla="*/ 695107 h 720315"/>
              <a:gd name="connsiteX73" fmla="*/ 120718 w 5533536"/>
              <a:gd name="connsiteY73" fmla="*/ 685234 h 720315"/>
              <a:gd name="connsiteX74" fmla="*/ 0 w 5533536"/>
              <a:gd name="connsiteY74" fmla="*/ 720315 h 720315"/>
              <a:gd name="connsiteX75" fmla="*/ 6022 w 5533536"/>
              <a:gd name="connsiteY75" fmla="*/ 704303 h 720315"/>
              <a:gd name="connsiteX76" fmla="*/ 62250 w 5533536"/>
              <a:gd name="connsiteY76" fmla="*/ 543463 h 720315"/>
              <a:gd name="connsiteX77" fmla="*/ 81179 w 5533536"/>
              <a:gd name="connsiteY77" fmla="*/ 524090 h 720315"/>
              <a:gd name="connsiteX78" fmla="*/ 485415 w 5533536"/>
              <a:gd name="connsiteY78" fmla="*/ 510926 h 720315"/>
              <a:gd name="connsiteX79" fmla="*/ 499373 w 5533536"/>
              <a:gd name="connsiteY79" fmla="*/ 512677 h 720315"/>
              <a:gd name="connsiteX80" fmla="*/ 259431 w 5533536"/>
              <a:gd name="connsiteY80" fmla="*/ 527848 h 720315"/>
              <a:gd name="connsiteX81" fmla="*/ 99245 w 5533536"/>
              <a:gd name="connsiteY81" fmla="*/ 553220 h 720315"/>
              <a:gd name="connsiteX82" fmla="*/ 84797 w 5533536"/>
              <a:gd name="connsiteY82" fmla="*/ 564820 h 720315"/>
              <a:gd name="connsiteX83" fmla="*/ 56251 w 5533536"/>
              <a:gd name="connsiteY83" fmla="*/ 673494 h 720315"/>
              <a:gd name="connsiteX84" fmla="*/ 65681 w 5533536"/>
              <a:gd name="connsiteY84" fmla="*/ 671487 h 720315"/>
              <a:gd name="connsiteX85" fmla="*/ 737937 w 5533536"/>
              <a:gd name="connsiteY85" fmla="*/ 663714 h 720315"/>
              <a:gd name="connsiteX86" fmla="*/ 760268 w 5533536"/>
              <a:gd name="connsiteY86" fmla="*/ 663629 h 720315"/>
              <a:gd name="connsiteX87" fmla="*/ 774190 w 5533536"/>
              <a:gd name="connsiteY87" fmla="*/ 648412 h 720315"/>
              <a:gd name="connsiteX88" fmla="*/ 804829 w 5533536"/>
              <a:gd name="connsiteY88" fmla="*/ 633004 h 720315"/>
              <a:gd name="connsiteX89" fmla="*/ 803898 w 5533536"/>
              <a:gd name="connsiteY89" fmla="*/ 601021 h 720315"/>
              <a:gd name="connsiteX90" fmla="*/ 571519 w 5533536"/>
              <a:gd name="connsiteY90" fmla="*/ 95883 h 720315"/>
              <a:gd name="connsiteX91" fmla="*/ 511136 w 5533536"/>
              <a:gd name="connsiteY91" fmla="*/ 28592 h 720315"/>
              <a:gd name="connsiteX92" fmla="*/ 732545 w 5533536"/>
              <a:gd name="connsiteY92" fmla="*/ 0 h 72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533536" h="720315">
                <a:moveTo>
                  <a:pt x="774536" y="647959"/>
                </a:moveTo>
                <a:lnTo>
                  <a:pt x="774559" y="648004"/>
                </a:lnTo>
                <a:lnTo>
                  <a:pt x="774582" y="647983"/>
                </a:lnTo>
                <a:lnTo>
                  <a:pt x="774190" y="648412"/>
                </a:lnTo>
                <a:lnTo>
                  <a:pt x="774022" y="648496"/>
                </a:lnTo>
                <a:lnTo>
                  <a:pt x="774558" y="648005"/>
                </a:lnTo>
                <a:lnTo>
                  <a:pt x="774521" y="647973"/>
                </a:lnTo>
                <a:close/>
                <a:moveTo>
                  <a:pt x="772307" y="646073"/>
                </a:moveTo>
                <a:lnTo>
                  <a:pt x="774521" y="647973"/>
                </a:lnTo>
                <a:lnTo>
                  <a:pt x="773952" y="648496"/>
                </a:lnTo>
                <a:close/>
                <a:moveTo>
                  <a:pt x="873850" y="605526"/>
                </a:moveTo>
                <a:lnTo>
                  <a:pt x="874329" y="605937"/>
                </a:lnTo>
                <a:lnTo>
                  <a:pt x="874329" y="605936"/>
                </a:lnTo>
                <a:lnTo>
                  <a:pt x="874340" y="605945"/>
                </a:lnTo>
                <a:lnTo>
                  <a:pt x="874317" y="605992"/>
                </a:lnTo>
                <a:lnTo>
                  <a:pt x="874326" y="605951"/>
                </a:lnTo>
                <a:lnTo>
                  <a:pt x="874257" y="605977"/>
                </a:lnTo>
                <a:lnTo>
                  <a:pt x="873826" y="605596"/>
                </a:lnTo>
                <a:close/>
                <a:moveTo>
                  <a:pt x="874797" y="603695"/>
                </a:moveTo>
                <a:lnTo>
                  <a:pt x="874329" y="605936"/>
                </a:lnTo>
                <a:lnTo>
                  <a:pt x="873850" y="605525"/>
                </a:lnTo>
                <a:close/>
                <a:moveTo>
                  <a:pt x="380710" y="141117"/>
                </a:moveTo>
                <a:cubicBezTo>
                  <a:pt x="441559" y="197648"/>
                  <a:pt x="506166" y="257680"/>
                  <a:pt x="570749" y="317689"/>
                </a:cubicBezTo>
                <a:cubicBezTo>
                  <a:pt x="569512" y="319066"/>
                  <a:pt x="568275" y="320420"/>
                  <a:pt x="567038" y="321797"/>
                </a:cubicBezTo>
                <a:cubicBezTo>
                  <a:pt x="504812" y="270938"/>
                  <a:pt x="442609" y="220055"/>
                  <a:pt x="381597" y="170176"/>
                </a:cubicBezTo>
                <a:cubicBezTo>
                  <a:pt x="343411" y="205467"/>
                  <a:pt x="309754" y="236603"/>
                  <a:pt x="278548" y="265429"/>
                </a:cubicBezTo>
                <a:cubicBezTo>
                  <a:pt x="450195" y="327632"/>
                  <a:pt x="590005" y="441814"/>
                  <a:pt x="718075" y="572359"/>
                </a:cubicBezTo>
                <a:cubicBezTo>
                  <a:pt x="728987" y="583481"/>
                  <a:pt x="738335" y="596137"/>
                  <a:pt x="747265" y="609202"/>
                </a:cubicBezTo>
                <a:lnTo>
                  <a:pt x="772307" y="646073"/>
                </a:lnTo>
                <a:lnTo>
                  <a:pt x="757124" y="633045"/>
                </a:lnTo>
                <a:cubicBezTo>
                  <a:pt x="624316" y="497109"/>
                  <a:pt x="476966" y="381619"/>
                  <a:pt x="299298" y="309356"/>
                </a:cubicBezTo>
                <a:cubicBezTo>
                  <a:pt x="268021" y="296636"/>
                  <a:pt x="235064" y="288116"/>
                  <a:pt x="204581" y="278220"/>
                </a:cubicBezTo>
                <a:cubicBezTo>
                  <a:pt x="260249" y="234876"/>
                  <a:pt x="317690" y="190179"/>
                  <a:pt x="380710" y="141117"/>
                </a:cubicBezTo>
                <a:close/>
                <a:moveTo>
                  <a:pt x="1254442" y="133158"/>
                </a:moveTo>
                <a:cubicBezTo>
                  <a:pt x="1252062" y="151457"/>
                  <a:pt x="1251315" y="170130"/>
                  <a:pt x="1247043" y="187985"/>
                </a:cubicBezTo>
                <a:cubicBezTo>
                  <a:pt x="1224403" y="283145"/>
                  <a:pt x="1175994" y="365771"/>
                  <a:pt x="1117643" y="442561"/>
                </a:cubicBezTo>
                <a:cubicBezTo>
                  <a:pt x="1086763" y="483221"/>
                  <a:pt x="1051168" y="520286"/>
                  <a:pt x="1017535" y="558821"/>
                </a:cubicBezTo>
                <a:cubicBezTo>
                  <a:pt x="1013123" y="563862"/>
                  <a:pt x="1007591" y="567947"/>
                  <a:pt x="1002573" y="572475"/>
                </a:cubicBezTo>
                <a:cubicBezTo>
                  <a:pt x="1110687" y="439900"/>
                  <a:pt x="1209558" y="302704"/>
                  <a:pt x="1254442" y="133158"/>
                </a:cubicBezTo>
                <a:close/>
                <a:moveTo>
                  <a:pt x="934045" y="20796"/>
                </a:moveTo>
                <a:cubicBezTo>
                  <a:pt x="979746" y="45234"/>
                  <a:pt x="1024374" y="69088"/>
                  <a:pt x="1069048" y="92965"/>
                </a:cubicBezTo>
                <a:cubicBezTo>
                  <a:pt x="1032473" y="98240"/>
                  <a:pt x="1001360" y="80408"/>
                  <a:pt x="973398" y="65493"/>
                </a:cubicBezTo>
                <a:cubicBezTo>
                  <a:pt x="973398" y="110214"/>
                  <a:pt x="975942" y="155215"/>
                  <a:pt x="972908" y="199842"/>
                </a:cubicBezTo>
                <a:cubicBezTo>
                  <a:pt x="964692" y="321143"/>
                  <a:pt x="942752" y="439994"/>
                  <a:pt x="900319" y="554363"/>
                </a:cubicBezTo>
                <a:lnTo>
                  <a:pt x="874797" y="603695"/>
                </a:lnTo>
                <a:lnTo>
                  <a:pt x="879452" y="581415"/>
                </a:lnTo>
                <a:cubicBezTo>
                  <a:pt x="924803" y="447323"/>
                  <a:pt x="953092" y="310103"/>
                  <a:pt x="950757" y="168075"/>
                </a:cubicBezTo>
                <a:cubicBezTo>
                  <a:pt x="950034" y="123705"/>
                  <a:pt x="941421" y="79451"/>
                  <a:pt x="936356" y="35150"/>
                </a:cubicBezTo>
                <a:cubicBezTo>
                  <a:pt x="935820" y="30389"/>
                  <a:pt x="934839" y="25651"/>
                  <a:pt x="934045" y="20796"/>
                </a:cubicBezTo>
                <a:close/>
                <a:moveTo>
                  <a:pt x="732545" y="0"/>
                </a:moveTo>
                <a:cubicBezTo>
                  <a:pt x="752455" y="62553"/>
                  <a:pt x="774069" y="130521"/>
                  <a:pt x="795682" y="198465"/>
                </a:cubicBezTo>
                <a:cubicBezTo>
                  <a:pt x="794025" y="198979"/>
                  <a:pt x="792368" y="199516"/>
                  <a:pt x="790687" y="200029"/>
                </a:cubicBezTo>
                <a:cubicBezTo>
                  <a:pt x="766950" y="139857"/>
                  <a:pt x="743212" y="79685"/>
                  <a:pt x="720572" y="22267"/>
                </a:cubicBezTo>
                <a:cubicBezTo>
                  <a:pt x="666375" y="32770"/>
                  <a:pt x="618737" y="41990"/>
                  <a:pt x="574997" y="50462"/>
                </a:cubicBezTo>
                <a:cubicBezTo>
                  <a:pt x="708061" y="217791"/>
                  <a:pt x="781094" y="413806"/>
                  <a:pt x="820493" y="626463"/>
                </a:cubicBezTo>
                <a:lnTo>
                  <a:pt x="874257" y="605977"/>
                </a:lnTo>
                <a:lnTo>
                  <a:pt x="881995" y="612831"/>
                </a:lnTo>
                <a:cubicBezTo>
                  <a:pt x="937266" y="613718"/>
                  <a:pt x="978042" y="643524"/>
                  <a:pt x="1017091" y="678162"/>
                </a:cubicBezTo>
                <a:lnTo>
                  <a:pt x="1021309" y="680674"/>
                </a:lnTo>
                <a:lnTo>
                  <a:pt x="1395328" y="681429"/>
                </a:lnTo>
                <a:lnTo>
                  <a:pt x="1422115" y="680747"/>
                </a:lnTo>
                <a:lnTo>
                  <a:pt x="1466225" y="681572"/>
                </a:lnTo>
                <a:lnTo>
                  <a:pt x="5533536" y="689786"/>
                </a:lnTo>
                <a:lnTo>
                  <a:pt x="1324230" y="698264"/>
                </a:lnTo>
                <a:lnTo>
                  <a:pt x="1040922" y="709368"/>
                </a:lnTo>
                <a:cubicBezTo>
                  <a:pt x="1032799" y="709824"/>
                  <a:pt x="1025826" y="709094"/>
                  <a:pt x="1019355" y="706801"/>
                </a:cubicBezTo>
                <a:lnTo>
                  <a:pt x="1007092" y="698903"/>
                </a:lnTo>
                <a:lnTo>
                  <a:pt x="1002573" y="698912"/>
                </a:lnTo>
                <a:lnTo>
                  <a:pt x="1002573" y="695993"/>
                </a:lnTo>
                <a:lnTo>
                  <a:pt x="1000800" y="694850"/>
                </a:lnTo>
                <a:cubicBezTo>
                  <a:pt x="951247" y="647889"/>
                  <a:pt x="894016" y="642218"/>
                  <a:pt x="832490" y="668195"/>
                </a:cubicBezTo>
                <a:cubicBezTo>
                  <a:pt x="820586" y="673237"/>
                  <a:pt x="807492" y="677928"/>
                  <a:pt x="798249" y="686378"/>
                </a:cubicBezTo>
                <a:cubicBezTo>
                  <a:pt x="775492" y="707198"/>
                  <a:pt x="753646" y="704677"/>
                  <a:pt x="725964" y="695107"/>
                </a:cubicBezTo>
                <a:cubicBezTo>
                  <a:pt x="525561" y="625856"/>
                  <a:pt x="323338" y="631994"/>
                  <a:pt x="120718" y="685234"/>
                </a:cubicBezTo>
                <a:cubicBezTo>
                  <a:pt x="81062" y="695644"/>
                  <a:pt x="41943" y="708061"/>
                  <a:pt x="0" y="720315"/>
                </a:cubicBezTo>
                <a:cubicBezTo>
                  <a:pt x="2381" y="714013"/>
                  <a:pt x="4295" y="709205"/>
                  <a:pt x="6022" y="704303"/>
                </a:cubicBezTo>
                <a:cubicBezTo>
                  <a:pt x="24975" y="650760"/>
                  <a:pt x="44604" y="597427"/>
                  <a:pt x="62250" y="543463"/>
                </a:cubicBezTo>
                <a:cubicBezTo>
                  <a:pt x="65938" y="532213"/>
                  <a:pt x="69976" y="526635"/>
                  <a:pt x="81179" y="524090"/>
                </a:cubicBezTo>
                <a:cubicBezTo>
                  <a:pt x="215108" y="493608"/>
                  <a:pt x="349853" y="490200"/>
                  <a:pt x="485415" y="510926"/>
                </a:cubicBezTo>
                <a:cubicBezTo>
                  <a:pt x="490293" y="511673"/>
                  <a:pt x="494938" y="513844"/>
                  <a:pt x="499373" y="512677"/>
                </a:cubicBezTo>
                <a:cubicBezTo>
                  <a:pt x="419361" y="517508"/>
                  <a:pt x="339186" y="520403"/>
                  <a:pt x="259431" y="527848"/>
                </a:cubicBezTo>
                <a:cubicBezTo>
                  <a:pt x="205701" y="532867"/>
                  <a:pt x="152531" y="544000"/>
                  <a:pt x="99245" y="553220"/>
                </a:cubicBezTo>
                <a:cubicBezTo>
                  <a:pt x="93783" y="554177"/>
                  <a:pt x="86221" y="559872"/>
                  <a:pt x="84797" y="564820"/>
                </a:cubicBezTo>
                <a:cubicBezTo>
                  <a:pt x="74480" y="601021"/>
                  <a:pt x="65494" y="637596"/>
                  <a:pt x="56251" y="673494"/>
                </a:cubicBezTo>
                <a:cubicBezTo>
                  <a:pt x="56391" y="673470"/>
                  <a:pt x="61223" y="673004"/>
                  <a:pt x="65681" y="671487"/>
                </a:cubicBezTo>
                <a:cubicBezTo>
                  <a:pt x="288911" y="594719"/>
                  <a:pt x="513144" y="595769"/>
                  <a:pt x="737937" y="663714"/>
                </a:cubicBezTo>
                <a:cubicBezTo>
                  <a:pt x="747262" y="666527"/>
                  <a:pt x="754433" y="666375"/>
                  <a:pt x="760268" y="663629"/>
                </a:cubicBezTo>
                <a:lnTo>
                  <a:pt x="774190" y="648412"/>
                </a:lnTo>
                <a:lnTo>
                  <a:pt x="804829" y="633004"/>
                </a:lnTo>
                <a:cubicBezTo>
                  <a:pt x="809050" y="626416"/>
                  <a:pt x="807983" y="617079"/>
                  <a:pt x="803898" y="601021"/>
                </a:cubicBezTo>
                <a:cubicBezTo>
                  <a:pt x="757474" y="418404"/>
                  <a:pt x="688665" y="245917"/>
                  <a:pt x="571519" y="95883"/>
                </a:cubicBezTo>
                <a:cubicBezTo>
                  <a:pt x="552636" y="71702"/>
                  <a:pt x="530532" y="50066"/>
                  <a:pt x="511136" y="28592"/>
                </a:cubicBezTo>
                <a:cubicBezTo>
                  <a:pt x="582092" y="19419"/>
                  <a:pt x="653748" y="10177"/>
                  <a:pt x="732545" y="0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2FCC6168-AC1A-D455-EE4F-A1F37F7C68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48" y="204281"/>
            <a:ext cx="11476904" cy="77040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GB" dirty="0"/>
              <a:t>                Click to edit Master title style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22C7BD-E7B3-E86B-A0D0-29E066F7F4B1}"/>
              </a:ext>
            </a:extLst>
          </p:cNvPr>
          <p:cNvGrpSpPr/>
          <p:nvPr userDrawn="1"/>
        </p:nvGrpSpPr>
        <p:grpSpPr>
          <a:xfrm>
            <a:off x="10062116" y="5557542"/>
            <a:ext cx="2129883" cy="1300458"/>
            <a:chOff x="10062116" y="5557542"/>
            <a:chExt cx="2129883" cy="130045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1991753-121C-5BEB-715F-D8E9481761AB}"/>
                </a:ext>
              </a:extLst>
            </p:cNvPr>
            <p:cNvSpPr/>
            <p:nvPr/>
          </p:nvSpPr>
          <p:spPr>
            <a:xfrm flipH="1">
              <a:off x="10062116" y="5557542"/>
              <a:ext cx="2129883" cy="1300458"/>
            </a:xfrm>
            <a:custGeom>
              <a:avLst/>
              <a:gdLst>
                <a:gd name="connsiteX0" fmla="*/ 678543 w 3458737"/>
                <a:gd name="connsiteY0" fmla="*/ 83 h 2318739"/>
                <a:gd name="connsiteX1" fmla="*/ 1001486 w 3458737"/>
                <a:gd name="connsiteY1" fmla="*/ 119825 h 2318739"/>
                <a:gd name="connsiteX2" fmla="*/ 1596571 w 3458737"/>
                <a:gd name="connsiteY2" fmla="*/ 1092282 h 2318739"/>
                <a:gd name="connsiteX3" fmla="*/ 2699657 w 3458737"/>
                <a:gd name="connsiteY3" fmla="*/ 1077768 h 2318739"/>
                <a:gd name="connsiteX4" fmla="*/ 3367314 w 3458737"/>
                <a:gd name="connsiteY4" fmla="*/ 1788968 h 2318739"/>
                <a:gd name="connsiteX5" fmla="*/ 3457334 w 3458737"/>
                <a:gd name="connsiteY5" fmla="*/ 2293198 h 2318739"/>
                <a:gd name="connsiteX6" fmla="*/ 3458737 w 3458737"/>
                <a:gd name="connsiteY6" fmla="*/ 2318739 h 2318739"/>
                <a:gd name="connsiteX7" fmla="*/ 0 w 3458737"/>
                <a:gd name="connsiteY7" fmla="*/ 2318739 h 2318739"/>
                <a:gd name="connsiteX8" fmla="*/ 0 w 3458737"/>
                <a:gd name="connsiteY8" fmla="*/ 266790 h 2318739"/>
                <a:gd name="connsiteX9" fmla="*/ 426 w 3458737"/>
                <a:gd name="connsiteY9" fmla="*/ 266300 h 2318739"/>
                <a:gd name="connsiteX10" fmla="*/ 362857 w 3458737"/>
                <a:gd name="connsiteY10" fmla="*/ 61768 h 2318739"/>
                <a:gd name="connsiteX11" fmla="*/ 678543 w 3458737"/>
                <a:gd name="connsiteY11" fmla="*/ 83 h 231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58737" h="2318739">
                  <a:moveTo>
                    <a:pt x="678543" y="83"/>
                  </a:moveTo>
                  <a:cubicBezTo>
                    <a:pt x="788005" y="1897"/>
                    <a:pt x="898677" y="33949"/>
                    <a:pt x="1001486" y="119825"/>
                  </a:cubicBezTo>
                  <a:cubicBezTo>
                    <a:pt x="1207105" y="291577"/>
                    <a:pt x="1313543" y="932625"/>
                    <a:pt x="1596571" y="1092282"/>
                  </a:cubicBezTo>
                  <a:cubicBezTo>
                    <a:pt x="1879599" y="1251939"/>
                    <a:pt x="2404533" y="961654"/>
                    <a:pt x="2699657" y="1077768"/>
                  </a:cubicBezTo>
                  <a:cubicBezTo>
                    <a:pt x="2994781" y="1193882"/>
                    <a:pt x="3246362" y="1450301"/>
                    <a:pt x="3367314" y="1788968"/>
                  </a:cubicBezTo>
                  <a:cubicBezTo>
                    <a:pt x="3412671" y="1915968"/>
                    <a:pt x="3442040" y="2100118"/>
                    <a:pt x="3457334" y="2293198"/>
                  </a:cubicBezTo>
                  <a:lnTo>
                    <a:pt x="3458737" y="2318739"/>
                  </a:lnTo>
                  <a:lnTo>
                    <a:pt x="0" y="2318739"/>
                  </a:lnTo>
                  <a:lnTo>
                    <a:pt x="0" y="266790"/>
                  </a:lnTo>
                  <a:lnTo>
                    <a:pt x="426" y="266300"/>
                  </a:lnTo>
                  <a:cubicBezTo>
                    <a:pt x="111314" y="156073"/>
                    <a:pt x="240393" y="105613"/>
                    <a:pt x="362857" y="61768"/>
                  </a:cubicBezTo>
                  <a:cubicBezTo>
                    <a:pt x="460829" y="26692"/>
                    <a:pt x="569081" y="-1731"/>
                    <a:pt x="678543" y="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075F37D-A217-E642-27EF-23DFCC481553}"/>
                </a:ext>
              </a:extLst>
            </p:cNvPr>
            <p:cNvSpPr/>
            <p:nvPr/>
          </p:nvSpPr>
          <p:spPr>
            <a:xfrm flipH="1">
              <a:off x="10062116" y="5673479"/>
              <a:ext cx="2129883" cy="1178656"/>
            </a:xfrm>
            <a:custGeom>
              <a:avLst/>
              <a:gdLst>
                <a:gd name="connsiteX0" fmla="*/ 678543 w 3458737"/>
                <a:gd name="connsiteY0" fmla="*/ 83 h 2318739"/>
                <a:gd name="connsiteX1" fmla="*/ 1001486 w 3458737"/>
                <a:gd name="connsiteY1" fmla="*/ 119825 h 2318739"/>
                <a:gd name="connsiteX2" fmla="*/ 1596571 w 3458737"/>
                <a:gd name="connsiteY2" fmla="*/ 1092282 h 2318739"/>
                <a:gd name="connsiteX3" fmla="*/ 2699657 w 3458737"/>
                <a:gd name="connsiteY3" fmla="*/ 1077768 h 2318739"/>
                <a:gd name="connsiteX4" fmla="*/ 3367314 w 3458737"/>
                <a:gd name="connsiteY4" fmla="*/ 1788968 h 2318739"/>
                <a:gd name="connsiteX5" fmla="*/ 3457334 w 3458737"/>
                <a:gd name="connsiteY5" fmla="*/ 2293198 h 2318739"/>
                <a:gd name="connsiteX6" fmla="*/ 3458737 w 3458737"/>
                <a:gd name="connsiteY6" fmla="*/ 2318739 h 2318739"/>
                <a:gd name="connsiteX7" fmla="*/ 0 w 3458737"/>
                <a:gd name="connsiteY7" fmla="*/ 2318739 h 2318739"/>
                <a:gd name="connsiteX8" fmla="*/ 0 w 3458737"/>
                <a:gd name="connsiteY8" fmla="*/ 266790 h 2318739"/>
                <a:gd name="connsiteX9" fmla="*/ 426 w 3458737"/>
                <a:gd name="connsiteY9" fmla="*/ 266300 h 2318739"/>
                <a:gd name="connsiteX10" fmla="*/ 362857 w 3458737"/>
                <a:gd name="connsiteY10" fmla="*/ 61768 h 2318739"/>
                <a:gd name="connsiteX11" fmla="*/ 678543 w 3458737"/>
                <a:gd name="connsiteY11" fmla="*/ 83 h 2318739"/>
                <a:gd name="connsiteX0" fmla="*/ 0 w 3458737"/>
                <a:gd name="connsiteY0" fmla="*/ 2318739 h 2410179"/>
                <a:gd name="connsiteX1" fmla="*/ 0 w 3458737"/>
                <a:gd name="connsiteY1" fmla="*/ 266790 h 2410179"/>
                <a:gd name="connsiteX2" fmla="*/ 426 w 3458737"/>
                <a:gd name="connsiteY2" fmla="*/ 266300 h 2410179"/>
                <a:gd name="connsiteX3" fmla="*/ 362857 w 3458737"/>
                <a:gd name="connsiteY3" fmla="*/ 61768 h 2410179"/>
                <a:gd name="connsiteX4" fmla="*/ 678543 w 3458737"/>
                <a:gd name="connsiteY4" fmla="*/ 83 h 2410179"/>
                <a:gd name="connsiteX5" fmla="*/ 1001486 w 3458737"/>
                <a:gd name="connsiteY5" fmla="*/ 119825 h 2410179"/>
                <a:gd name="connsiteX6" fmla="*/ 1596571 w 3458737"/>
                <a:gd name="connsiteY6" fmla="*/ 1092282 h 2410179"/>
                <a:gd name="connsiteX7" fmla="*/ 2699657 w 3458737"/>
                <a:gd name="connsiteY7" fmla="*/ 1077768 h 2410179"/>
                <a:gd name="connsiteX8" fmla="*/ 3367314 w 3458737"/>
                <a:gd name="connsiteY8" fmla="*/ 1788968 h 2410179"/>
                <a:gd name="connsiteX9" fmla="*/ 3457334 w 3458737"/>
                <a:gd name="connsiteY9" fmla="*/ 2293198 h 2410179"/>
                <a:gd name="connsiteX10" fmla="*/ 3458737 w 3458737"/>
                <a:gd name="connsiteY10" fmla="*/ 2318739 h 2410179"/>
                <a:gd name="connsiteX11" fmla="*/ 91440 w 3458737"/>
                <a:gd name="connsiteY11" fmla="*/ 2410179 h 2410179"/>
                <a:gd name="connsiteX0" fmla="*/ 0 w 3458737"/>
                <a:gd name="connsiteY0" fmla="*/ 2318739 h 2505429"/>
                <a:gd name="connsiteX1" fmla="*/ 0 w 3458737"/>
                <a:gd name="connsiteY1" fmla="*/ 266790 h 2505429"/>
                <a:gd name="connsiteX2" fmla="*/ 426 w 3458737"/>
                <a:gd name="connsiteY2" fmla="*/ 266300 h 2505429"/>
                <a:gd name="connsiteX3" fmla="*/ 362857 w 3458737"/>
                <a:gd name="connsiteY3" fmla="*/ 61768 h 2505429"/>
                <a:gd name="connsiteX4" fmla="*/ 678543 w 3458737"/>
                <a:gd name="connsiteY4" fmla="*/ 83 h 2505429"/>
                <a:gd name="connsiteX5" fmla="*/ 1001486 w 3458737"/>
                <a:gd name="connsiteY5" fmla="*/ 119825 h 2505429"/>
                <a:gd name="connsiteX6" fmla="*/ 1596571 w 3458737"/>
                <a:gd name="connsiteY6" fmla="*/ 1092282 h 2505429"/>
                <a:gd name="connsiteX7" fmla="*/ 2699657 w 3458737"/>
                <a:gd name="connsiteY7" fmla="*/ 1077768 h 2505429"/>
                <a:gd name="connsiteX8" fmla="*/ 3367314 w 3458737"/>
                <a:gd name="connsiteY8" fmla="*/ 1788968 h 2505429"/>
                <a:gd name="connsiteX9" fmla="*/ 3457334 w 3458737"/>
                <a:gd name="connsiteY9" fmla="*/ 2293198 h 2505429"/>
                <a:gd name="connsiteX10" fmla="*/ 3458737 w 3458737"/>
                <a:gd name="connsiteY10" fmla="*/ 2318739 h 2505429"/>
                <a:gd name="connsiteX11" fmla="*/ 120015 w 3458737"/>
                <a:gd name="connsiteY11" fmla="*/ 2505429 h 2505429"/>
                <a:gd name="connsiteX0" fmla="*/ 0 w 3458737"/>
                <a:gd name="connsiteY0" fmla="*/ 2318739 h 2318739"/>
                <a:gd name="connsiteX1" fmla="*/ 0 w 3458737"/>
                <a:gd name="connsiteY1" fmla="*/ 266790 h 2318739"/>
                <a:gd name="connsiteX2" fmla="*/ 426 w 3458737"/>
                <a:gd name="connsiteY2" fmla="*/ 266300 h 2318739"/>
                <a:gd name="connsiteX3" fmla="*/ 362857 w 3458737"/>
                <a:gd name="connsiteY3" fmla="*/ 61768 h 2318739"/>
                <a:gd name="connsiteX4" fmla="*/ 678543 w 3458737"/>
                <a:gd name="connsiteY4" fmla="*/ 83 h 2318739"/>
                <a:gd name="connsiteX5" fmla="*/ 1001486 w 3458737"/>
                <a:gd name="connsiteY5" fmla="*/ 119825 h 2318739"/>
                <a:gd name="connsiteX6" fmla="*/ 1596571 w 3458737"/>
                <a:gd name="connsiteY6" fmla="*/ 1092282 h 2318739"/>
                <a:gd name="connsiteX7" fmla="*/ 2699657 w 3458737"/>
                <a:gd name="connsiteY7" fmla="*/ 1077768 h 2318739"/>
                <a:gd name="connsiteX8" fmla="*/ 3367314 w 3458737"/>
                <a:gd name="connsiteY8" fmla="*/ 1788968 h 2318739"/>
                <a:gd name="connsiteX9" fmla="*/ 3457334 w 3458737"/>
                <a:gd name="connsiteY9" fmla="*/ 2293198 h 2318739"/>
                <a:gd name="connsiteX10" fmla="*/ 3458737 w 3458737"/>
                <a:gd name="connsiteY10" fmla="*/ 2318739 h 2318739"/>
                <a:gd name="connsiteX0" fmla="*/ 0 w 3458737"/>
                <a:gd name="connsiteY0" fmla="*/ 266790 h 2318739"/>
                <a:gd name="connsiteX1" fmla="*/ 426 w 3458737"/>
                <a:gd name="connsiteY1" fmla="*/ 266300 h 2318739"/>
                <a:gd name="connsiteX2" fmla="*/ 362857 w 3458737"/>
                <a:gd name="connsiteY2" fmla="*/ 61768 h 2318739"/>
                <a:gd name="connsiteX3" fmla="*/ 678543 w 3458737"/>
                <a:gd name="connsiteY3" fmla="*/ 83 h 2318739"/>
                <a:gd name="connsiteX4" fmla="*/ 1001486 w 3458737"/>
                <a:gd name="connsiteY4" fmla="*/ 119825 h 2318739"/>
                <a:gd name="connsiteX5" fmla="*/ 1596571 w 3458737"/>
                <a:gd name="connsiteY5" fmla="*/ 1092282 h 2318739"/>
                <a:gd name="connsiteX6" fmla="*/ 2699657 w 3458737"/>
                <a:gd name="connsiteY6" fmla="*/ 1077768 h 2318739"/>
                <a:gd name="connsiteX7" fmla="*/ 3367314 w 3458737"/>
                <a:gd name="connsiteY7" fmla="*/ 1788968 h 2318739"/>
                <a:gd name="connsiteX8" fmla="*/ 3457334 w 3458737"/>
                <a:gd name="connsiteY8" fmla="*/ 2293198 h 2318739"/>
                <a:gd name="connsiteX9" fmla="*/ 3458737 w 3458737"/>
                <a:gd name="connsiteY9" fmla="*/ 2318739 h 2318739"/>
                <a:gd name="connsiteX0" fmla="*/ 0 w 3457334"/>
                <a:gd name="connsiteY0" fmla="*/ 266790 h 2293198"/>
                <a:gd name="connsiteX1" fmla="*/ 426 w 3457334"/>
                <a:gd name="connsiteY1" fmla="*/ 266300 h 2293198"/>
                <a:gd name="connsiteX2" fmla="*/ 362857 w 3457334"/>
                <a:gd name="connsiteY2" fmla="*/ 61768 h 2293198"/>
                <a:gd name="connsiteX3" fmla="*/ 678543 w 3457334"/>
                <a:gd name="connsiteY3" fmla="*/ 83 h 2293198"/>
                <a:gd name="connsiteX4" fmla="*/ 1001486 w 3457334"/>
                <a:gd name="connsiteY4" fmla="*/ 119825 h 2293198"/>
                <a:gd name="connsiteX5" fmla="*/ 1596571 w 3457334"/>
                <a:gd name="connsiteY5" fmla="*/ 1092282 h 2293198"/>
                <a:gd name="connsiteX6" fmla="*/ 2699657 w 3457334"/>
                <a:gd name="connsiteY6" fmla="*/ 1077768 h 2293198"/>
                <a:gd name="connsiteX7" fmla="*/ 3367314 w 3457334"/>
                <a:gd name="connsiteY7" fmla="*/ 1788968 h 2293198"/>
                <a:gd name="connsiteX8" fmla="*/ 3457334 w 3457334"/>
                <a:gd name="connsiteY8" fmla="*/ 2293198 h 2293198"/>
                <a:gd name="connsiteX0" fmla="*/ 0 w 3367314"/>
                <a:gd name="connsiteY0" fmla="*/ 266790 h 1788968"/>
                <a:gd name="connsiteX1" fmla="*/ 426 w 3367314"/>
                <a:gd name="connsiteY1" fmla="*/ 266300 h 1788968"/>
                <a:gd name="connsiteX2" fmla="*/ 362857 w 3367314"/>
                <a:gd name="connsiteY2" fmla="*/ 61768 h 1788968"/>
                <a:gd name="connsiteX3" fmla="*/ 678543 w 3367314"/>
                <a:gd name="connsiteY3" fmla="*/ 83 h 1788968"/>
                <a:gd name="connsiteX4" fmla="*/ 1001486 w 3367314"/>
                <a:gd name="connsiteY4" fmla="*/ 119825 h 1788968"/>
                <a:gd name="connsiteX5" fmla="*/ 1596571 w 3367314"/>
                <a:gd name="connsiteY5" fmla="*/ 1092282 h 1788968"/>
                <a:gd name="connsiteX6" fmla="*/ 2699657 w 3367314"/>
                <a:gd name="connsiteY6" fmla="*/ 1077768 h 1788968"/>
                <a:gd name="connsiteX7" fmla="*/ 3367314 w 3367314"/>
                <a:gd name="connsiteY7" fmla="*/ 1788968 h 178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7314" h="1788968">
                  <a:moveTo>
                    <a:pt x="0" y="266790"/>
                  </a:moveTo>
                  <a:lnTo>
                    <a:pt x="426" y="266300"/>
                  </a:lnTo>
                  <a:cubicBezTo>
                    <a:pt x="111314" y="156073"/>
                    <a:pt x="240393" y="105613"/>
                    <a:pt x="362857" y="61768"/>
                  </a:cubicBezTo>
                  <a:cubicBezTo>
                    <a:pt x="460829" y="26692"/>
                    <a:pt x="569081" y="-1731"/>
                    <a:pt x="678543" y="83"/>
                  </a:cubicBezTo>
                  <a:cubicBezTo>
                    <a:pt x="788005" y="1897"/>
                    <a:pt x="898677" y="33949"/>
                    <a:pt x="1001486" y="119825"/>
                  </a:cubicBezTo>
                  <a:cubicBezTo>
                    <a:pt x="1207105" y="291577"/>
                    <a:pt x="1313543" y="932625"/>
                    <a:pt x="1596571" y="1092282"/>
                  </a:cubicBezTo>
                  <a:cubicBezTo>
                    <a:pt x="1879599" y="1251939"/>
                    <a:pt x="2404533" y="961654"/>
                    <a:pt x="2699657" y="1077768"/>
                  </a:cubicBezTo>
                  <a:cubicBezTo>
                    <a:pt x="2994781" y="1193882"/>
                    <a:pt x="3246362" y="1450301"/>
                    <a:pt x="3367314" y="1788968"/>
                  </a:cubicBezTo>
                </a:path>
              </a:pathLst>
            </a:custGeom>
            <a:noFill/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79066DC-88A1-3C58-F131-85B11DB96465}"/>
              </a:ext>
            </a:extLst>
          </p:cNvPr>
          <p:cNvGrpSpPr/>
          <p:nvPr userDrawn="1"/>
        </p:nvGrpSpPr>
        <p:grpSpPr>
          <a:xfrm>
            <a:off x="0" y="5988204"/>
            <a:ext cx="1424545" cy="869795"/>
            <a:chOff x="0" y="5557542"/>
            <a:chExt cx="2129883" cy="130045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388FC7C-8CEC-F819-276E-0962902B2490}"/>
                </a:ext>
              </a:extLst>
            </p:cNvPr>
            <p:cNvSpPr/>
            <p:nvPr/>
          </p:nvSpPr>
          <p:spPr>
            <a:xfrm>
              <a:off x="0" y="5557542"/>
              <a:ext cx="2129883" cy="1300458"/>
            </a:xfrm>
            <a:custGeom>
              <a:avLst/>
              <a:gdLst>
                <a:gd name="connsiteX0" fmla="*/ 678543 w 3458737"/>
                <a:gd name="connsiteY0" fmla="*/ 83 h 2318739"/>
                <a:gd name="connsiteX1" fmla="*/ 1001486 w 3458737"/>
                <a:gd name="connsiteY1" fmla="*/ 119825 h 2318739"/>
                <a:gd name="connsiteX2" fmla="*/ 1596571 w 3458737"/>
                <a:gd name="connsiteY2" fmla="*/ 1092282 h 2318739"/>
                <a:gd name="connsiteX3" fmla="*/ 2699657 w 3458737"/>
                <a:gd name="connsiteY3" fmla="*/ 1077768 h 2318739"/>
                <a:gd name="connsiteX4" fmla="*/ 3367314 w 3458737"/>
                <a:gd name="connsiteY4" fmla="*/ 1788968 h 2318739"/>
                <a:gd name="connsiteX5" fmla="*/ 3457334 w 3458737"/>
                <a:gd name="connsiteY5" fmla="*/ 2293198 h 2318739"/>
                <a:gd name="connsiteX6" fmla="*/ 3458737 w 3458737"/>
                <a:gd name="connsiteY6" fmla="*/ 2318739 h 2318739"/>
                <a:gd name="connsiteX7" fmla="*/ 0 w 3458737"/>
                <a:gd name="connsiteY7" fmla="*/ 2318739 h 2318739"/>
                <a:gd name="connsiteX8" fmla="*/ 0 w 3458737"/>
                <a:gd name="connsiteY8" fmla="*/ 266790 h 2318739"/>
                <a:gd name="connsiteX9" fmla="*/ 426 w 3458737"/>
                <a:gd name="connsiteY9" fmla="*/ 266300 h 2318739"/>
                <a:gd name="connsiteX10" fmla="*/ 362857 w 3458737"/>
                <a:gd name="connsiteY10" fmla="*/ 61768 h 2318739"/>
                <a:gd name="connsiteX11" fmla="*/ 678543 w 3458737"/>
                <a:gd name="connsiteY11" fmla="*/ 83 h 231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58737" h="2318739">
                  <a:moveTo>
                    <a:pt x="678543" y="83"/>
                  </a:moveTo>
                  <a:cubicBezTo>
                    <a:pt x="788005" y="1897"/>
                    <a:pt x="898677" y="33949"/>
                    <a:pt x="1001486" y="119825"/>
                  </a:cubicBezTo>
                  <a:cubicBezTo>
                    <a:pt x="1207105" y="291577"/>
                    <a:pt x="1313543" y="932625"/>
                    <a:pt x="1596571" y="1092282"/>
                  </a:cubicBezTo>
                  <a:cubicBezTo>
                    <a:pt x="1879599" y="1251939"/>
                    <a:pt x="2404533" y="961654"/>
                    <a:pt x="2699657" y="1077768"/>
                  </a:cubicBezTo>
                  <a:cubicBezTo>
                    <a:pt x="2994781" y="1193882"/>
                    <a:pt x="3246362" y="1450301"/>
                    <a:pt x="3367314" y="1788968"/>
                  </a:cubicBezTo>
                  <a:cubicBezTo>
                    <a:pt x="3412671" y="1915968"/>
                    <a:pt x="3442040" y="2100118"/>
                    <a:pt x="3457334" y="2293198"/>
                  </a:cubicBezTo>
                  <a:lnTo>
                    <a:pt x="3458737" y="2318739"/>
                  </a:lnTo>
                  <a:lnTo>
                    <a:pt x="0" y="2318739"/>
                  </a:lnTo>
                  <a:lnTo>
                    <a:pt x="0" y="266790"/>
                  </a:lnTo>
                  <a:lnTo>
                    <a:pt x="426" y="266300"/>
                  </a:lnTo>
                  <a:cubicBezTo>
                    <a:pt x="111314" y="156073"/>
                    <a:pt x="240393" y="105613"/>
                    <a:pt x="362857" y="61768"/>
                  </a:cubicBezTo>
                  <a:cubicBezTo>
                    <a:pt x="460829" y="26692"/>
                    <a:pt x="569081" y="-1731"/>
                    <a:pt x="678543" y="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0BAADBE-0D21-BDFE-CB22-8375EEB356D1}"/>
                </a:ext>
              </a:extLst>
            </p:cNvPr>
            <p:cNvSpPr/>
            <p:nvPr/>
          </p:nvSpPr>
          <p:spPr>
            <a:xfrm>
              <a:off x="0" y="5673479"/>
              <a:ext cx="2129883" cy="1178656"/>
            </a:xfrm>
            <a:custGeom>
              <a:avLst/>
              <a:gdLst>
                <a:gd name="connsiteX0" fmla="*/ 678543 w 3458737"/>
                <a:gd name="connsiteY0" fmla="*/ 83 h 2318739"/>
                <a:gd name="connsiteX1" fmla="*/ 1001486 w 3458737"/>
                <a:gd name="connsiteY1" fmla="*/ 119825 h 2318739"/>
                <a:gd name="connsiteX2" fmla="*/ 1596571 w 3458737"/>
                <a:gd name="connsiteY2" fmla="*/ 1092282 h 2318739"/>
                <a:gd name="connsiteX3" fmla="*/ 2699657 w 3458737"/>
                <a:gd name="connsiteY3" fmla="*/ 1077768 h 2318739"/>
                <a:gd name="connsiteX4" fmla="*/ 3367314 w 3458737"/>
                <a:gd name="connsiteY4" fmla="*/ 1788968 h 2318739"/>
                <a:gd name="connsiteX5" fmla="*/ 3457334 w 3458737"/>
                <a:gd name="connsiteY5" fmla="*/ 2293198 h 2318739"/>
                <a:gd name="connsiteX6" fmla="*/ 3458737 w 3458737"/>
                <a:gd name="connsiteY6" fmla="*/ 2318739 h 2318739"/>
                <a:gd name="connsiteX7" fmla="*/ 0 w 3458737"/>
                <a:gd name="connsiteY7" fmla="*/ 2318739 h 2318739"/>
                <a:gd name="connsiteX8" fmla="*/ 0 w 3458737"/>
                <a:gd name="connsiteY8" fmla="*/ 266790 h 2318739"/>
                <a:gd name="connsiteX9" fmla="*/ 426 w 3458737"/>
                <a:gd name="connsiteY9" fmla="*/ 266300 h 2318739"/>
                <a:gd name="connsiteX10" fmla="*/ 362857 w 3458737"/>
                <a:gd name="connsiteY10" fmla="*/ 61768 h 2318739"/>
                <a:gd name="connsiteX11" fmla="*/ 678543 w 3458737"/>
                <a:gd name="connsiteY11" fmla="*/ 83 h 2318739"/>
                <a:gd name="connsiteX0" fmla="*/ 0 w 3458737"/>
                <a:gd name="connsiteY0" fmla="*/ 2318739 h 2410179"/>
                <a:gd name="connsiteX1" fmla="*/ 0 w 3458737"/>
                <a:gd name="connsiteY1" fmla="*/ 266790 h 2410179"/>
                <a:gd name="connsiteX2" fmla="*/ 426 w 3458737"/>
                <a:gd name="connsiteY2" fmla="*/ 266300 h 2410179"/>
                <a:gd name="connsiteX3" fmla="*/ 362857 w 3458737"/>
                <a:gd name="connsiteY3" fmla="*/ 61768 h 2410179"/>
                <a:gd name="connsiteX4" fmla="*/ 678543 w 3458737"/>
                <a:gd name="connsiteY4" fmla="*/ 83 h 2410179"/>
                <a:gd name="connsiteX5" fmla="*/ 1001486 w 3458737"/>
                <a:gd name="connsiteY5" fmla="*/ 119825 h 2410179"/>
                <a:gd name="connsiteX6" fmla="*/ 1596571 w 3458737"/>
                <a:gd name="connsiteY6" fmla="*/ 1092282 h 2410179"/>
                <a:gd name="connsiteX7" fmla="*/ 2699657 w 3458737"/>
                <a:gd name="connsiteY7" fmla="*/ 1077768 h 2410179"/>
                <a:gd name="connsiteX8" fmla="*/ 3367314 w 3458737"/>
                <a:gd name="connsiteY8" fmla="*/ 1788968 h 2410179"/>
                <a:gd name="connsiteX9" fmla="*/ 3457334 w 3458737"/>
                <a:gd name="connsiteY9" fmla="*/ 2293198 h 2410179"/>
                <a:gd name="connsiteX10" fmla="*/ 3458737 w 3458737"/>
                <a:gd name="connsiteY10" fmla="*/ 2318739 h 2410179"/>
                <a:gd name="connsiteX11" fmla="*/ 91440 w 3458737"/>
                <a:gd name="connsiteY11" fmla="*/ 2410179 h 2410179"/>
                <a:gd name="connsiteX0" fmla="*/ 0 w 3458737"/>
                <a:gd name="connsiteY0" fmla="*/ 2318739 h 2505429"/>
                <a:gd name="connsiteX1" fmla="*/ 0 w 3458737"/>
                <a:gd name="connsiteY1" fmla="*/ 266790 h 2505429"/>
                <a:gd name="connsiteX2" fmla="*/ 426 w 3458737"/>
                <a:gd name="connsiteY2" fmla="*/ 266300 h 2505429"/>
                <a:gd name="connsiteX3" fmla="*/ 362857 w 3458737"/>
                <a:gd name="connsiteY3" fmla="*/ 61768 h 2505429"/>
                <a:gd name="connsiteX4" fmla="*/ 678543 w 3458737"/>
                <a:gd name="connsiteY4" fmla="*/ 83 h 2505429"/>
                <a:gd name="connsiteX5" fmla="*/ 1001486 w 3458737"/>
                <a:gd name="connsiteY5" fmla="*/ 119825 h 2505429"/>
                <a:gd name="connsiteX6" fmla="*/ 1596571 w 3458737"/>
                <a:gd name="connsiteY6" fmla="*/ 1092282 h 2505429"/>
                <a:gd name="connsiteX7" fmla="*/ 2699657 w 3458737"/>
                <a:gd name="connsiteY7" fmla="*/ 1077768 h 2505429"/>
                <a:gd name="connsiteX8" fmla="*/ 3367314 w 3458737"/>
                <a:gd name="connsiteY8" fmla="*/ 1788968 h 2505429"/>
                <a:gd name="connsiteX9" fmla="*/ 3457334 w 3458737"/>
                <a:gd name="connsiteY9" fmla="*/ 2293198 h 2505429"/>
                <a:gd name="connsiteX10" fmla="*/ 3458737 w 3458737"/>
                <a:gd name="connsiteY10" fmla="*/ 2318739 h 2505429"/>
                <a:gd name="connsiteX11" fmla="*/ 120015 w 3458737"/>
                <a:gd name="connsiteY11" fmla="*/ 2505429 h 2505429"/>
                <a:gd name="connsiteX0" fmla="*/ 0 w 3458737"/>
                <a:gd name="connsiteY0" fmla="*/ 2318739 h 2318739"/>
                <a:gd name="connsiteX1" fmla="*/ 0 w 3458737"/>
                <a:gd name="connsiteY1" fmla="*/ 266790 h 2318739"/>
                <a:gd name="connsiteX2" fmla="*/ 426 w 3458737"/>
                <a:gd name="connsiteY2" fmla="*/ 266300 h 2318739"/>
                <a:gd name="connsiteX3" fmla="*/ 362857 w 3458737"/>
                <a:gd name="connsiteY3" fmla="*/ 61768 h 2318739"/>
                <a:gd name="connsiteX4" fmla="*/ 678543 w 3458737"/>
                <a:gd name="connsiteY4" fmla="*/ 83 h 2318739"/>
                <a:gd name="connsiteX5" fmla="*/ 1001486 w 3458737"/>
                <a:gd name="connsiteY5" fmla="*/ 119825 h 2318739"/>
                <a:gd name="connsiteX6" fmla="*/ 1596571 w 3458737"/>
                <a:gd name="connsiteY6" fmla="*/ 1092282 h 2318739"/>
                <a:gd name="connsiteX7" fmla="*/ 2699657 w 3458737"/>
                <a:gd name="connsiteY7" fmla="*/ 1077768 h 2318739"/>
                <a:gd name="connsiteX8" fmla="*/ 3367314 w 3458737"/>
                <a:gd name="connsiteY8" fmla="*/ 1788968 h 2318739"/>
                <a:gd name="connsiteX9" fmla="*/ 3457334 w 3458737"/>
                <a:gd name="connsiteY9" fmla="*/ 2293198 h 2318739"/>
                <a:gd name="connsiteX10" fmla="*/ 3458737 w 3458737"/>
                <a:gd name="connsiteY10" fmla="*/ 2318739 h 2318739"/>
                <a:gd name="connsiteX0" fmla="*/ 0 w 3458737"/>
                <a:gd name="connsiteY0" fmla="*/ 266790 h 2318739"/>
                <a:gd name="connsiteX1" fmla="*/ 426 w 3458737"/>
                <a:gd name="connsiteY1" fmla="*/ 266300 h 2318739"/>
                <a:gd name="connsiteX2" fmla="*/ 362857 w 3458737"/>
                <a:gd name="connsiteY2" fmla="*/ 61768 h 2318739"/>
                <a:gd name="connsiteX3" fmla="*/ 678543 w 3458737"/>
                <a:gd name="connsiteY3" fmla="*/ 83 h 2318739"/>
                <a:gd name="connsiteX4" fmla="*/ 1001486 w 3458737"/>
                <a:gd name="connsiteY4" fmla="*/ 119825 h 2318739"/>
                <a:gd name="connsiteX5" fmla="*/ 1596571 w 3458737"/>
                <a:gd name="connsiteY5" fmla="*/ 1092282 h 2318739"/>
                <a:gd name="connsiteX6" fmla="*/ 2699657 w 3458737"/>
                <a:gd name="connsiteY6" fmla="*/ 1077768 h 2318739"/>
                <a:gd name="connsiteX7" fmla="*/ 3367314 w 3458737"/>
                <a:gd name="connsiteY7" fmla="*/ 1788968 h 2318739"/>
                <a:gd name="connsiteX8" fmla="*/ 3457334 w 3458737"/>
                <a:gd name="connsiteY8" fmla="*/ 2293198 h 2318739"/>
                <a:gd name="connsiteX9" fmla="*/ 3458737 w 3458737"/>
                <a:gd name="connsiteY9" fmla="*/ 2318739 h 2318739"/>
                <a:gd name="connsiteX0" fmla="*/ 0 w 3457334"/>
                <a:gd name="connsiteY0" fmla="*/ 266790 h 2293198"/>
                <a:gd name="connsiteX1" fmla="*/ 426 w 3457334"/>
                <a:gd name="connsiteY1" fmla="*/ 266300 h 2293198"/>
                <a:gd name="connsiteX2" fmla="*/ 362857 w 3457334"/>
                <a:gd name="connsiteY2" fmla="*/ 61768 h 2293198"/>
                <a:gd name="connsiteX3" fmla="*/ 678543 w 3457334"/>
                <a:gd name="connsiteY3" fmla="*/ 83 h 2293198"/>
                <a:gd name="connsiteX4" fmla="*/ 1001486 w 3457334"/>
                <a:gd name="connsiteY4" fmla="*/ 119825 h 2293198"/>
                <a:gd name="connsiteX5" fmla="*/ 1596571 w 3457334"/>
                <a:gd name="connsiteY5" fmla="*/ 1092282 h 2293198"/>
                <a:gd name="connsiteX6" fmla="*/ 2699657 w 3457334"/>
                <a:gd name="connsiteY6" fmla="*/ 1077768 h 2293198"/>
                <a:gd name="connsiteX7" fmla="*/ 3367314 w 3457334"/>
                <a:gd name="connsiteY7" fmla="*/ 1788968 h 2293198"/>
                <a:gd name="connsiteX8" fmla="*/ 3457334 w 3457334"/>
                <a:gd name="connsiteY8" fmla="*/ 2293198 h 2293198"/>
                <a:gd name="connsiteX0" fmla="*/ 0 w 3367314"/>
                <a:gd name="connsiteY0" fmla="*/ 266790 h 1788968"/>
                <a:gd name="connsiteX1" fmla="*/ 426 w 3367314"/>
                <a:gd name="connsiteY1" fmla="*/ 266300 h 1788968"/>
                <a:gd name="connsiteX2" fmla="*/ 362857 w 3367314"/>
                <a:gd name="connsiteY2" fmla="*/ 61768 h 1788968"/>
                <a:gd name="connsiteX3" fmla="*/ 678543 w 3367314"/>
                <a:gd name="connsiteY3" fmla="*/ 83 h 1788968"/>
                <a:gd name="connsiteX4" fmla="*/ 1001486 w 3367314"/>
                <a:gd name="connsiteY4" fmla="*/ 119825 h 1788968"/>
                <a:gd name="connsiteX5" fmla="*/ 1596571 w 3367314"/>
                <a:gd name="connsiteY5" fmla="*/ 1092282 h 1788968"/>
                <a:gd name="connsiteX6" fmla="*/ 2699657 w 3367314"/>
                <a:gd name="connsiteY6" fmla="*/ 1077768 h 1788968"/>
                <a:gd name="connsiteX7" fmla="*/ 3367314 w 3367314"/>
                <a:gd name="connsiteY7" fmla="*/ 1788968 h 178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7314" h="1788968">
                  <a:moveTo>
                    <a:pt x="0" y="266790"/>
                  </a:moveTo>
                  <a:lnTo>
                    <a:pt x="426" y="266300"/>
                  </a:lnTo>
                  <a:cubicBezTo>
                    <a:pt x="111314" y="156073"/>
                    <a:pt x="240393" y="105613"/>
                    <a:pt x="362857" y="61768"/>
                  </a:cubicBezTo>
                  <a:cubicBezTo>
                    <a:pt x="460829" y="26692"/>
                    <a:pt x="569081" y="-1731"/>
                    <a:pt x="678543" y="83"/>
                  </a:cubicBezTo>
                  <a:cubicBezTo>
                    <a:pt x="788005" y="1897"/>
                    <a:pt x="898677" y="33949"/>
                    <a:pt x="1001486" y="119825"/>
                  </a:cubicBezTo>
                  <a:cubicBezTo>
                    <a:pt x="1207105" y="291577"/>
                    <a:pt x="1313543" y="932625"/>
                    <a:pt x="1596571" y="1092282"/>
                  </a:cubicBezTo>
                  <a:cubicBezTo>
                    <a:pt x="1879599" y="1251939"/>
                    <a:pt x="2404533" y="961654"/>
                    <a:pt x="2699657" y="1077768"/>
                  </a:cubicBezTo>
                  <a:cubicBezTo>
                    <a:pt x="2994781" y="1193882"/>
                    <a:pt x="3246362" y="1450301"/>
                    <a:pt x="3367314" y="1788968"/>
                  </a:cubicBezTo>
                </a:path>
              </a:pathLst>
            </a:custGeom>
            <a:noFill/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9645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3D21641-C9C0-5A67-6983-909E6A617579}"/>
              </a:ext>
            </a:extLst>
          </p:cNvPr>
          <p:cNvGrpSpPr/>
          <p:nvPr userDrawn="1"/>
        </p:nvGrpSpPr>
        <p:grpSpPr>
          <a:xfrm>
            <a:off x="10109972" y="0"/>
            <a:ext cx="2082028" cy="1271239"/>
            <a:chOff x="10113666" y="0"/>
            <a:chExt cx="2078333" cy="126898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87925DF-6E70-F399-98FF-032E3118C282}"/>
                </a:ext>
              </a:extLst>
            </p:cNvPr>
            <p:cNvSpPr/>
            <p:nvPr/>
          </p:nvSpPr>
          <p:spPr>
            <a:xfrm flipH="1" flipV="1">
              <a:off x="10113666" y="0"/>
              <a:ext cx="2078333" cy="1268983"/>
            </a:xfrm>
            <a:custGeom>
              <a:avLst/>
              <a:gdLst>
                <a:gd name="connsiteX0" fmla="*/ 678543 w 3458737"/>
                <a:gd name="connsiteY0" fmla="*/ 83 h 2318739"/>
                <a:gd name="connsiteX1" fmla="*/ 1001486 w 3458737"/>
                <a:gd name="connsiteY1" fmla="*/ 119825 h 2318739"/>
                <a:gd name="connsiteX2" fmla="*/ 1596571 w 3458737"/>
                <a:gd name="connsiteY2" fmla="*/ 1092282 h 2318739"/>
                <a:gd name="connsiteX3" fmla="*/ 2699657 w 3458737"/>
                <a:gd name="connsiteY3" fmla="*/ 1077768 h 2318739"/>
                <a:gd name="connsiteX4" fmla="*/ 3367314 w 3458737"/>
                <a:gd name="connsiteY4" fmla="*/ 1788968 h 2318739"/>
                <a:gd name="connsiteX5" fmla="*/ 3457334 w 3458737"/>
                <a:gd name="connsiteY5" fmla="*/ 2293198 h 2318739"/>
                <a:gd name="connsiteX6" fmla="*/ 3458737 w 3458737"/>
                <a:gd name="connsiteY6" fmla="*/ 2318739 h 2318739"/>
                <a:gd name="connsiteX7" fmla="*/ 0 w 3458737"/>
                <a:gd name="connsiteY7" fmla="*/ 2318739 h 2318739"/>
                <a:gd name="connsiteX8" fmla="*/ 0 w 3458737"/>
                <a:gd name="connsiteY8" fmla="*/ 266790 h 2318739"/>
                <a:gd name="connsiteX9" fmla="*/ 426 w 3458737"/>
                <a:gd name="connsiteY9" fmla="*/ 266300 h 2318739"/>
                <a:gd name="connsiteX10" fmla="*/ 362857 w 3458737"/>
                <a:gd name="connsiteY10" fmla="*/ 61768 h 2318739"/>
                <a:gd name="connsiteX11" fmla="*/ 678543 w 3458737"/>
                <a:gd name="connsiteY11" fmla="*/ 83 h 231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58737" h="2318739">
                  <a:moveTo>
                    <a:pt x="678543" y="83"/>
                  </a:moveTo>
                  <a:cubicBezTo>
                    <a:pt x="788005" y="1897"/>
                    <a:pt x="898677" y="33949"/>
                    <a:pt x="1001486" y="119825"/>
                  </a:cubicBezTo>
                  <a:cubicBezTo>
                    <a:pt x="1207105" y="291577"/>
                    <a:pt x="1313543" y="932625"/>
                    <a:pt x="1596571" y="1092282"/>
                  </a:cubicBezTo>
                  <a:cubicBezTo>
                    <a:pt x="1879599" y="1251939"/>
                    <a:pt x="2404533" y="961654"/>
                    <a:pt x="2699657" y="1077768"/>
                  </a:cubicBezTo>
                  <a:cubicBezTo>
                    <a:pt x="2994781" y="1193882"/>
                    <a:pt x="3246362" y="1450301"/>
                    <a:pt x="3367314" y="1788968"/>
                  </a:cubicBezTo>
                  <a:cubicBezTo>
                    <a:pt x="3412671" y="1915968"/>
                    <a:pt x="3442040" y="2100118"/>
                    <a:pt x="3457334" y="2293198"/>
                  </a:cubicBezTo>
                  <a:lnTo>
                    <a:pt x="3458737" y="2318739"/>
                  </a:lnTo>
                  <a:lnTo>
                    <a:pt x="0" y="2318739"/>
                  </a:lnTo>
                  <a:lnTo>
                    <a:pt x="0" y="266790"/>
                  </a:lnTo>
                  <a:lnTo>
                    <a:pt x="426" y="266300"/>
                  </a:lnTo>
                  <a:cubicBezTo>
                    <a:pt x="111314" y="156073"/>
                    <a:pt x="240393" y="105613"/>
                    <a:pt x="362857" y="61768"/>
                  </a:cubicBezTo>
                  <a:cubicBezTo>
                    <a:pt x="460829" y="26692"/>
                    <a:pt x="569081" y="-1731"/>
                    <a:pt x="678543" y="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2CD8EDF-277E-5638-6CC9-EED6F1EE93F4}"/>
                </a:ext>
              </a:extLst>
            </p:cNvPr>
            <p:cNvSpPr/>
            <p:nvPr/>
          </p:nvSpPr>
          <p:spPr>
            <a:xfrm flipH="1" flipV="1">
              <a:off x="10113666" y="5723"/>
              <a:ext cx="2078333" cy="1150129"/>
            </a:xfrm>
            <a:custGeom>
              <a:avLst/>
              <a:gdLst>
                <a:gd name="connsiteX0" fmla="*/ 678543 w 3458737"/>
                <a:gd name="connsiteY0" fmla="*/ 83 h 2318739"/>
                <a:gd name="connsiteX1" fmla="*/ 1001486 w 3458737"/>
                <a:gd name="connsiteY1" fmla="*/ 119825 h 2318739"/>
                <a:gd name="connsiteX2" fmla="*/ 1596571 w 3458737"/>
                <a:gd name="connsiteY2" fmla="*/ 1092282 h 2318739"/>
                <a:gd name="connsiteX3" fmla="*/ 2699657 w 3458737"/>
                <a:gd name="connsiteY3" fmla="*/ 1077768 h 2318739"/>
                <a:gd name="connsiteX4" fmla="*/ 3367314 w 3458737"/>
                <a:gd name="connsiteY4" fmla="*/ 1788968 h 2318739"/>
                <a:gd name="connsiteX5" fmla="*/ 3457334 w 3458737"/>
                <a:gd name="connsiteY5" fmla="*/ 2293198 h 2318739"/>
                <a:gd name="connsiteX6" fmla="*/ 3458737 w 3458737"/>
                <a:gd name="connsiteY6" fmla="*/ 2318739 h 2318739"/>
                <a:gd name="connsiteX7" fmla="*/ 0 w 3458737"/>
                <a:gd name="connsiteY7" fmla="*/ 2318739 h 2318739"/>
                <a:gd name="connsiteX8" fmla="*/ 0 w 3458737"/>
                <a:gd name="connsiteY8" fmla="*/ 266790 h 2318739"/>
                <a:gd name="connsiteX9" fmla="*/ 426 w 3458737"/>
                <a:gd name="connsiteY9" fmla="*/ 266300 h 2318739"/>
                <a:gd name="connsiteX10" fmla="*/ 362857 w 3458737"/>
                <a:gd name="connsiteY10" fmla="*/ 61768 h 2318739"/>
                <a:gd name="connsiteX11" fmla="*/ 678543 w 3458737"/>
                <a:gd name="connsiteY11" fmla="*/ 83 h 2318739"/>
                <a:gd name="connsiteX0" fmla="*/ 0 w 3458737"/>
                <a:gd name="connsiteY0" fmla="*/ 2318739 h 2410179"/>
                <a:gd name="connsiteX1" fmla="*/ 0 w 3458737"/>
                <a:gd name="connsiteY1" fmla="*/ 266790 h 2410179"/>
                <a:gd name="connsiteX2" fmla="*/ 426 w 3458737"/>
                <a:gd name="connsiteY2" fmla="*/ 266300 h 2410179"/>
                <a:gd name="connsiteX3" fmla="*/ 362857 w 3458737"/>
                <a:gd name="connsiteY3" fmla="*/ 61768 h 2410179"/>
                <a:gd name="connsiteX4" fmla="*/ 678543 w 3458737"/>
                <a:gd name="connsiteY4" fmla="*/ 83 h 2410179"/>
                <a:gd name="connsiteX5" fmla="*/ 1001486 w 3458737"/>
                <a:gd name="connsiteY5" fmla="*/ 119825 h 2410179"/>
                <a:gd name="connsiteX6" fmla="*/ 1596571 w 3458737"/>
                <a:gd name="connsiteY6" fmla="*/ 1092282 h 2410179"/>
                <a:gd name="connsiteX7" fmla="*/ 2699657 w 3458737"/>
                <a:gd name="connsiteY7" fmla="*/ 1077768 h 2410179"/>
                <a:gd name="connsiteX8" fmla="*/ 3367314 w 3458737"/>
                <a:gd name="connsiteY8" fmla="*/ 1788968 h 2410179"/>
                <a:gd name="connsiteX9" fmla="*/ 3457334 w 3458737"/>
                <a:gd name="connsiteY9" fmla="*/ 2293198 h 2410179"/>
                <a:gd name="connsiteX10" fmla="*/ 3458737 w 3458737"/>
                <a:gd name="connsiteY10" fmla="*/ 2318739 h 2410179"/>
                <a:gd name="connsiteX11" fmla="*/ 91440 w 3458737"/>
                <a:gd name="connsiteY11" fmla="*/ 2410179 h 2410179"/>
                <a:gd name="connsiteX0" fmla="*/ 0 w 3458737"/>
                <a:gd name="connsiteY0" fmla="*/ 2318739 h 2505429"/>
                <a:gd name="connsiteX1" fmla="*/ 0 w 3458737"/>
                <a:gd name="connsiteY1" fmla="*/ 266790 h 2505429"/>
                <a:gd name="connsiteX2" fmla="*/ 426 w 3458737"/>
                <a:gd name="connsiteY2" fmla="*/ 266300 h 2505429"/>
                <a:gd name="connsiteX3" fmla="*/ 362857 w 3458737"/>
                <a:gd name="connsiteY3" fmla="*/ 61768 h 2505429"/>
                <a:gd name="connsiteX4" fmla="*/ 678543 w 3458737"/>
                <a:gd name="connsiteY4" fmla="*/ 83 h 2505429"/>
                <a:gd name="connsiteX5" fmla="*/ 1001486 w 3458737"/>
                <a:gd name="connsiteY5" fmla="*/ 119825 h 2505429"/>
                <a:gd name="connsiteX6" fmla="*/ 1596571 w 3458737"/>
                <a:gd name="connsiteY6" fmla="*/ 1092282 h 2505429"/>
                <a:gd name="connsiteX7" fmla="*/ 2699657 w 3458737"/>
                <a:gd name="connsiteY7" fmla="*/ 1077768 h 2505429"/>
                <a:gd name="connsiteX8" fmla="*/ 3367314 w 3458737"/>
                <a:gd name="connsiteY8" fmla="*/ 1788968 h 2505429"/>
                <a:gd name="connsiteX9" fmla="*/ 3457334 w 3458737"/>
                <a:gd name="connsiteY9" fmla="*/ 2293198 h 2505429"/>
                <a:gd name="connsiteX10" fmla="*/ 3458737 w 3458737"/>
                <a:gd name="connsiteY10" fmla="*/ 2318739 h 2505429"/>
                <a:gd name="connsiteX11" fmla="*/ 120015 w 3458737"/>
                <a:gd name="connsiteY11" fmla="*/ 2505429 h 2505429"/>
                <a:gd name="connsiteX0" fmla="*/ 0 w 3458737"/>
                <a:gd name="connsiteY0" fmla="*/ 2318739 h 2318739"/>
                <a:gd name="connsiteX1" fmla="*/ 0 w 3458737"/>
                <a:gd name="connsiteY1" fmla="*/ 266790 h 2318739"/>
                <a:gd name="connsiteX2" fmla="*/ 426 w 3458737"/>
                <a:gd name="connsiteY2" fmla="*/ 266300 h 2318739"/>
                <a:gd name="connsiteX3" fmla="*/ 362857 w 3458737"/>
                <a:gd name="connsiteY3" fmla="*/ 61768 h 2318739"/>
                <a:gd name="connsiteX4" fmla="*/ 678543 w 3458737"/>
                <a:gd name="connsiteY4" fmla="*/ 83 h 2318739"/>
                <a:gd name="connsiteX5" fmla="*/ 1001486 w 3458737"/>
                <a:gd name="connsiteY5" fmla="*/ 119825 h 2318739"/>
                <a:gd name="connsiteX6" fmla="*/ 1596571 w 3458737"/>
                <a:gd name="connsiteY6" fmla="*/ 1092282 h 2318739"/>
                <a:gd name="connsiteX7" fmla="*/ 2699657 w 3458737"/>
                <a:gd name="connsiteY7" fmla="*/ 1077768 h 2318739"/>
                <a:gd name="connsiteX8" fmla="*/ 3367314 w 3458737"/>
                <a:gd name="connsiteY8" fmla="*/ 1788968 h 2318739"/>
                <a:gd name="connsiteX9" fmla="*/ 3457334 w 3458737"/>
                <a:gd name="connsiteY9" fmla="*/ 2293198 h 2318739"/>
                <a:gd name="connsiteX10" fmla="*/ 3458737 w 3458737"/>
                <a:gd name="connsiteY10" fmla="*/ 2318739 h 2318739"/>
                <a:gd name="connsiteX0" fmla="*/ 0 w 3458737"/>
                <a:gd name="connsiteY0" fmla="*/ 266790 h 2318739"/>
                <a:gd name="connsiteX1" fmla="*/ 426 w 3458737"/>
                <a:gd name="connsiteY1" fmla="*/ 266300 h 2318739"/>
                <a:gd name="connsiteX2" fmla="*/ 362857 w 3458737"/>
                <a:gd name="connsiteY2" fmla="*/ 61768 h 2318739"/>
                <a:gd name="connsiteX3" fmla="*/ 678543 w 3458737"/>
                <a:gd name="connsiteY3" fmla="*/ 83 h 2318739"/>
                <a:gd name="connsiteX4" fmla="*/ 1001486 w 3458737"/>
                <a:gd name="connsiteY4" fmla="*/ 119825 h 2318739"/>
                <a:gd name="connsiteX5" fmla="*/ 1596571 w 3458737"/>
                <a:gd name="connsiteY5" fmla="*/ 1092282 h 2318739"/>
                <a:gd name="connsiteX6" fmla="*/ 2699657 w 3458737"/>
                <a:gd name="connsiteY6" fmla="*/ 1077768 h 2318739"/>
                <a:gd name="connsiteX7" fmla="*/ 3367314 w 3458737"/>
                <a:gd name="connsiteY7" fmla="*/ 1788968 h 2318739"/>
                <a:gd name="connsiteX8" fmla="*/ 3457334 w 3458737"/>
                <a:gd name="connsiteY8" fmla="*/ 2293198 h 2318739"/>
                <a:gd name="connsiteX9" fmla="*/ 3458737 w 3458737"/>
                <a:gd name="connsiteY9" fmla="*/ 2318739 h 2318739"/>
                <a:gd name="connsiteX0" fmla="*/ 0 w 3457334"/>
                <a:gd name="connsiteY0" fmla="*/ 266790 h 2293198"/>
                <a:gd name="connsiteX1" fmla="*/ 426 w 3457334"/>
                <a:gd name="connsiteY1" fmla="*/ 266300 h 2293198"/>
                <a:gd name="connsiteX2" fmla="*/ 362857 w 3457334"/>
                <a:gd name="connsiteY2" fmla="*/ 61768 h 2293198"/>
                <a:gd name="connsiteX3" fmla="*/ 678543 w 3457334"/>
                <a:gd name="connsiteY3" fmla="*/ 83 h 2293198"/>
                <a:gd name="connsiteX4" fmla="*/ 1001486 w 3457334"/>
                <a:gd name="connsiteY4" fmla="*/ 119825 h 2293198"/>
                <a:gd name="connsiteX5" fmla="*/ 1596571 w 3457334"/>
                <a:gd name="connsiteY5" fmla="*/ 1092282 h 2293198"/>
                <a:gd name="connsiteX6" fmla="*/ 2699657 w 3457334"/>
                <a:gd name="connsiteY6" fmla="*/ 1077768 h 2293198"/>
                <a:gd name="connsiteX7" fmla="*/ 3367314 w 3457334"/>
                <a:gd name="connsiteY7" fmla="*/ 1788968 h 2293198"/>
                <a:gd name="connsiteX8" fmla="*/ 3457334 w 3457334"/>
                <a:gd name="connsiteY8" fmla="*/ 2293198 h 2293198"/>
                <a:gd name="connsiteX0" fmla="*/ 0 w 3367314"/>
                <a:gd name="connsiteY0" fmla="*/ 266790 h 1788968"/>
                <a:gd name="connsiteX1" fmla="*/ 426 w 3367314"/>
                <a:gd name="connsiteY1" fmla="*/ 266300 h 1788968"/>
                <a:gd name="connsiteX2" fmla="*/ 362857 w 3367314"/>
                <a:gd name="connsiteY2" fmla="*/ 61768 h 1788968"/>
                <a:gd name="connsiteX3" fmla="*/ 678543 w 3367314"/>
                <a:gd name="connsiteY3" fmla="*/ 83 h 1788968"/>
                <a:gd name="connsiteX4" fmla="*/ 1001486 w 3367314"/>
                <a:gd name="connsiteY4" fmla="*/ 119825 h 1788968"/>
                <a:gd name="connsiteX5" fmla="*/ 1596571 w 3367314"/>
                <a:gd name="connsiteY5" fmla="*/ 1092282 h 1788968"/>
                <a:gd name="connsiteX6" fmla="*/ 2699657 w 3367314"/>
                <a:gd name="connsiteY6" fmla="*/ 1077768 h 1788968"/>
                <a:gd name="connsiteX7" fmla="*/ 3367314 w 3367314"/>
                <a:gd name="connsiteY7" fmla="*/ 1788968 h 178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7314" h="1788968">
                  <a:moveTo>
                    <a:pt x="0" y="266790"/>
                  </a:moveTo>
                  <a:lnTo>
                    <a:pt x="426" y="266300"/>
                  </a:lnTo>
                  <a:cubicBezTo>
                    <a:pt x="111314" y="156073"/>
                    <a:pt x="240393" y="105613"/>
                    <a:pt x="362857" y="61768"/>
                  </a:cubicBezTo>
                  <a:cubicBezTo>
                    <a:pt x="460829" y="26692"/>
                    <a:pt x="569081" y="-1731"/>
                    <a:pt x="678543" y="83"/>
                  </a:cubicBezTo>
                  <a:cubicBezTo>
                    <a:pt x="788005" y="1897"/>
                    <a:pt x="898677" y="33949"/>
                    <a:pt x="1001486" y="119825"/>
                  </a:cubicBezTo>
                  <a:cubicBezTo>
                    <a:pt x="1207105" y="291577"/>
                    <a:pt x="1313543" y="932625"/>
                    <a:pt x="1596571" y="1092282"/>
                  </a:cubicBezTo>
                  <a:cubicBezTo>
                    <a:pt x="1879599" y="1251939"/>
                    <a:pt x="2404533" y="961654"/>
                    <a:pt x="2699657" y="1077768"/>
                  </a:cubicBezTo>
                  <a:cubicBezTo>
                    <a:pt x="2994781" y="1193882"/>
                    <a:pt x="3246362" y="1450301"/>
                    <a:pt x="3367314" y="1788968"/>
                  </a:cubicBezTo>
                </a:path>
              </a:pathLst>
            </a:custGeom>
            <a:noFill/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63A4520-6632-5F8C-7C76-83F04F1E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07600" y="1439423"/>
            <a:ext cx="6976800" cy="34718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C95EAC8-2AA7-A565-4072-D0B3CF9CDD2A}"/>
              </a:ext>
            </a:extLst>
          </p:cNvPr>
          <p:cNvSpPr/>
          <p:nvPr userDrawn="1"/>
        </p:nvSpPr>
        <p:spPr>
          <a:xfrm>
            <a:off x="178420" y="235140"/>
            <a:ext cx="5533536" cy="720315"/>
          </a:xfrm>
          <a:custGeom>
            <a:avLst/>
            <a:gdLst>
              <a:gd name="connsiteX0" fmla="*/ 774536 w 5533536"/>
              <a:gd name="connsiteY0" fmla="*/ 647959 h 720315"/>
              <a:gd name="connsiteX1" fmla="*/ 774559 w 5533536"/>
              <a:gd name="connsiteY1" fmla="*/ 648004 h 720315"/>
              <a:gd name="connsiteX2" fmla="*/ 774582 w 5533536"/>
              <a:gd name="connsiteY2" fmla="*/ 647983 h 720315"/>
              <a:gd name="connsiteX3" fmla="*/ 774190 w 5533536"/>
              <a:gd name="connsiteY3" fmla="*/ 648412 h 720315"/>
              <a:gd name="connsiteX4" fmla="*/ 774022 w 5533536"/>
              <a:gd name="connsiteY4" fmla="*/ 648496 h 720315"/>
              <a:gd name="connsiteX5" fmla="*/ 774558 w 5533536"/>
              <a:gd name="connsiteY5" fmla="*/ 648005 h 720315"/>
              <a:gd name="connsiteX6" fmla="*/ 774521 w 5533536"/>
              <a:gd name="connsiteY6" fmla="*/ 647973 h 720315"/>
              <a:gd name="connsiteX7" fmla="*/ 772307 w 5533536"/>
              <a:gd name="connsiteY7" fmla="*/ 646073 h 720315"/>
              <a:gd name="connsiteX8" fmla="*/ 774521 w 5533536"/>
              <a:gd name="connsiteY8" fmla="*/ 647973 h 720315"/>
              <a:gd name="connsiteX9" fmla="*/ 773952 w 5533536"/>
              <a:gd name="connsiteY9" fmla="*/ 648496 h 720315"/>
              <a:gd name="connsiteX10" fmla="*/ 873850 w 5533536"/>
              <a:gd name="connsiteY10" fmla="*/ 605526 h 720315"/>
              <a:gd name="connsiteX11" fmla="*/ 874329 w 5533536"/>
              <a:gd name="connsiteY11" fmla="*/ 605937 h 720315"/>
              <a:gd name="connsiteX12" fmla="*/ 874329 w 5533536"/>
              <a:gd name="connsiteY12" fmla="*/ 605936 h 720315"/>
              <a:gd name="connsiteX13" fmla="*/ 874340 w 5533536"/>
              <a:gd name="connsiteY13" fmla="*/ 605945 h 720315"/>
              <a:gd name="connsiteX14" fmla="*/ 874317 w 5533536"/>
              <a:gd name="connsiteY14" fmla="*/ 605992 h 720315"/>
              <a:gd name="connsiteX15" fmla="*/ 874326 w 5533536"/>
              <a:gd name="connsiteY15" fmla="*/ 605951 h 720315"/>
              <a:gd name="connsiteX16" fmla="*/ 874257 w 5533536"/>
              <a:gd name="connsiteY16" fmla="*/ 605977 h 720315"/>
              <a:gd name="connsiteX17" fmla="*/ 873826 w 5533536"/>
              <a:gd name="connsiteY17" fmla="*/ 605596 h 720315"/>
              <a:gd name="connsiteX18" fmla="*/ 874797 w 5533536"/>
              <a:gd name="connsiteY18" fmla="*/ 603695 h 720315"/>
              <a:gd name="connsiteX19" fmla="*/ 874329 w 5533536"/>
              <a:gd name="connsiteY19" fmla="*/ 605936 h 720315"/>
              <a:gd name="connsiteX20" fmla="*/ 873850 w 5533536"/>
              <a:gd name="connsiteY20" fmla="*/ 605525 h 720315"/>
              <a:gd name="connsiteX21" fmla="*/ 380710 w 5533536"/>
              <a:gd name="connsiteY21" fmla="*/ 141117 h 720315"/>
              <a:gd name="connsiteX22" fmla="*/ 570749 w 5533536"/>
              <a:gd name="connsiteY22" fmla="*/ 317689 h 720315"/>
              <a:gd name="connsiteX23" fmla="*/ 567038 w 5533536"/>
              <a:gd name="connsiteY23" fmla="*/ 321797 h 720315"/>
              <a:gd name="connsiteX24" fmla="*/ 381597 w 5533536"/>
              <a:gd name="connsiteY24" fmla="*/ 170176 h 720315"/>
              <a:gd name="connsiteX25" fmla="*/ 278548 w 5533536"/>
              <a:gd name="connsiteY25" fmla="*/ 265429 h 720315"/>
              <a:gd name="connsiteX26" fmla="*/ 718075 w 5533536"/>
              <a:gd name="connsiteY26" fmla="*/ 572359 h 720315"/>
              <a:gd name="connsiteX27" fmla="*/ 747265 w 5533536"/>
              <a:gd name="connsiteY27" fmla="*/ 609202 h 720315"/>
              <a:gd name="connsiteX28" fmla="*/ 772307 w 5533536"/>
              <a:gd name="connsiteY28" fmla="*/ 646073 h 720315"/>
              <a:gd name="connsiteX29" fmla="*/ 757124 w 5533536"/>
              <a:gd name="connsiteY29" fmla="*/ 633045 h 720315"/>
              <a:gd name="connsiteX30" fmla="*/ 299298 w 5533536"/>
              <a:gd name="connsiteY30" fmla="*/ 309356 h 720315"/>
              <a:gd name="connsiteX31" fmla="*/ 204581 w 5533536"/>
              <a:gd name="connsiteY31" fmla="*/ 278220 h 720315"/>
              <a:gd name="connsiteX32" fmla="*/ 380710 w 5533536"/>
              <a:gd name="connsiteY32" fmla="*/ 141117 h 720315"/>
              <a:gd name="connsiteX33" fmla="*/ 1254442 w 5533536"/>
              <a:gd name="connsiteY33" fmla="*/ 133158 h 720315"/>
              <a:gd name="connsiteX34" fmla="*/ 1247043 w 5533536"/>
              <a:gd name="connsiteY34" fmla="*/ 187985 h 720315"/>
              <a:gd name="connsiteX35" fmla="*/ 1117643 w 5533536"/>
              <a:gd name="connsiteY35" fmla="*/ 442561 h 720315"/>
              <a:gd name="connsiteX36" fmla="*/ 1017535 w 5533536"/>
              <a:gd name="connsiteY36" fmla="*/ 558821 h 720315"/>
              <a:gd name="connsiteX37" fmla="*/ 1002573 w 5533536"/>
              <a:gd name="connsiteY37" fmla="*/ 572475 h 720315"/>
              <a:gd name="connsiteX38" fmla="*/ 1254442 w 5533536"/>
              <a:gd name="connsiteY38" fmla="*/ 133158 h 720315"/>
              <a:gd name="connsiteX39" fmla="*/ 934045 w 5533536"/>
              <a:gd name="connsiteY39" fmla="*/ 20796 h 720315"/>
              <a:gd name="connsiteX40" fmla="*/ 1069048 w 5533536"/>
              <a:gd name="connsiteY40" fmla="*/ 92965 h 720315"/>
              <a:gd name="connsiteX41" fmla="*/ 973398 w 5533536"/>
              <a:gd name="connsiteY41" fmla="*/ 65493 h 720315"/>
              <a:gd name="connsiteX42" fmla="*/ 972908 w 5533536"/>
              <a:gd name="connsiteY42" fmla="*/ 199842 h 720315"/>
              <a:gd name="connsiteX43" fmla="*/ 900319 w 5533536"/>
              <a:gd name="connsiteY43" fmla="*/ 554363 h 720315"/>
              <a:gd name="connsiteX44" fmla="*/ 874797 w 5533536"/>
              <a:gd name="connsiteY44" fmla="*/ 603695 h 720315"/>
              <a:gd name="connsiteX45" fmla="*/ 879452 w 5533536"/>
              <a:gd name="connsiteY45" fmla="*/ 581415 h 720315"/>
              <a:gd name="connsiteX46" fmla="*/ 950757 w 5533536"/>
              <a:gd name="connsiteY46" fmla="*/ 168075 h 720315"/>
              <a:gd name="connsiteX47" fmla="*/ 936356 w 5533536"/>
              <a:gd name="connsiteY47" fmla="*/ 35150 h 720315"/>
              <a:gd name="connsiteX48" fmla="*/ 934045 w 5533536"/>
              <a:gd name="connsiteY48" fmla="*/ 20796 h 720315"/>
              <a:gd name="connsiteX49" fmla="*/ 732545 w 5533536"/>
              <a:gd name="connsiteY49" fmla="*/ 0 h 720315"/>
              <a:gd name="connsiteX50" fmla="*/ 795682 w 5533536"/>
              <a:gd name="connsiteY50" fmla="*/ 198465 h 720315"/>
              <a:gd name="connsiteX51" fmla="*/ 790687 w 5533536"/>
              <a:gd name="connsiteY51" fmla="*/ 200029 h 720315"/>
              <a:gd name="connsiteX52" fmla="*/ 720572 w 5533536"/>
              <a:gd name="connsiteY52" fmla="*/ 22267 h 720315"/>
              <a:gd name="connsiteX53" fmla="*/ 574997 w 5533536"/>
              <a:gd name="connsiteY53" fmla="*/ 50462 h 720315"/>
              <a:gd name="connsiteX54" fmla="*/ 820493 w 5533536"/>
              <a:gd name="connsiteY54" fmla="*/ 626463 h 720315"/>
              <a:gd name="connsiteX55" fmla="*/ 874257 w 5533536"/>
              <a:gd name="connsiteY55" fmla="*/ 605977 h 720315"/>
              <a:gd name="connsiteX56" fmla="*/ 881995 w 5533536"/>
              <a:gd name="connsiteY56" fmla="*/ 612831 h 720315"/>
              <a:gd name="connsiteX57" fmla="*/ 1017091 w 5533536"/>
              <a:gd name="connsiteY57" fmla="*/ 678162 h 720315"/>
              <a:gd name="connsiteX58" fmla="*/ 1021309 w 5533536"/>
              <a:gd name="connsiteY58" fmla="*/ 680674 h 720315"/>
              <a:gd name="connsiteX59" fmla="*/ 1395328 w 5533536"/>
              <a:gd name="connsiteY59" fmla="*/ 681429 h 720315"/>
              <a:gd name="connsiteX60" fmla="*/ 1422115 w 5533536"/>
              <a:gd name="connsiteY60" fmla="*/ 680747 h 720315"/>
              <a:gd name="connsiteX61" fmla="*/ 1466225 w 5533536"/>
              <a:gd name="connsiteY61" fmla="*/ 681572 h 720315"/>
              <a:gd name="connsiteX62" fmla="*/ 5533536 w 5533536"/>
              <a:gd name="connsiteY62" fmla="*/ 689786 h 720315"/>
              <a:gd name="connsiteX63" fmla="*/ 1324230 w 5533536"/>
              <a:gd name="connsiteY63" fmla="*/ 698264 h 720315"/>
              <a:gd name="connsiteX64" fmla="*/ 1040922 w 5533536"/>
              <a:gd name="connsiteY64" fmla="*/ 709368 h 720315"/>
              <a:gd name="connsiteX65" fmla="*/ 1019355 w 5533536"/>
              <a:gd name="connsiteY65" fmla="*/ 706801 h 720315"/>
              <a:gd name="connsiteX66" fmla="*/ 1007092 w 5533536"/>
              <a:gd name="connsiteY66" fmla="*/ 698903 h 720315"/>
              <a:gd name="connsiteX67" fmla="*/ 1002573 w 5533536"/>
              <a:gd name="connsiteY67" fmla="*/ 698912 h 720315"/>
              <a:gd name="connsiteX68" fmla="*/ 1002573 w 5533536"/>
              <a:gd name="connsiteY68" fmla="*/ 695993 h 720315"/>
              <a:gd name="connsiteX69" fmla="*/ 1000800 w 5533536"/>
              <a:gd name="connsiteY69" fmla="*/ 694850 h 720315"/>
              <a:gd name="connsiteX70" fmla="*/ 832490 w 5533536"/>
              <a:gd name="connsiteY70" fmla="*/ 668195 h 720315"/>
              <a:gd name="connsiteX71" fmla="*/ 798249 w 5533536"/>
              <a:gd name="connsiteY71" fmla="*/ 686378 h 720315"/>
              <a:gd name="connsiteX72" fmla="*/ 725964 w 5533536"/>
              <a:gd name="connsiteY72" fmla="*/ 695107 h 720315"/>
              <a:gd name="connsiteX73" fmla="*/ 120718 w 5533536"/>
              <a:gd name="connsiteY73" fmla="*/ 685234 h 720315"/>
              <a:gd name="connsiteX74" fmla="*/ 0 w 5533536"/>
              <a:gd name="connsiteY74" fmla="*/ 720315 h 720315"/>
              <a:gd name="connsiteX75" fmla="*/ 6022 w 5533536"/>
              <a:gd name="connsiteY75" fmla="*/ 704303 h 720315"/>
              <a:gd name="connsiteX76" fmla="*/ 62250 w 5533536"/>
              <a:gd name="connsiteY76" fmla="*/ 543463 h 720315"/>
              <a:gd name="connsiteX77" fmla="*/ 81179 w 5533536"/>
              <a:gd name="connsiteY77" fmla="*/ 524090 h 720315"/>
              <a:gd name="connsiteX78" fmla="*/ 485415 w 5533536"/>
              <a:gd name="connsiteY78" fmla="*/ 510926 h 720315"/>
              <a:gd name="connsiteX79" fmla="*/ 499373 w 5533536"/>
              <a:gd name="connsiteY79" fmla="*/ 512677 h 720315"/>
              <a:gd name="connsiteX80" fmla="*/ 259431 w 5533536"/>
              <a:gd name="connsiteY80" fmla="*/ 527848 h 720315"/>
              <a:gd name="connsiteX81" fmla="*/ 99245 w 5533536"/>
              <a:gd name="connsiteY81" fmla="*/ 553220 h 720315"/>
              <a:gd name="connsiteX82" fmla="*/ 84797 w 5533536"/>
              <a:gd name="connsiteY82" fmla="*/ 564820 h 720315"/>
              <a:gd name="connsiteX83" fmla="*/ 56251 w 5533536"/>
              <a:gd name="connsiteY83" fmla="*/ 673494 h 720315"/>
              <a:gd name="connsiteX84" fmla="*/ 65681 w 5533536"/>
              <a:gd name="connsiteY84" fmla="*/ 671487 h 720315"/>
              <a:gd name="connsiteX85" fmla="*/ 737937 w 5533536"/>
              <a:gd name="connsiteY85" fmla="*/ 663714 h 720315"/>
              <a:gd name="connsiteX86" fmla="*/ 760268 w 5533536"/>
              <a:gd name="connsiteY86" fmla="*/ 663629 h 720315"/>
              <a:gd name="connsiteX87" fmla="*/ 774190 w 5533536"/>
              <a:gd name="connsiteY87" fmla="*/ 648412 h 720315"/>
              <a:gd name="connsiteX88" fmla="*/ 804829 w 5533536"/>
              <a:gd name="connsiteY88" fmla="*/ 633004 h 720315"/>
              <a:gd name="connsiteX89" fmla="*/ 803898 w 5533536"/>
              <a:gd name="connsiteY89" fmla="*/ 601021 h 720315"/>
              <a:gd name="connsiteX90" fmla="*/ 571519 w 5533536"/>
              <a:gd name="connsiteY90" fmla="*/ 95883 h 720315"/>
              <a:gd name="connsiteX91" fmla="*/ 511136 w 5533536"/>
              <a:gd name="connsiteY91" fmla="*/ 28592 h 720315"/>
              <a:gd name="connsiteX92" fmla="*/ 732545 w 5533536"/>
              <a:gd name="connsiteY92" fmla="*/ 0 h 72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533536" h="720315">
                <a:moveTo>
                  <a:pt x="774536" y="647959"/>
                </a:moveTo>
                <a:lnTo>
                  <a:pt x="774559" y="648004"/>
                </a:lnTo>
                <a:lnTo>
                  <a:pt x="774582" y="647983"/>
                </a:lnTo>
                <a:lnTo>
                  <a:pt x="774190" y="648412"/>
                </a:lnTo>
                <a:lnTo>
                  <a:pt x="774022" y="648496"/>
                </a:lnTo>
                <a:lnTo>
                  <a:pt x="774558" y="648005"/>
                </a:lnTo>
                <a:lnTo>
                  <a:pt x="774521" y="647973"/>
                </a:lnTo>
                <a:close/>
                <a:moveTo>
                  <a:pt x="772307" y="646073"/>
                </a:moveTo>
                <a:lnTo>
                  <a:pt x="774521" y="647973"/>
                </a:lnTo>
                <a:lnTo>
                  <a:pt x="773952" y="648496"/>
                </a:lnTo>
                <a:close/>
                <a:moveTo>
                  <a:pt x="873850" y="605526"/>
                </a:moveTo>
                <a:lnTo>
                  <a:pt x="874329" y="605937"/>
                </a:lnTo>
                <a:lnTo>
                  <a:pt x="874329" y="605936"/>
                </a:lnTo>
                <a:lnTo>
                  <a:pt x="874340" y="605945"/>
                </a:lnTo>
                <a:lnTo>
                  <a:pt x="874317" y="605992"/>
                </a:lnTo>
                <a:lnTo>
                  <a:pt x="874326" y="605951"/>
                </a:lnTo>
                <a:lnTo>
                  <a:pt x="874257" y="605977"/>
                </a:lnTo>
                <a:lnTo>
                  <a:pt x="873826" y="605596"/>
                </a:lnTo>
                <a:close/>
                <a:moveTo>
                  <a:pt x="874797" y="603695"/>
                </a:moveTo>
                <a:lnTo>
                  <a:pt x="874329" y="605936"/>
                </a:lnTo>
                <a:lnTo>
                  <a:pt x="873850" y="605525"/>
                </a:lnTo>
                <a:close/>
                <a:moveTo>
                  <a:pt x="380710" y="141117"/>
                </a:moveTo>
                <a:cubicBezTo>
                  <a:pt x="441559" y="197648"/>
                  <a:pt x="506166" y="257680"/>
                  <a:pt x="570749" y="317689"/>
                </a:cubicBezTo>
                <a:cubicBezTo>
                  <a:pt x="569512" y="319066"/>
                  <a:pt x="568275" y="320420"/>
                  <a:pt x="567038" y="321797"/>
                </a:cubicBezTo>
                <a:cubicBezTo>
                  <a:pt x="504812" y="270938"/>
                  <a:pt x="442609" y="220055"/>
                  <a:pt x="381597" y="170176"/>
                </a:cubicBezTo>
                <a:cubicBezTo>
                  <a:pt x="343411" y="205467"/>
                  <a:pt x="309754" y="236603"/>
                  <a:pt x="278548" y="265429"/>
                </a:cubicBezTo>
                <a:cubicBezTo>
                  <a:pt x="450195" y="327632"/>
                  <a:pt x="590005" y="441814"/>
                  <a:pt x="718075" y="572359"/>
                </a:cubicBezTo>
                <a:cubicBezTo>
                  <a:pt x="728987" y="583481"/>
                  <a:pt x="738335" y="596137"/>
                  <a:pt x="747265" y="609202"/>
                </a:cubicBezTo>
                <a:lnTo>
                  <a:pt x="772307" y="646073"/>
                </a:lnTo>
                <a:lnTo>
                  <a:pt x="757124" y="633045"/>
                </a:lnTo>
                <a:cubicBezTo>
                  <a:pt x="624316" y="497109"/>
                  <a:pt x="476966" y="381619"/>
                  <a:pt x="299298" y="309356"/>
                </a:cubicBezTo>
                <a:cubicBezTo>
                  <a:pt x="268021" y="296636"/>
                  <a:pt x="235064" y="288116"/>
                  <a:pt x="204581" y="278220"/>
                </a:cubicBezTo>
                <a:cubicBezTo>
                  <a:pt x="260249" y="234876"/>
                  <a:pt x="317690" y="190179"/>
                  <a:pt x="380710" y="141117"/>
                </a:cubicBezTo>
                <a:close/>
                <a:moveTo>
                  <a:pt x="1254442" y="133158"/>
                </a:moveTo>
                <a:cubicBezTo>
                  <a:pt x="1252062" y="151457"/>
                  <a:pt x="1251315" y="170130"/>
                  <a:pt x="1247043" y="187985"/>
                </a:cubicBezTo>
                <a:cubicBezTo>
                  <a:pt x="1224403" y="283145"/>
                  <a:pt x="1175994" y="365771"/>
                  <a:pt x="1117643" y="442561"/>
                </a:cubicBezTo>
                <a:cubicBezTo>
                  <a:pt x="1086763" y="483221"/>
                  <a:pt x="1051168" y="520286"/>
                  <a:pt x="1017535" y="558821"/>
                </a:cubicBezTo>
                <a:cubicBezTo>
                  <a:pt x="1013123" y="563862"/>
                  <a:pt x="1007591" y="567947"/>
                  <a:pt x="1002573" y="572475"/>
                </a:cubicBezTo>
                <a:cubicBezTo>
                  <a:pt x="1110687" y="439900"/>
                  <a:pt x="1209558" y="302704"/>
                  <a:pt x="1254442" y="133158"/>
                </a:cubicBezTo>
                <a:close/>
                <a:moveTo>
                  <a:pt x="934045" y="20796"/>
                </a:moveTo>
                <a:cubicBezTo>
                  <a:pt x="979746" y="45234"/>
                  <a:pt x="1024374" y="69088"/>
                  <a:pt x="1069048" y="92965"/>
                </a:cubicBezTo>
                <a:cubicBezTo>
                  <a:pt x="1032473" y="98240"/>
                  <a:pt x="1001360" y="80408"/>
                  <a:pt x="973398" y="65493"/>
                </a:cubicBezTo>
                <a:cubicBezTo>
                  <a:pt x="973398" y="110214"/>
                  <a:pt x="975942" y="155215"/>
                  <a:pt x="972908" y="199842"/>
                </a:cubicBezTo>
                <a:cubicBezTo>
                  <a:pt x="964692" y="321143"/>
                  <a:pt x="942752" y="439994"/>
                  <a:pt x="900319" y="554363"/>
                </a:cubicBezTo>
                <a:lnTo>
                  <a:pt x="874797" y="603695"/>
                </a:lnTo>
                <a:lnTo>
                  <a:pt x="879452" y="581415"/>
                </a:lnTo>
                <a:cubicBezTo>
                  <a:pt x="924803" y="447323"/>
                  <a:pt x="953092" y="310103"/>
                  <a:pt x="950757" y="168075"/>
                </a:cubicBezTo>
                <a:cubicBezTo>
                  <a:pt x="950034" y="123705"/>
                  <a:pt x="941421" y="79451"/>
                  <a:pt x="936356" y="35150"/>
                </a:cubicBezTo>
                <a:cubicBezTo>
                  <a:pt x="935820" y="30389"/>
                  <a:pt x="934839" y="25651"/>
                  <a:pt x="934045" y="20796"/>
                </a:cubicBezTo>
                <a:close/>
                <a:moveTo>
                  <a:pt x="732545" y="0"/>
                </a:moveTo>
                <a:cubicBezTo>
                  <a:pt x="752455" y="62553"/>
                  <a:pt x="774069" y="130521"/>
                  <a:pt x="795682" y="198465"/>
                </a:cubicBezTo>
                <a:cubicBezTo>
                  <a:pt x="794025" y="198979"/>
                  <a:pt x="792368" y="199516"/>
                  <a:pt x="790687" y="200029"/>
                </a:cubicBezTo>
                <a:cubicBezTo>
                  <a:pt x="766950" y="139857"/>
                  <a:pt x="743212" y="79685"/>
                  <a:pt x="720572" y="22267"/>
                </a:cubicBezTo>
                <a:cubicBezTo>
                  <a:pt x="666375" y="32770"/>
                  <a:pt x="618737" y="41990"/>
                  <a:pt x="574997" y="50462"/>
                </a:cubicBezTo>
                <a:cubicBezTo>
                  <a:pt x="708061" y="217791"/>
                  <a:pt x="781094" y="413806"/>
                  <a:pt x="820493" y="626463"/>
                </a:cubicBezTo>
                <a:lnTo>
                  <a:pt x="874257" y="605977"/>
                </a:lnTo>
                <a:lnTo>
                  <a:pt x="881995" y="612831"/>
                </a:lnTo>
                <a:cubicBezTo>
                  <a:pt x="937266" y="613718"/>
                  <a:pt x="978042" y="643524"/>
                  <a:pt x="1017091" y="678162"/>
                </a:cubicBezTo>
                <a:lnTo>
                  <a:pt x="1021309" y="680674"/>
                </a:lnTo>
                <a:lnTo>
                  <a:pt x="1395328" y="681429"/>
                </a:lnTo>
                <a:lnTo>
                  <a:pt x="1422115" y="680747"/>
                </a:lnTo>
                <a:lnTo>
                  <a:pt x="1466225" y="681572"/>
                </a:lnTo>
                <a:lnTo>
                  <a:pt x="5533536" y="689786"/>
                </a:lnTo>
                <a:lnTo>
                  <a:pt x="1324230" y="698264"/>
                </a:lnTo>
                <a:lnTo>
                  <a:pt x="1040922" y="709368"/>
                </a:lnTo>
                <a:cubicBezTo>
                  <a:pt x="1032799" y="709824"/>
                  <a:pt x="1025826" y="709094"/>
                  <a:pt x="1019355" y="706801"/>
                </a:cubicBezTo>
                <a:lnTo>
                  <a:pt x="1007092" y="698903"/>
                </a:lnTo>
                <a:lnTo>
                  <a:pt x="1002573" y="698912"/>
                </a:lnTo>
                <a:lnTo>
                  <a:pt x="1002573" y="695993"/>
                </a:lnTo>
                <a:lnTo>
                  <a:pt x="1000800" y="694850"/>
                </a:lnTo>
                <a:cubicBezTo>
                  <a:pt x="951247" y="647889"/>
                  <a:pt x="894016" y="642218"/>
                  <a:pt x="832490" y="668195"/>
                </a:cubicBezTo>
                <a:cubicBezTo>
                  <a:pt x="820586" y="673237"/>
                  <a:pt x="807492" y="677928"/>
                  <a:pt x="798249" y="686378"/>
                </a:cubicBezTo>
                <a:cubicBezTo>
                  <a:pt x="775492" y="707198"/>
                  <a:pt x="753646" y="704677"/>
                  <a:pt x="725964" y="695107"/>
                </a:cubicBezTo>
                <a:cubicBezTo>
                  <a:pt x="525561" y="625856"/>
                  <a:pt x="323338" y="631994"/>
                  <a:pt x="120718" y="685234"/>
                </a:cubicBezTo>
                <a:cubicBezTo>
                  <a:pt x="81062" y="695644"/>
                  <a:pt x="41943" y="708061"/>
                  <a:pt x="0" y="720315"/>
                </a:cubicBezTo>
                <a:cubicBezTo>
                  <a:pt x="2381" y="714013"/>
                  <a:pt x="4295" y="709205"/>
                  <a:pt x="6022" y="704303"/>
                </a:cubicBezTo>
                <a:cubicBezTo>
                  <a:pt x="24975" y="650760"/>
                  <a:pt x="44604" y="597427"/>
                  <a:pt x="62250" y="543463"/>
                </a:cubicBezTo>
                <a:cubicBezTo>
                  <a:pt x="65938" y="532213"/>
                  <a:pt x="69976" y="526635"/>
                  <a:pt x="81179" y="524090"/>
                </a:cubicBezTo>
                <a:cubicBezTo>
                  <a:pt x="215108" y="493608"/>
                  <a:pt x="349853" y="490200"/>
                  <a:pt x="485415" y="510926"/>
                </a:cubicBezTo>
                <a:cubicBezTo>
                  <a:pt x="490293" y="511673"/>
                  <a:pt x="494938" y="513844"/>
                  <a:pt x="499373" y="512677"/>
                </a:cubicBezTo>
                <a:cubicBezTo>
                  <a:pt x="419361" y="517508"/>
                  <a:pt x="339186" y="520403"/>
                  <a:pt x="259431" y="527848"/>
                </a:cubicBezTo>
                <a:cubicBezTo>
                  <a:pt x="205701" y="532867"/>
                  <a:pt x="152531" y="544000"/>
                  <a:pt x="99245" y="553220"/>
                </a:cubicBezTo>
                <a:cubicBezTo>
                  <a:pt x="93783" y="554177"/>
                  <a:pt x="86221" y="559872"/>
                  <a:pt x="84797" y="564820"/>
                </a:cubicBezTo>
                <a:cubicBezTo>
                  <a:pt x="74480" y="601021"/>
                  <a:pt x="65494" y="637596"/>
                  <a:pt x="56251" y="673494"/>
                </a:cubicBezTo>
                <a:cubicBezTo>
                  <a:pt x="56391" y="673470"/>
                  <a:pt x="61223" y="673004"/>
                  <a:pt x="65681" y="671487"/>
                </a:cubicBezTo>
                <a:cubicBezTo>
                  <a:pt x="288911" y="594719"/>
                  <a:pt x="513144" y="595769"/>
                  <a:pt x="737937" y="663714"/>
                </a:cubicBezTo>
                <a:cubicBezTo>
                  <a:pt x="747262" y="666527"/>
                  <a:pt x="754433" y="666375"/>
                  <a:pt x="760268" y="663629"/>
                </a:cubicBezTo>
                <a:lnTo>
                  <a:pt x="774190" y="648412"/>
                </a:lnTo>
                <a:lnTo>
                  <a:pt x="804829" y="633004"/>
                </a:lnTo>
                <a:cubicBezTo>
                  <a:pt x="809050" y="626416"/>
                  <a:pt x="807983" y="617079"/>
                  <a:pt x="803898" y="601021"/>
                </a:cubicBezTo>
                <a:cubicBezTo>
                  <a:pt x="757474" y="418404"/>
                  <a:pt x="688665" y="245917"/>
                  <a:pt x="571519" y="95883"/>
                </a:cubicBezTo>
                <a:cubicBezTo>
                  <a:pt x="552636" y="71702"/>
                  <a:pt x="530532" y="50066"/>
                  <a:pt x="511136" y="28592"/>
                </a:cubicBezTo>
                <a:cubicBezTo>
                  <a:pt x="582092" y="19419"/>
                  <a:pt x="653748" y="10177"/>
                  <a:pt x="732545" y="0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2FCC6168-AC1A-D455-EE4F-A1F37F7C68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48" y="204281"/>
            <a:ext cx="11476904" cy="77040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GB" dirty="0"/>
              <a:t>                Click to edit Master title style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CB56807-9925-16D0-7CE9-8699B2B4C347}"/>
              </a:ext>
            </a:extLst>
          </p:cNvPr>
          <p:cNvGrpSpPr/>
          <p:nvPr userDrawn="1"/>
        </p:nvGrpSpPr>
        <p:grpSpPr>
          <a:xfrm>
            <a:off x="0" y="5988204"/>
            <a:ext cx="1424545" cy="869795"/>
            <a:chOff x="0" y="5557542"/>
            <a:chExt cx="2129883" cy="130045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52475D9-DDD3-26EF-59E8-D766F060CAC4}"/>
                </a:ext>
              </a:extLst>
            </p:cNvPr>
            <p:cNvSpPr/>
            <p:nvPr/>
          </p:nvSpPr>
          <p:spPr>
            <a:xfrm>
              <a:off x="0" y="5557542"/>
              <a:ext cx="2129883" cy="1300458"/>
            </a:xfrm>
            <a:custGeom>
              <a:avLst/>
              <a:gdLst>
                <a:gd name="connsiteX0" fmla="*/ 678543 w 3458737"/>
                <a:gd name="connsiteY0" fmla="*/ 83 h 2318739"/>
                <a:gd name="connsiteX1" fmla="*/ 1001486 w 3458737"/>
                <a:gd name="connsiteY1" fmla="*/ 119825 h 2318739"/>
                <a:gd name="connsiteX2" fmla="*/ 1596571 w 3458737"/>
                <a:gd name="connsiteY2" fmla="*/ 1092282 h 2318739"/>
                <a:gd name="connsiteX3" fmla="*/ 2699657 w 3458737"/>
                <a:gd name="connsiteY3" fmla="*/ 1077768 h 2318739"/>
                <a:gd name="connsiteX4" fmla="*/ 3367314 w 3458737"/>
                <a:gd name="connsiteY4" fmla="*/ 1788968 h 2318739"/>
                <a:gd name="connsiteX5" fmla="*/ 3457334 w 3458737"/>
                <a:gd name="connsiteY5" fmla="*/ 2293198 h 2318739"/>
                <a:gd name="connsiteX6" fmla="*/ 3458737 w 3458737"/>
                <a:gd name="connsiteY6" fmla="*/ 2318739 h 2318739"/>
                <a:gd name="connsiteX7" fmla="*/ 0 w 3458737"/>
                <a:gd name="connsiteY7" fmla="*/ 2318739 h 2318739"/>
                <a:gd name="connsiteX8" fmla="*/ 0 w 3458737"/>
                <a:gd name="connsiteY8" fmla="*/ 266790 h 2318739"/>
                <a:gd name="connsiteX9" fmla="*/ 426 w 3458737"/>
                <a:gd name="connsiteY9" fmla="*/ 266300 h 2318739"/>
                <a:gd name="connsiteX10" fmla="*/ 362857 w 3458737"/>
                <a:gd name="connsiteY10" fmla="*/ 61768 h 2318739"/>
                <a:gd name="connsiteX11" fmla="*/ 678543 w 3458737"/>
                <a:gd name="connsiteY11" fmla="*/ 83 h 231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58737" h="2318739">
                  <a:moveTo>
                    <a:pt x="678543" y="83"/>
                  </a:moveTo>
                  <a:cubicBezTo>
                    <a:pt x="788005" y="1897"/>
                    <a:pt x="898677" y="33949"/>
                    <a:pt x="1001486" y="119825"/>
                  </a:cubicBezTo>
                  <a:cubicBezTo>
                    <a:pt x="1207105" y="291577"/>
                    <a:pt x="1313543" y="932625"/>
                    <a:pt x="1596571" y="1092282"/>
                  </a:cubicBezTo>
                  <a:cubicBezTo>
                    <a:pt x="1879599" y="1251939"/>
                    <a:pt x="2404533" y="961654"/>
                    <a:pt x="2699657" y="1077768"/>
                  </a:cubicBezTo>
                  <a:cubicBezTo>
                    <a:pt x="2994781" y="1193882"/>
                    <a:pt x="3246362" y="1450301"/>
                    <a:pt x="3367314" y="1788968"/>
                  </a:cubicBezTo>
                  <a:cubicBezTo>
                    <a:pt x="3412671" y="1915968"/>
                    <a:pt x="3442040" y="2100118"/>
                    <a:pt x="3457334" y="2293198"/>
                  </a:cubicBezTo>
                  <a:lnTo>
                    <a:pt x="3458737" y="2318739"/>
                  </a:lnTo>
                  <a:lnTo>
                    <a:pt x="0" y="2318739"/>
                  </a:lnTo>
                  <a:lnTo>
                    <a:pt x="0" y="266790"/>
                  </a:lnTo>
                  <a:lnTo>
                    <a:pt x="426" y="266300"/>
                  </a:lnTo>
                  <a:cubicBezTo>
                    <a:pt x="111314" y="156073"/>
                    <a:pt x="240393" y="105613"/>
                    <a:pt x="362857" y="61768"/>
                  </a:cubicBezTo>
                  <a:cubicBezTo>
                    <a:pt x="460829" y="26692"/>
                    <a:pt x="569081" y="-1731"/>
                    <a:pt x="678543" y="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3755A-9FD2-9991-8F83-583A734802A5}"/>
                </a:ext>
              </a:extLst>
            </p:cNvPr>
            <p:cNvSpPr/>
            <p:nvPr/>
          </p:nvSpPr>
          <p:spPr>
            <a:xfrm>
              <a:off x="0" y="5673479"/>
              <a:ext cx="2129883" cy="1178656"/>
            </a:xfrm>
            <a:custGeom>
              <a:avLst/>
              <a:gdLst>
                <a:gd name="connsiteX0" fmla="*/ 678543 w 3458737"/>
                <a:gd name="connsiteY0" fmla="*/ 83 h 2318739"/>
                <a:gd name="connsiteX1" fmla="*/ 1001486 w 3458737"/>
                <a:gd name="connsiteY1" fmla="*/ 119825 h 2318739"/>
                <a:gd name="connsiteX2" fmla="*/ 1596571 w 3458737"/>
                <a:gd name="connsiteY2" fmla="*/ 1092282 h 2318739"/>
                <a:gd name="connsiteX3" fmla="*/ 2699657 w 3458737"/>
                <a:gd name="connsiteY3" fmla="*/ 1077768 h 2318739"/>
                <a:gd name="connsiteX4" fmla="*/ 3367314 w 3458737"/>
                <a:gd name="connsiteY4" fmla="*/ 1788968 h 2318739"/>
                <a:gd name="connsiteX5" fmla="*/ 3457334 w 3458737"/>
                <a:gd name="connsiteY5" fmla="*/ 2293198 h 2318739"/>
                <a:gd name="connsiteX6" fmla="*/ 3458737 w 3458737"/>
                <a:gd name="connsiteY6" fmla="*/ 2318739 h 2318739"/>
                <a:gd name="connsiteX7" fmla="*/ 0 w 3458737"/>
                <a:gd name="connsiteY7" fmla="*/ 2318739 h 2318739"/>
                <a:gd name="connsiteX8" fmla="*/ 0 w 3458737"/>
                <a:gd name="connsiteY8" fmla="*/ 266790 h 2318739"/>
                <a:gd name="connsiteX9" fmla="*/ 426 w 3458737"/>
                <a:gd name="connsiteY9" fmla="*/ 266300 h 2318739"/>
                <a:gd name="connsiteX10" fmla="*/ 362857 w 3458737"/>
                <a:gd name="connsiteY10" fmla="*/ 61768 h 2318739"/>
                <a:gd name="connsiteX11" fmla="*/ 678543 w 3458737"/>
                <a:gd name="connsiteY11" fmla="*/ 83 h 2318739"/>
                <a:gd name="connsiteX0" fmla="*/ 0 w 3458737"/>
                <a:gd name="connsiteY0" fmla="*/ 2318739 h 2410179"/>
                <a:gd name="connsiteX1" fmla="*/ 0 w 3458737"/>
                <a:gd name="connsiteY1" fmla="*/ 266790 h 2410179"/>
                <a:gd name="connsiteX2" fmla="*/ 426 w 3458737"/>
                <a:gd name="connsiteY2" fmla="*/ 266300 h 2410179"/>
                <a:gd name="connsiteX3" fmla="*/ 362857 w 3458737"/>
                <a:gd name="connsiteY3" fmla="*/ 61768 h 2410179"/>
                <a:gd name="connsiteX4" fmla="*/ 678543 w 3458737"/>
                <a:gd name="connsiteY4" fmla="*/ 83 h 2410179"/>
                <a:gd name="connsiteX5" fmla="*/ 1001486 w 3458737"/>
                <a:gd name="connsiteY5" fmla="*/ 119825 h 2410179"/>
                <a:gd name="connsiteX6" fmla="*/ 1596571 w 3458737"/>
                <a:gd name="connsiteY6" fmla="*/ 1092282 h 2410179"/>
                <a:gd name="connsiteX7" fmla="*/ 2699657 w 3458737"/>
                <a:gd name="connsiteY7" fmla="*/ 1077768 h 2410179"/>
                <a:gd name="connsiteX8" fmla="*/ 3367314 w 3458737"/>
                <a:gd name="connsiteY8" fmla="*/ 1788968 h 2410179"/>
                <a:gd name="connsiteX9" fmla="*/ 3457334 w 3458737"/>
                <a:gd name="connsiteY9" fmla="*/ 2293198 h 2410179"/>
                <a:gd name="connsiteX10" fmla="*/ 3458737 w 3458737"/>
                <a:gd name="connsiteY10" fmla="*/ 2318739 h 2410179"/>
                <a:gd name="connsiteX11" fmla="*/ 91440 w 3458737"/>
                <a:gd name="connsiteY11" fmla="*/ 2410179 h 2410179"/>
                <a:gd name="connsiteX0" fmla="*/ 0 w 3458737"/>
                <a:gd name="connsiteY0" fmla="*/ 2318739 h 2505429"/>
                <a:gd name="connsiteX1" fmla="*/ 0 w 3458737"/>
                <a:gd name="connsiteY1" fmla="*/ 266790 h 2505429"/>
                <a:gd name="connsiteX2" fmla="*/ 426 w 3458737"/>
                <a:gd name="connsiteY2" fmla="*/ 266300 h 2505429"/>
                <a:gd name="connsiteX3" fmla="*/ 362857 w 3458737"/>
                <a:gd name="connsiteY3" fmla="*/ 61768 h 2505429"/>
                <a:gd name="connsiteX4" fmla="*/ 678543 w 3458737"/>
                <a:gd name="connsiteY4" fmla="*/ 83 h 2505429"/>
                <a:gd name="connsiteX5" fmla="*/ 1001486 w 3458737"/>
                <a:gd name="connsiteY5" fmla="*/ 119825 h 2505429"/>
                <a:gd name="connsiteX6" fmla="*/ 1596571 w 3458737"/>
                <a:gd name="connsiteY6" fmla="*/ 1092282 h 2505429"/>
                <a:gd name="connsiteX7" fmla="*/ 2699657 w 3458737"/>
                <a:gd name="connsiteY7" fmla="*/ 1077768 h 2505429"/>
                <a:gd name="connsiteX8" fmla="*/ 3367314 w 3458737"/>
                <a:gd name="connsiteY8" fmla="*/ 1788968 h 2505429"/>
                <a:gd name="connsiteX9" fmla="*/ 3457334 w 3458737"/>
                <a:gd name="connsiteY9" fmla="*/ 2293198 h 2505429"/>
                <a:gd name="connsiteX10" fmla="*/ 3458737 w 3458737"/>
                <a:gd name="connsiteY10" fmla="*/ 2318739 h 2505429"/>
                <a:gd name="connsiteX11" fmla="*/ 120015 w 3458737"/>
                <a:gd name="connsiteY11" fmla="*/ 2505429 h 2505429"/>
                <a:gd name="connsiteX0" fmla="*/ 0 w 3458737"/>
                <a:gd name="connsiteY0" fmla="*/ 2318739 h 2318739"/>
                <a:gd name="connsiteX1" fmla="*/ 0 w 3458737"/>
                <a:gd name="connsiteY1" fmla="*/ 266790 h 2318739"/>
                <a:gd name="connsiteX2" fmla="*/ 426 w 3458737"/>
                <a:gd name="connsiteY2" fmla="*/ 266300 h 2318739"/>
                <a:gd name="connsiteX3" fmla="*/ 362857 w 3458737"/>
                <a:gd name="connsiteY3" fmla="*/ 61768 h 2318739"/>
                <a:gd name="connsiteX4" fmla="*/ 678543 w 3458737"/>
                <a:gd name="connsiteY4" fmla="*/ 83 h 2318739"/>
                <a:gd name="connsiteX5" fmla="*/ 1001486 w 3458737"/>
                <a:gd name="connsiteY5" fmla="*/ 119825 h 2318739"/>
                <a:gd name="connsiteX6" fmla="*/ 1596571 w 3458737"/>
                <a:gd name="connsiteY6" fmla="*/ 1092282 h 2318739"/>
                <a:gd name="connsiteX7" fmla="*/ 2699657 w 3458737"/>
                <a:gd name="connsiteY7" fmla="*/ 1077768 h 2318739"/>
                <a:gd name="connsiteX8" fmla="*/ 3367314 w 3458737"/>
                <a:gd name="connsiteY8" fmla="*/ 1788968 h 2318739"/>
                <a:gd name="connsiteX9" fmla="*/ 3457334 w 3458737"/>
                <a:gd name="connsiteY9" fmla="*/ 2293198 h 2318739"/>
                <a:gd name="connsiteX10" fmla="*/ 3458737 w 3458737"/>
                <a:gd name="connsiteY10" fmla="*/ 2318739 h 2318739"/>
                <a:gd name="connsiteX0" fmla="*/ 0 w 3458737"/>
                <a:gd name="connsiteY0" fmla="*/ 266790 h 2318739"/>
                <a:gd name="connsiteX1" fmla="*/ 426 w 3458737"/>
                <a:gd name="connsiteY1" fmla="*/ 266300 h 2318739"/>
                <a:gd name="connsiteX2" fmla="*/ 362857 w 3458737"/>
                <a:gd name="connsiteY2" fmla="*/ 61768 h 2318739"/>
                <a:gd name="connsiteX3" fmla="*/ 678543 w 3458737"/>
                <a:gd name="connsiteY3" fmla="*/ 83 h 2318739"/>
                <a:gd name="connsiteX4" fmla="*/ 1001486 w 3458737"/>
                <a:gd name="connsiteY4" fmla="*/ 119825 h 2318739"/>
                <a:gd name="connsiteX5" fmla="*/ 1596571 w 3458737"/>
                <a:gd name="connsiteY5" fmla="*/ 1092282 h 2318739"/>
                <a:gd name="connsiteX6" fmla="*/ 2699657 w 3458737"/>
                <a:gd name="connsiteY6" fmla="*/ 1077768 h 2318739"/>
                <a:gd name="connsiteX7" fmla="*/ 3367314 w 3458737"/>
                <a:gd name="connsiteY7" fmla="*/ 1788968 h 2318739"/>
                <a:gd name="connsiteX8" fmla="*/ 3457334 w 3458737"/>
                <a:gd name="connsiteY8" fmla="*/ 2293198 h 2318739"/>
                <a:gd name="connsiteX9" fmla="*/ 3458737 w 3458737"/>
                <a:gd name="connsiteY9" fmla="*/ 2318739 h 2318739"/>
                <a:gd name="connsiteX0" fmla="*/ 0 w 3457334"/>
                <a:gd name="connsiteY0" fmla="*/ 266790 h 2293198"/>
                <a:gd name="connsiteX1" fmla="*/ 426 w 3457334"/>
                <a:gd name="connsiteY1" fmla="*/ 266300 h 2293198"/>
                <a:gd name="connsiteX2" fmla="*/ 362857 w 3457334"/>
                <a:gd name="connsiteY2" fmla="*/ 61768 h 2293198"/>
                <a:gd name="connsiteX3" fmla="*/ 678543 w 3457334"/>
                <a:gd name="connsiteY3" fmla="*/ 83 h 2293198"/>
                <a:gd name="connsiteX4" fmla="*/ 1001486 w 3457334"/>
                <a:gd name="connsiteY4" fmla="*/ 119825 h 2293198"/>
                <a:gd name="connsiteX5" fmla="*/ 1596571 w 3457334"/>
                <a:gd name="connsiteY5" fmla="*/ 1092282 h 2293198"/>
                <a:gd name="connsiteX6" fmla="*/ 2699657 w 3457334"/>
                <a:gd name="connsiteY6" fmla="*/ 1077768 h 2293198"/>
                <a:gd name="connsiteX7" fmla="*/ 3367314 w 3457334"/>
                <a:gd name="connsiteY7" fmla="*/ 1788968 h 2293198"/>
                <a:gd name="connsiteX8" fmla="*/ 3457334 w 3457334"/>
                <a:gd name="connsiteY8" fmla="*/ 2293198 h 2293198"/>
                <a:gd name="connsiteX0" fmla="*/ 0 w 3367314"/>
                <a:gd name="connsiteY0" fmla="*/ 266790 h 1788968"/>
                <a:gd name="connsiteX1" fmla="*/ 426 w 3367314"/>
                <a:gd name="connsiteY1" fmla="*/ 266300 h 1788968"/>
                <a:gd name="connsiteX2" fmla="*/ 362857 w 3367314"/>
                <a:gd name="connsiteY2" fmla="*/ 61768 h 1788968"/>
                <a:gd name="connsiteX3" fmla="*/ 678543 w 3367314"/>
                <a:gd name="connsiteY3" fmla="*/ 83 h 1788968"/>
                <a:gd name="connsiteX4" fmla="*/ 1001486 w 3367314"/>
                <a:gd name="connsiteY4" fmla="*/ 119825 h 1788968"/>
                <a:gd name="connsiteX5" fmla="*/ 1596571 w 3367314"/>
                <a:gd name="connsiteY5" fmla="*/ 1092282 h 1788968"/>
                <a:gd name="connsiteX6" fmla="*/ 2699657 w 3367314"/>
                <a:gd name="connsiteY6" fmla="*/ 1077768 h 1788968"/>
                <a:gd name="connsiteX7" fmla="*/ 3367314 w 3367314"/>
                <a:gd name="connsiteY7" fmla="*/ 1788968 h 178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7314" h="1788968">
                  <a:moveTo>
                    <a:pt x="0" y="266790"/>
                  </a:moveTo>
                  <a:lnTo>
                    <a:pt x="426" y="266300"/>
                  </a:lnTo>
                  <a:cubicBezTo>
                    <a:pt x="111314" y="156073"/>
                    <a:pt x="240393" y="105613"/>
                    <a:pt x="362857" y="61768"/>
                  </a:cubicBezTo>
                  <a:cubicBezTo>
                    <a:pt x="460829" y="26692"/>
                    <a:pt x="569081" y="-1731"/>
                    <a:pt x="678543" y="83"/>
                  </a:cubicBezTo>
                  <a:cubicBezTo>
                    <a:pt x="788005" y="1897"/>
                    <a:pt x="898677" y="33949"/>
                    <a:pt x="1001486" y="119825"/>
                  </a:cubicBezTo>
                  <a:cubicBezTo>
                    <a:pt x="1207105" y="291577"/>
                    <a:pt x="1313543" y="932625"/>
                    <a:pt x="1596571" y="1092282"/>
                  </a:cubicBezTo>
                  <a:cubicBezTo>
                    <a:pt x="1879599" y="1251939"/>
                    <a:pt x="2404533" y="961654"/>
                    <a:pt x="2699657" y="1077768"/>
                  </a:cubicBezTo>
                  <a:cubicBezTo>
                    <a:pt x="2994781" y="1193882"/>
                    <a:pt x="3246362" y="1450301"/>
                    <a:pt x="3367314" y="1788968"/>
                  </a:cubicBezTo>
                </a:path>
              </a:pathLst>
            </a:custGeom>
            <a:noFill/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26360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63A4520-6632-5F8C-7C76-83F04F1E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07600" y="1439423"/>
            <a:ext cx="6976800" cy="34718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92E64-3A9F-FCBD-9581-B6935C8E5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48" y="204281"/>
            <a:ext cx="11476904" cy="77040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GB" dirty="0"/>
              <a:t>                Click to edit Master title style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412EC72-BEF6-64CA-3748-BBE0219EA835}"/>
              </a:ext>
            </a:extLst>
          </p:cNvPr>
          <p:cNvSpPr/>
          <p:nvPr/>
        </p:nvSpPr>
        <p:spPr>
          <a:xfrm>
            <a:off x="178420" y="235140"/>
            <a:ext cx="5533536" cy="720315"/>
          </a:xfrm>
          <a:custGeom>
            <a:avLst/>
            <a:gdLst>
              <a:gd name="connsiteX0" fmla="*/ 774536 w 5533536"/>
              <a:gd name="connsiteY0" fmla="*/ 647959 h 720315"/>
              <a:gd name="connsiteX1" fmla="*/ 774559 w 5533536"/>
              <a:gd name="connsiteY1" fmla="*/ 648004 h 720315"/>
              <a:gd name="connsiteX2" fmla="*/ 774582 w 5533536"/>
              <a:gd name="connsiteY2" fmla="*/ 647983 h 720315"/>
              <a:gd name="connsiteX3" fmla="*/ 774190 w 5533536"/>
              <a:gd name="connsiteY3" fmla="*/ 648412 h 720315"/>
              <a:gd name="connsiteX4" fmla="*/ 774022 w 5533536"/>
              <a:gd name="connsiteY4" fmla="*/ 648496 h 720315"/>
              <a:gd name="connsiteX5" fmla="*/ 774558 w 5533536"/>
              <a:gd name="connsiteY5" fmla="*/ 648005 h 720315"/>
              <a:gd name="connsiteX6" fmla="*/ 774521 w 5533536"/>
              <a:gd name="connsiteY6" fmla="*/ 647973 h 720315"/>
              <a:gd name="connsiteX7" fmla="*/ 772307 w 5533536"/>
              <a:gd name="connsiteY7" fmla="*/ 646073 h 720315"/>
              <a:gd name="connsiteX8" fmla="*/ 774521 w 5533536"/>
              <a:gd name="connsiteY8" fmla="*/ 647973 h 720315"/>
              <a:gd name="connsiteX9" fmla="*/ 773952 w 5533536"/>
              <a:gd name="connsiteY9" fmla="*/ 648496 h 720315"/>
              <a:gd name="connsiteX10" fmla="*/ 873850 w 5533536"/>
              <a:gd name="connsiteY10" fmla="*/ 605526 h 720315"/>
              <a:gd name="connsiteX11" fmla="*/ 874329 w 5533536"/>
              <a:gd name="connsiteY11" fmla="*/ 605937 h 720315"/>
              <a:gd name="connsiteX12" fmla="*/ 874329 w 5533536"/>
              <a:gd name="connsiteY12" fmla="*/ 605936 h 720315"/>
              <a:gd name="connsiteX13" fmla="*/ 874340 w 5533536"/>
              <a:gd name="connsiteY13" fmla="*/ 605945 h 720315"/>
              <a:gd name="connsiteX14" fmla="*/ 874317 w 5533536"/>
              <a:gd name="connsiteY14" fmla="*/ 605992 h 720315"/>
              <a:gd name="connsiteX15" fmla="*/ 874326 w 5533536"/>
              <a:gd name="connsiteY15" fmla="*/ 605951 h 720315"/>
              <a:gd name="connsiteX16" fmla="*/ 874257 w 5533536"/>
              <a:gd name="connsiteY16" fmla="*/ 605977 h 720315"/>
              <a:gd name="connsiteX17" fmla="*/ 873826 w 5533536"/>
              <a:gd name="connsiteY17" fmla="*/ 605596 h 720315"/>
              <a:gd name="connsiteX18" fmla="*/ 874797 w 5533536"/>
              <a:gd name="connsiteY18" fmla="*/ 603695 h 720315"/>
              <a:gd name="connsiteX19" fmla="*/ 874329 w 5533536"/>
              <a:gd name="connsiteY19" fmla="*/ 605936 h 720315"/>
              <a:gd name="connsiteX20" fmla="*/ 873850 w 5533536"/>
              <a:gd name="connsiteY20" fmla="*/ 605525 h 720315"/>
              <a:gd name="connsiteX21" fmla="*/ 380710 w 5533536"/>
              <a:gd name="connsiteY21" fmla="*/ 141117 h 720315"/>
              <a:gd name="connsiteX22" fmla="*/ 570749 w 5533536"/>
              <a:gd name="connsiteY22" fmla="*/ 317689 h 720315"/>
              <a:gd name="connsiteX23" fmla="*/ 567038 w 5533536"/>
              <a:gd name="connsiteY23" fmla="*/ 321797 h 720315"/>
              <a:gd name="connsiteX24" fmla="*/ 381597 w 5533536"/>
              <a:gd name="connsiteY24" fmla="*/ 170176 h 720315"/>
              <a:gd name="connsiteX25" fmla="*/ 278548 w 5533536"/>
              <a:gd name="connsiteY25" fmla="*/ 265429 h 720315"/>
              <a:gd name="connsiteX26" fmla="*/ 718075 w 5533536"/>
              <a:gd name="connsiteY26" fmla="*/ 572359 h 720315"/>
              <a:gd name="connsiteX27" fmla="*/ 747265 w 5533536"/>
              <a:gd name="connsiteY27" fmla="*/ 609202 h 720315"/>
              <a:gd name="connsiteX28" fmla="*/ 772307 w 5533536"/>
              <a:gd name="connsiteY28" fmla="*/ 646073 h 720315"/>
              <a:gd name="connsiteX29" fmla="*/ 757124 w 5533536"/>
              <a:gd name="connsiteY29" fmla="*/ 633045 h 720315"/>
              <a:gd name="connsiteX30" fmla="*/ 299298 w 5533536"/>
              <a:gd name="connsiteY30" fmla="*/ 309356 h 720315"/>
              <a:gd name="connsiteX31" fmla="*/ 204581 w 5533536"/>
              <a:gd name="connsiteY31" fmla="*/ 278220 h 720315"/>
              <a:gd name="connsiteX32" fmla="*/ 380710 w 5533536"/>
              <a:gd name="connsiteY32" fmla="*/ 141117 h 720315"/>
              <a:gd name="connsiteX33" fmla="*/ 1254442 w 5533536"/>
              <a:gd name="connsiteY33" fmla="*/ 133158 h 720315"/>
              <a:gd name="connsiteX34" fmla="*/ 1247043 w 5533536"/>
              <a:gd name="connsiteY34" fmla="*/ 187985 h 720315"/>
              <a:gd name="connsiteX35" fmla="*/ 1117643 w 5533536"/>
              <a:gd name="connsiteY35" fmla="*/ 442561 h 720315"/>
              <a:gd name="connsiteX36" fmla="*/ 1017535 w 5533536"/>
              <a:gd name="connsiteY36" fmla="*/ 558821 h 720315"/>
              <a:gd name="connsiteX37" fmla="*/ 1002573 w 5533536"/>
              <a:gd name="connsiteY37" fmla="*/ 572475 h 720315"/>
              <a:gd name="connsiteX38" fmla="*/ 1254442 w 5533536"/>
              <a:gd name="connsiteY38" fmla="*/ 133158 h 720315"/>
              <a:gd name="connsiteX39" fmla="*/ 934045 w 5533536"/>
              <a:gd name="connsiteY39" fmla="*/ 20796 h 720315"/>
              <a:gd name="connsiteX40" fmla="*/ 1069048 w 5533536"/>
              <a:gd name="connsiteY40" fmla="*/ 92965 h 720315"/>
              <a:gd name="connsiteX41" fmla="*/ 973398 w 5533536"/>
              <a:gd name="connsiteY41" fmla="*/ 65493 h 720315"/>
              <a:gd name="connsiteX42" fmla="*/ 972908 w 5533536"/>
              <a:gd name="connsiteY42" fmla="*/ 199842 h 720315"/>
              <a:gd name="connsiteX43" fmla="*/ 900319 w 5533536"/>
              <a:gd name="connsiteY43" fmla="*/ 554363 h 720315"/>
              <a:gd name="connsiteX44" fmla="*/ 874797 w 5533536"/>
              <a:gd name="connsiteY44" fmla="*/ 603695 h 720315"/>
              <a:gd name="connsiteX45" fmla="*/ 879452 w 5533536"/>
              <a:gd name="connsiteY45" fmla="*/ 581415 h 720315"/>
              <a:gd name="connsiteX46" fmla="*/ 950757 w 5533536"/>
              <a:gd name="connsiteY46" fmla="*/ 168075 h 720315"/>
              <a:gd name="connsiteX47" fmla="*/ 936356 w 5533536"/>
              <a:gd name="connsiteY47" fmla="*/ 35150 h 720315"/>
              <a:gd name="connsiteX48" fmla="*/ 934045 w 5533536"/>
              <a:gd name="connsiteY48" fmla="*/ 20796 h 720315"/>
              <a:gd name="connsiteX49" fmla="*/ 732545 w 5533536"/>
              <a:gd name="connsiteY49" fmla="*/ 0 h 720315"/>
              <a:gd name="connsiteX50" fmla="*/ 795682 w 5533536"/>
              <a:gd name="connsiteY50" fmla="*/ 198465 h 720315"/>
              <a:gd name="connsiteX51" fmla="*/ 790687 w 5533536"/>
              <a:gd name="connsiteY51" fmla="*/ 200029 h 720315"/>
              <a:gd name="connsiteX52" fmla="*/ 720572 w 5533536"/>
              <a:gd name="connsiteY52" fmla="*/ 22267 h 720315"/>
              <a:gd name="connsiteX53" fmla="*/ 574997 w 5533536"/>
              <a:gd name="connsiteY53" fmla="*/ 50462 h 720315"/>
              <a:gd name="connsiteX54" fmla="*/ 820493 w 5533536"/>
              <a:gd name="connsiteY54" fmla="*/ 626463 h 720315"/>
              <a:gd name="connsiteX55" fmla="*/ 874257 w 5533536"/>
              <a:gd name="connsiteY55" fmla="*/ 605977 h 720315"/>
              <a:gd name="connsiteX56" fmla="*/ 881995 w 5533536"/>
              <a:gd name="connsiteY56" fmla="*/ 612831 h 720315"/>
              <a:gd name="connsiteX57" fmla="*/ 1017091 w 5533536"/>
              <a:gd name="connsiteY57" fmla="*/ 678162 h 720315"/>
              <a:gd name="connsiteX58" fmla="*/ 1021309 w 5533536"/>
              <a:gd name="connsiteY58" fmla="*/ 680674 h 720315"/>
              <a:gd name="connsiteX59" fmla="*/ 1395328 w 5533536"/>
              <a:gd name="connsiteY59" fmla="*/ 681429 h 720315"/>
              <a:gd name="connsiteX60" fmla="*/ 1422115 w 5533536"/>
              <a:gd name="connsiteY60" fmla="*/ 680747 h 720315"/>
              <a:gd name="connsiteX61" fmla="*/ 1466225 w 5533536"/>
              <a:gd name="connsiteY61" fmla="*/ 681572 h 720315"/>
              <a:gd name="connsiteX62" fmla="*/ 5533536 w 5533536"/>
              <a:gd name="connsiteY62" fmla="*/ 689786 h 720315"/>
              <a:gd name="connsiteX63" fmla="*/ 1324230 w 5533536"/>
              <a:gd name="connsiteY63" fmla="*/ 698264 h 720315"/>
              <a:gd name="connsiteX64" fmla="*/ 1040922 w 5533536"/>
              <a:gd name="connsiteY64" fmla="*/ 709368 h 720315"/>
              <a:gd name="connsiteX65" fmla="*/ 1019355 w 5533536"/>
              <a:gd name="connsiteY65" fmla="*/ 706801 h 720315"/>
              <a:gd name="connsiteX66" fmla="*/ 1007092 w 5533536"/>
              <a:gd name="connsiteY66" fmla="*/ 698903 h 720315"/>
              <a:gd name="connsiteX67" fmla="*/ 1002573 w 5533536"/>
              <a:gd name="connsiteY67" fmla="*/ 698912 h 720315"/>
              <a:gd name="connsiteX68" fmla="*/ 1002573 w 5533536"/>
              <a:gd name="connsiteY68" fmla="*/ 695993 h 720315"/>
              <a:gd name="connsiteX69" fmla="*/ 1000800 w 5533536"/>
              <a:gd name="connsiteY69" fmla="*/ 694850 h 720315"/>
              <a:gd name="connsiteX70" fmla="*/ 832490 w 5533536"/>
              <a:gd name="connsiteY70" fmla="*/ 668195 h 720315"/>
              <a:gd name="connsiteX71" fmla="*/ 798249 w 5533536"/>
              <a:gd name="connsiteY71" fmla="*/ 686378 h 720315"/>
              <a:gd name="connsiteX72" fmla="*/ 725964 w 5533536"/>
              <a:gd name="connsiteY72" fmla="*/ 695107 h 720315"/>
              <a:gd name="connsiteX73" fmla="*/ 120718 w 5533536"/>
              <a:gd name="connsiteY73" fmla="*/ 685234 h 720315"/>
              <a:gd name="connsiteX74" fmla="*/ 0 w 5533536"/>
              <a:gd name="connsiteY74" fmla="*/ 720315 h 720315"/>
              <a:gd name="connsiteX75" fmla="*/ 6022 w 5533536"/>
              <a:gd name="connsiteY75" fmla="*/ 704303 h 720315"/>
              <a:gd name="connsiteX76" fmla="*/ 62250 w 5533536"/>
              <a:gd name="connsiteY76" fmla="*/ 543463 h 720315"/>
              <a:gd name="connsiteX77" fmla="*/ 81179 w 5533536"/>
              <a:gd name="connsiteY77" fmla="*/ 524090 h 720315"/>
              <a:gd name="connsiteX78" fmla="*/ 485415 w 5533536"/>
              <a:gd name="connsiteY78" fmla="*/ 510926 h 720315"/>
              <a:gd name="connsiteX79" fmla="*/ 499373 w 5533536"/>
              <a:gd name="connsiteY79" fmla="*/ 512677 h 720315"/>
              <a:gd name="connsiteX80" fmla="*/ 259431 w 5533536"/>
              <a:gd name="connsiteY80" fmla="*/ 527848 h 720315"/>
              <a:gd name="connsiteX81" fmla="*/ 99245 w 5533536"/>
              <a:gd name="connsiteY81" fmla="*/ 553220 h 720315"/>
              <a:gd name="connsiteX82" fmla="*/ 84797 w 5533536"/>
              <a:gd name="connsiteY82" fmla="*/ 564820 h 720315"/>
              <a:gd name="connsiteX83" fmla="*/ 56251 w 5533536"/>
              <a:gd name="connsiteY83" fmla="*/ 673494 h 720315"/>
              <a:gd name="connsiteX84" fmla="*/ 65681 w 5533536"/>
              <a:gd name="connsiteY84" fmla="*/ 671487 h 720315"/>
              <a:gd name="connsiteX85" fmla="*/ 737937 w 5533536"/>
              <a:gd name="connsiteY85" fmla="*/ 663714 h 720315"/>
              <a:gd name="connsiteX86" fmla="*/ 760268 w 5533536"/>
              <a:gd name="connsiteY86" fmla="*/ 663629 h 720315"/>
              <a:gd name="connsiteX87" fmla="*/ 774190 w 5533536"/>
              <a:gd name="connsiteY87" fmla="*/ 648412 h 720315"/>
              <a:gd name="connsiteX88" fmla="*/ 804829 w 5533536"/>
              <a:gd name="connsiteY88" fmla="*/ 633004 h 720315"/>
              <a:gd name="connsiteX89" fmla="*/ 803898 w 5533536"/>
              <a:gd name="connsiteY89" fmla="*/ 601021 h 720315"/>
              <a:gd name="connsiteX90" fmla="*/ 571519 w 5533536"/>
              <a:gd name="connsiteY90" fmla="*/ 95883 h 720315"/>
              <a:gd name="connsiteX91" fmla="*/ 511136 w 5533536"/>
              <a:gd name="connsiteY91" fmla="*/ 28592 h 720315"/>
              <a:gd name="connsiteX92" fmla="*/ 732545 w 5533536"/>
              <a:gd name="connsiteY92" fmla="*/ 0 h 72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533536" h="720315">
                <a:moveTo>
                  <a:pt x="774536" y="647959"/>
                </a:moveTo>
                <a:lnTo>
                  <a:pt x="774559" y="648004"/>
                </a:lnTo>
                <a:lnTo>
                  <a:pt x="774582" y="647983"/>
                </a:lnTo>
                <a:lnTo>
                  <a:pt x="774190" y="648412"/>
                </a:lnTo>
                <a:lnTo>
                  <a:pt x="774022" y="648496"/>
                </a:lnTo>
                <a:lnTo>
                  <a:pt x="774558" y="648005"/>
                </a:lnTo>
                <a:lnTo>
                  <a:pt x="774521" y="647973"/>
                </a:lnTo>
                <a:close/>
                <a:moveTo>
                  <a:pt x="772307" y="646073"/>
                </a:moveTo>
                <a:lnTo>
                  <a:pt x="774521" y="647973"/>
                </a:lnTo>
                <a:lnTo>
                  <a:pt x="773952" y="648496"/>
                </a:lnTo>
                <a:close/>
                <a:moveTo>
                  <a:pt x="873850" y="605526"/>
                </a:moveTo>
                <a:lnTo>
                  <a:pt x="874329" y="605937"/>
                </a:lnTo>
                <a:lnTo>
                  <a:pt x="874329" y="605936"/>
                </a:lnTo>
                <a:lnTo>
                  <a:pt x="874340" y="605945"/>
                </a:lnTo>
                <a:lnTo>
                  <a:pt x="874317" y="605992"/>
                </a:lnTo>
                <a:lnTo>
                  <a:pt x="874326" y="605951"/>
                </a:lnTo>
                <a:lnTo>
                  <a:pt x="874257" y="605977"/>
                </a:lnTo>
                <a:lnTo>
                  <a:pt x="873826" y="605596"/>
                </a:lnTo>
                <a:close/>
                <a:moveTo>
                  <a:pt x="874797" y="603695"/>
                </a:moveTo>
                <a:lnTo>
                  <a:pt x="874329" y="605936"/>
                </a:lnTo>
                <a:lnTo>
                  <a:pt x="873850" y="605525"/>
                </a:lnTo>
                <a:close/>
                <a:moveTo>
                  <a:pt x="380710" y="141117"/>
                </a:moveTo>
                <a:cubicBezTo>
                  <a:pt x="441559" y="197648"/>
                  <a:pt x="506166" y="257680"/>
                  <a:pt x="570749" y="317689"/>
                </a:cubicBezTo>
                <a:cubicBezTo>
                  <a:pt x="569512" y="319066"/>
                  <a:pt x="568275" y="320420"/>
                  <a:pt x="567038" y="321797"/>
                </a:cubicBezTo>
                <a:cubicBezTo>
                  <a:pt x="504812" y="270938"/>
                  <a:pt x="442609" y="220055"/>
                  <a:pt x="381597" y="170176"/>
                </a:cubicBezTo>
                <a:cubicBezTo>
                  <a:pt x="343411" y="205467"/>
                  <a:pt x="309754" y="236603"/>
                  <a:pt x="278548" y="265429"/>
                </a:cubicBezTo>
                <a:cubicBezTo>
                  <a:pt x="450195" y="327632"/>
                  <a:pt x="590005" y="441814"/>
                  <a:pt x="718075" y="572359"/>
                </a:cubicBezTo>
                <a:cubicBezTo>
                  <a:pt x="728987" y="583481"/>
                  <a:pt x="738335" y="596137"/>
                  <a:pt x="747265" y="609202"/>
                </a:cubicBezTo>
                <a:lnTo>
                  <a:pt x="772307" y="646073"/>
                </a:lnTo>
                <a:lnTo>
                  <a:pt x="757124" y="633045"/>
                </a:lnTo>
                <a:cubicBezTo>
                  <a:pt x="624316" y="497109"/>
                  <a:pt x="476966" y="381619"/>
                  <a:pt x="299298" y="309356"/>
                </a:cubicBezTo>
                <a:cubicBezTo>
                  <a:pt x="268021" y="296636"/>
                  <a:pt x="235064" y="288116"/>
                  <a:pt x="204581" y="278220"/>
                </a:cubicBezTo>
                <a:cubicBezTo>
                  <a:pt x="260249" y="234876"/>
                  <a:pt x="317690" y="190179"/>
                  <a:pt x="380710" y="141117"/>
                </a:cubicBezTo>
                <a:close/>
                <a:moveTo>
                  <a:pt x="1254442" y="133158"/>
                </a:moveTo>
                <a:cubicBezTo>
                  <a:pt x="1252062" y="151457"/>
                  <a:pt x="1251315" y="170130"/>
                  <a:pt x="1247043" y="187985"/>
                </a:cubicBezTo>
                <a:cubicBezTo>
                  <a:pt x="1224403" y="283145"/>
                  <a:pt x="1175994" y="365771"/>
                  <a:pt x="1117643" y="442561"/>
                </a:cubicBezTo>
                <a:cubicBezTo>
                  <a:pt x="1086763" y="483221"/>
                  <a:pt x="1051168" y="520286"/>
                  <a:pt x="1017535" y="558821"/>
                </a:cubicBezTo>
                <a:cubicBezTo>
                  <a:pt x="1013123" y="563862"/>
                  <a:pt x="1007591" y="567947"/>
                  <a:pt x="1002573" y="572475"/>
                </a:cubicBezTo>
                <a:cubicBezTo>
                  <a:pt x="1110687" y="439900"/>
                  <a:pt x="1209558" y="302704"/>
                  <a:pt x="1254442" y="133158"/>
                </a:cubicBezTo>
                <a:close/>
                <a:moveTo>
                  <a:pt x="934045" y="20796"/>
                </a:moveTo>
                <a:cubicBezTo>
                  <a:pt x="979746" y="45234"/>
                  <a:pt x="1024374" y="69088"/>
                  <a:pt x="1069048" y="92965"/>
                </a:cubicBezTo>
                <a:cubicBezTo>
                  <a:pt x="1032473" y="98240"/>
                  <a:pt x="1001360" y="80408"/>
                  <a:pt x="973398" y="65493"/>
                </a:cubicBezTo>
                <a:cubicBezTo>
                  <a:pt x="973398" y="110214"/>
                  <a:pt x="975942" y="155215"/>
                  <a:pt x="972908" y="199842"/>
                </a:cubicBezTo>
                <a:cubicBezTo>
                  <a:pt x="964692" y="321143"/>
                  <a:pt x="942752" y="439994"/>
                  <a:pt x="900319" y="554363"/>
                </a:cubicBezTo>
                <a:lnTo>
                  <a:pt x="874797" y="603695"/>
                </a:lnTo>
                <a:lnTo>
                  <a:pt x="879452" y="581415"/>
                </a:lnTo>
                <a:cubicBezTo>
                  <a:pt x="924803" y="447323"/>
                  <a:pt x="953092" y="310103"/>
                  <a:pt x="950757" y="168075"/>
                </a:cubicBezTo>
                <a:cubicBezTo>
                  <a:pt x="950034" y="123705"/>
                  <a:pt x="941421" y="79451"/>
                  <a:pt x="936356" y="35150"/>
                </a:cubicBezTo>
                <a:cubicBezTo>
                  <a:pt x="935820" y="30389"/>
                  <a:pt x="934839" y="25651"/>
                  <a:pt x="934045" y="20796"/>
                </a:cubicBezTo>
                <a:close/>
                <a:moveTo>
                  <a:pt x="732545" y="0"/>
                </a:moveTo>
                <a:cubicBezTo>
                  <a:pt x="752455" y="62553"/>
                  <a:pt x="774069" y="130521"/>
                  <a:pt x="795682" y="198465"/>
                </a:cubicBezTo>
                <a:cubicBezTo>
                  <a:pt x="794025" y="198979"/>
                  <a:pt x="792368" y="199516"/>
                  <a:pt x="790687" y="200029"/>
                </a:cubicBezTo>
                <a:cubicBezTo>
                  <a:pt x="766950" y="139857"/>
                  <a:pt x="743212" y="79685"/>
                  <a:pt x="720572" y="22267"/>
                </a:cubicBezTo>
                <a:cubicBezTo>
                  <a:pt x="666375" y="32770"/>
                  <a:pt x="618737" y="41990"/>
                  <a:pt x="574997" y="50462"/>
                </a:cubicBezTo>
                <a:cubicBezTo>
                  <a:pt x="708061" y="217791"/>
                  <a:pt x="781094" y="413806"/>
                  <a:pt x="820493" y="626463"/>
                </a:cubicBezTo>
                <a:lnTo>
                  <a:pt x="874257" y="605977"/>
                </a:lnTo>
                <a:lnTo>
                  <a:pt x="881995" y="612831"/>
                </a:lnTo>
                <a:cubicBezTo>
                  <a:pt x="937266" y="613718"/>
                  <a:pt x="978042" y="643524"/>
                  <a:pt x="1017091" y="678162"/>
                </a:cubicBezTo>
                <a:lnTo>
                  <a:pt x="1021309" y="680674"/>
                </a:lnTo>
                <a:lnTo>
                  <a:pt x="1395328" y="681429"/>
                </a:lnTo>
                <a:lnTo>
                  <a:pt x="1422115" y="680747"/>
                </a:lnTo>
                <a:lnTo>
                  <a:pt x="1466225" y="681572"/>
                </a:lnTo>
                <a:lnTo>
                  <a:pt x="5533536" y="689786"/>
                </a:lnTo>
                <a:lnTo>
                  <a:pt x="1324230" y="698264"/>
                </a:lnTo>
                <a:lnTo>
                  <a:pt x="1040922" y="709368"/>
                </a:lnTo>
                <a:cubicBezTo>
                  <a:pt x="1032799" y="709824"/>
                  <a:pt x="1025826" y="709094"/>
                  <a:pt x="1019355" y="706801"/>
                </a:cubicBezTo>
                <a:lnTo>
                  <a:pt x="1007092" y="698903"/>
                </a:lnTo>
                <a:lnTo>
                  <a:pt x="1002573" y="698912"/>
                </a:lnTo>
                <a:lnTo>
                  <a:pt x="1002573" y="695993"/>
                </a:lnTo>
                <a:lnTo>
                  <a:pt x="1000800" y="694850"/>
                </a:lnTo>
                <a:cubicBezTo>
                  <a:pt x="951247" y="647889"/>
                  <a:pt x="894016" y="642218"/>
                  <a:pt x="832490" y="668195"/>
                </a:cubicBezTo>
                <a:cubicBezTo>
                  <a:pt x="820586" y="673237"/>
                  <a:pt x="807492" y="677928"/>
                  <a:pt x="798249" y="686378"/>
                </a:cubicBezTo>
                <a:cubicBezTo>
                  <a:pt x="775492" y="707198"/>
                  <a:pt x="753646" y="704677"/>
                  <a:pt x="725964" y="695107"/>
                </a:cubicBezTo>
                <a:cubicBezTo>
                  <a:pt x="525561" y="625856"/>
                  <a:pt x="323338" y="631994"/>
                  <a:pt x="120718" y="685234"/>
                </a:cubicBezTo>
                <a:cubicBezTo>
                  <a:pt x="81062" y="695644"/>
                  <a:pt x="41943" y="708061"/>
                  <a:pt x="0" y="720315"/>
                </a:cubicBezTo>
                <a:cubicBezTo>
                  <a:pt x="2381" y="714013"/>
                  <a:pt x="4295" y="709205"/>
                  <a:pt x="6022" y="704303"/>
                </a:cubicBezTo>
                <a:cubicBezTo>
                  <a:pt x="24975" y="650760"/>
                  <a:pt x="44604" y="597427"/>
                  <a:pt x="62250" y="543463"/>
                </a:cubicBezTo>
                <a:cubicBezTo>
                  <a:pt x="65938" y="532213"/>
                  <a:pt x="69976" y="526635"/>
                  <a:pt x="81179" y="524090"/>
                </a:cubicBezTo>
                <a:cubicBezTo>
                  <a:pt x="215108" y="493608"/>
                  <a:pt x="349853" y="490200"/>
                  <a:pt x="485415" y="510926"/>
                </a:cubicBezTo>
                <a:cubicBezTo>
                  <a:pt x="490293" y="511673"/>
                  <a:pt x="494938" y="513844"/>
                  <a:pt x="499373" y="512677"/>
                </a:cubicBezTo>
                <a:cubicBezTo>
                  <a:pt x="419361" y="517508"/>
                  <a:pt x="339186" y="520403"/>
                  <a:pt x="259431" y="527848"/>
                </a:cubicBezTo>
                <a:cubicBezTo>
                  <a:pt x="205701" y="532867"/>
                  <a:pt x="152531" y="544000"/>
                  <a:pt x="99245" y="553220"/>
                </a:cubicBezTo>
                <a:cubicBezTo>
                  <a:pt x="93783" y="554177"/>
                  <a:pt x="86221" y="559872"/>
                  <a:pt x="84797" y="564820"/>
                </a:cubicBezTo>
                <a:cubicBezTo>
                  <a:pt x="74480" y="601021"/>
                  <a:pt x="65494" y="637596"/>
                  <a:pt x="56251" y="673494"/>
                </a:cubicBezTo>
                <a:cubicBezTo>
                  <a:pt x="56391" y="673470"/>
                  <a:pt x="61223" y="673004"/>
                  <a:pt x="65681" y="671487"/>
                </a:cubicBezTo>
                <a:cubicBezTo>
                  <a:pt x="288911" y="594719"/>
                  <a:pt x="513144" y="595769"/>
                  <a:pt x="737937" y="663714"/>
                </a:cubicBezTo>
                <a:cubicBezTo>
                  <a:pt x="747262" y="666527"/>
                  <a:pt x="754433" y="666375"/>
                  <a:pt x="760268" y="663629"/>
                </a:cubicBezTo>
                <a:lnTo>
                  <a:pt x="774190" y="648412"/>
                </a:lnTo>
                <a:lnTo>
                  <a:pt x="804829" y="633004"/>
                </a:lnTo>
                <a:cubicBezTo>
                  <a:pt x="809050" y="626416"/>
                  <a:pt x="807983" y="617079"/>
                  <a:pt x="803898" y="601021"/>
                </a:cubicBezTo>
                <a:cubicBezTo>
                  <a:pt x="757474" y="418404"/>
                  <a:pt x="688665" y="245917"/>
                  <a:pt x="571519" y="95883"/>
                </a:cubicBezTo>
                <a:cubicBezTo>
                  <a:pt x="552636" y="71702"/>
                  <a:pt x="530532" y="50066"/>
                  <a:pt x="511136" y="28592"/>
                </a:cubicBezTo>
                <a:cubicBezTo>
                  <a:pt x="582092" y="19419"/>
                  <a:pt x="653748" y="10177"/>
                  <a:pt x="732545" y="0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853981-104F-DC9E-66A6-5EBAB04CC2E5}"/>
              </a:ext>
            </a:extLst>
          </p:cNvPr>
          <p:cNvGrpSpPr/>
          <p:nvPr userDrawn="1"/>
        </p:nvGrpSpPr>
        <p:grpSpPr>
          <a:xfrm flipH="1">
            <a:off x="10137626" y="5603646"/>
            <a:ext cx="2054374" cy="1254354"/>
            <a:chOff x="0" y="5603646"/>
            <a:chExt cx="2054374" cy="125435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A694358-C691-1ABF-6F55-BA486609A435}"/>
                </a:ext>
              </a:extLst>
            </p:cNvPr>
            <p:cNvSpPr/>
            <p:nvPr/>
          </p:nvSpPr>
          <p:spPr>
            <a:xfrm>
              <a:off x="0" y="5603646"/>
              <a:ext cx="2054374" cy="1254354"/>
            </a:xfrm>
            <a:custGeom>
              <a:avLst/>
              <a:gdLst>
                <a:gd name="connsiteX0" fmla="*/ 678543 w 3458737"/>
                <a:gd name="connsiteY0" fmla="*/ 83 h 2318739"/>
                <a:gd name="connsiteX1" fmla="*/ 1001486 w 3458737"/>
                <a:gd name="connsiteY1" fmla="*/ 119825 h 2318739"/>
                <a:gd name="connsiteX2" fmla="*/ 1596571 w 3458737"/>
                <a:gd name="connsiteY2" fmla="*/ 1092282 h 2318739"/>
                <a:gd name="connsiteX3" fmla="*/ 2699657 w 3458737"/>
                <a:gd name="connsiteY3" fmla="*/ 1077768 h 2318739"/>
                <a:gd name="connsiteX4" fmla="*/ 3367314 w 3458737"/>
                <a:gd name="connsiteY4" fmla="*/ 1788968 h 2318739"/>
                <a:gd name="connsiteX5" fmla="*/ 3457334 w 3458737"/>
                <a:gd name="connsiteY5" fmla="*/ 2293198 h 2318739"/>
                <a:gd name="connsiteX6" fmla="*/ 3458737 w 3458737"/>
                <a:gd name="connsiteY6" fmla="*/ 2318739 h 2318739"/>
                <a:gd name="connsiteX7" fmla="*/ 0 w 3458737"/>
                <a:gd name="connsiteY7" fmla="*/ 2318739 h 2318739"/>
                <a:gd name="connsiteX8" fmla="*/ 0 w 3458737"/>
                <a:gd name="connsiteY8" fmla="*/ 266790 h 2318739"/>
                <a:gd name="connsiteX9" fmla="*/ 426 w 3458737"/>
                <a:gd name="connsiteY9" fmla="*/ 266300 h 2318739"/>
                <a:gd name="connsiteX10" fmla="*/ 362857 w 3458737"/>
                <a:gd name="connsiteY10" fmla="*/ 61768 h 2318739"/>
                <a:gd name="connsiteX11" fmla="*/ 678543 w 3458737"/>
                <a:gd name="connsiteY11" fmla="*/ 83 h 231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58737" h="2318739">
                  <a:moveTo>
                    <a:pt x="678543" y="83"/>
                  </a:moveTo>
                  <a:cubicBezTo>
                    <a:pt x="788005" y="1897"/>
                    <a:pt x="898677" y="33949"/>
                    <a:pt x="1001486" y="119825"/>
                  </a:cubicBezTo>
                  <a:cubicBezTo>
                    <a:pt x="1207105" y="291577"/>
                    <a:pt x="1313543" y="932625"/>
                    <a:pt x="1596571" y="1092282"/>
                  </a:cubicBezTo>
                  <a:cubicBezTo>
                    <a:pt x="1879599" y="1251939"/>
                    <a:pt x="2404533" y="961654"/>
                    <a:pt x="2699657" y="1077768"/>
                  </a:cubicBezTo>
                  <a:cubicBezTo>
                    <a:pt x="2994781" y="1193882"/>
                    <a:pt x="3246362" y="1450301"/>
                    <a:pt x="3367314" y="1788968"/>
                  </a:cubicBezTo>
                  <a:cubicBezTo>
                    <a:pt x="3412671" y="1915968"/>
                    <a:pt x="3442040" y="2100118"/>
                    <a:pt x="3457334" y="2293198"/>
                  </a:cubicBezTo>
                  <a:lnTo>
                    <a:pt x="3458737" y="2318739"/>
                  </a:lnTo>
                  <a:lnTo>
                    <a:pt x="0" y="2318739"/>
                  </a:lnTo>
                  <a:lnTo>
                    <a:pt x="0" y="266790"/>
                  </a:lnTo>
                  <a:lnTo>
                    <a:pt x="426" y="266300"/>
                  </a:lnTo>
                  <a:cubicBezTo>
                    <a:pt x="111314" y="156073"/>
                    <a:pt x="240393" y="105613"/>
                    <a:pt x="362857" y="61768"/>
                  </a:cubicBezTo>
                  <a:cubicBezTo>
                    <a:pt x="460829" y="26692"/>
                    <a:pt x="569081" y="-1731"/>
                    <a:pt x="678543" y="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E3D9C32-50A7-6294-48E3-15362A529F23}"/>
                </a:ext>
              </a:extLst>
            </p:cNvPr>
            <p:cNvSpPr/>
            <p:nvPr/>
          </p:nvSpPr>
          <p:spPr>
            <a:xfrm>
              <a:off x="0" y="5715473"/>
              <a:ext cx="2054374" cy="1136870"/>
            </a:xfrm>
            <a:custGeom>
              <a:avLst/>
              <a:gdLst>
                <a:gd name="connsiteX0" fmla="*/ 678543 w 3458737"/>
                <a:gd name="connsiteY0" fmla="*/ 83 h 2318739"/>
                <a:gd name="connsiteX1" fmla="*/ 1001486 w 3458737"/>
                <a:gd name="connsiteY1" fmla="*/ 119825 h 2318739"/>
                <a:gd name="connsiteX2" fmla="*/ 1596571 w 3458737"/>
                <a:gd name="connsiteY2" fmla="*/ 1092282 h 2318739"/>
                <a:gd name="connsiteX3" fmla="*/ 2699657 w 3458737"/>
                <a:gd name="connsiteY3" fmla="*/ 1077768 h 2318739"/>
                <a:gd name="connsiteX4" fmla="*/ 3367314 w 3458737"/>
                <a:gd name="connsiteY4" fmla="*/ 1788968 h 2318739"/>
                <a:gd name="connsiteX5" fmla="*/ 3457334 w 3458737"/>
                <a:gd name="connsiteY5" fmla="*/ 2293198 h 2318739"/>
                <a:gd name="connsiteX6" fmla="*/ 3458737 w 3458737"/>
                <a:gd name="connsiteY6" fmla="*/ 2318739 h 2318739"/>
                <a:gd name="connsiteX7" fmla="*/ 0 w 3458737"/>
                <a:gd name="connsiteY7" fmla="*/ 2318739 h 2318739"/>
                <a:gd name="connsiteX8" fmla="*/ 0 w 3458737"/>
                <a:gd name="connsiteY8" fmla="*/ 266790 h 2318739"/>
                <a:gd name="connsiteX9" fmla="*/ 426 w 3458737"/>
                <a:gd name="connsiteY9" fmla="*/ 266300 h 2318739"/>
                <a:gd name="connsiteX10" fmla="*/ 362857 w 3458737"/>
                <a:gd name="connsiteY10" fmla="*/ 61768 h 2318739"/>
                <a:gd name="connsiteX11" fmla="*/ 678543 w 3458737"/>
                <a:gd name="connsiteY11" fmla="*/ 83 h 2318739"/>
                <a:gd name="connsiteX0" fmla="*/ 0 w 3458737"/>
                <a:gd name="connsiteY0" fmla="*/ 2318739 h 2410179"/>
                <a:gd name="connsiteX1" fmla="*/ 0 w 3458737"/>
                <a:gd name="connsiteY1" fmla="*/ 266790 h 2410179"/>
                <a:gd name="connsiteX2" fmla="*/ 426 w 3458737"/>
                <a:gd name="connsiteY2" fmla="*/ 266300 h 2410179"/>
                <a:gd name="connsiteX3" fmla="*/ 362857 w 3458737"/>
                <a:gd name="connsiteY3" fmla="*/ 61768 h 2410179"/>
                <a:gd name="connsiteX4" fmla="*/ 678543 w 3458737"/>
                <a:gd name="connsiteY4" fmla="*/ 83 h 2410179"/>
                <a:gd name="connsiteX5" fmla="*/ 1001486 w 3458737"/>
                <a:gd name="connsiteY5" fmla="*/ 119825 h 2410179"/>
                <a:gd name="connsiteX6" fmla="*/ 1596571 w 3458737"/>
                <a:gd name="connsiteY6" fmla="*/ 1092282 h 2410179"/>
                <a:gd name="connsiteX7" fmla="*/ 2699657 w 3458737"/>
                <a:gd name="connsiteY7" fmla="*/ 1077768 h 2410179"/>
                <a:gd name="connsiteX8" fmla="*/ 3367314 w 3458737"/>
                <a:gd name="connsiteY8" fmla="*/ 1788968 h 2410179"/>
                <a:gd name="connsiteX9" fmla="*/ 3457334 w 3458737"/>
                <a:gd name="connsiteY9" fmla="*/ 2293198 h 2410179"/>
                <a:gd name="connsiteX10" fmla="*/ 3458737 w 3458737"/>
                <a:gd name="connsiteY10" fmla="*/ 2318739 h 2410179"/>
                <a:gd name="connsiteX11" fmla="*/ 91440 w 3458737"/>
                <a:gd name="connsiteY11" fmla="*/ 2410179 h 2410179"/>
                <a:gd name="connsiteX0" fmla="*/ 0 w 3458737"/>
                <a:gd name="connsiteY0" fmla="*/ 2318739 h 2505429"/>
                <a:gd name="connsiteX1" fmla="*/ 0 w 3458737"/>
                <a:gd name="connsiteY1" fmla="*/ 266790 h 2505429"/>
                <a:gd name="connsiteX2" fmla="*/ 426 w 3458737"/>
                <a:gd name="connsiteY2" fmla="*/ 266300 h 2505429"/>
                <a:gd name="connsiteX3" fmla="*/ 362857 w 3458737"/>
                <a:gd name="connsiteY3" fmla="*/ 61768 h 2505429"/>
                <a:gd name="connsiteX4" fmla="*/ 678543 w 3458737"/>
                <a:gd name="connsiteY4" fmla="*/ 83 h 2505429"/>
                <a:gd name="connsiteX5" fmla="*/ 1001486 w 3458737"/>
                <a:gd name="connsiteY5" fmla="*/ 119825 h 2505429"/>
                <a:gd name="connsiteX6" fmla="*/ 1596571 w 3458737"/>
                <a:gd name="connsiteY6" fmla="*/ 1092282 h 2505429"/>
                <a:gd name="connsiteX7" fmla="*/ 2699657 w 3458737"/>
                <a:gd name="connsiteY7" fmla="*/ 1077768 h 2505429"/>
                <a:gd name="connsiteX8" fmla="*/ 3367314 w 3458737"/>
                <a:gd name="connsiteY8" fmla="*/ 1788968 h 2505429"/>
                <a:gd name="connsiteX9" fmla="*/ 3457334 w 3458737"/>
                <a:gd name="connsiteY9" fmla="*/ 2293198 h 2505429"/>
                <a:gd name="connsiteX10" fmla="*/ 3458737 w 3458737"/>
                <a:gd name="connsiteY10" fmla="*/ 2318739 h 2505429"/>
                <a:gd name="connsiteX11" fmla="*/ 120015 w 3458737"/>
                <a:gd name="connsiteY11" fmla="*/ 2505429 h 2505429"/>
                <a:gd name="connsiteX0" fmla="*/ 0 w 3458737"/>
                <a:gd name="connsiteY0" fmla="*/ 2318739 h 2318739"/>
                <a:gd name="connsiteX1" fmla="*/ 0 w 3458737"/>
                <a:gd name="connsiteY1" fmla="*/ 266790 h 2318739"/>
                <a:gd name="connsiteX2" fmla="*/ 426 w 3458737"/>
                <a:gd name="connsiteY2" fmla="*/ 266300 h 2318739"/>
                <a:gd name="connsiteX3" fmla="*/ 362857 w 3458737"/>
                <a:gd name="connsiteY3" fmla="*/ 61768 h 2318739"/>
                <a:gd name="connsiteX4" fmla="*/ 678543 w 3458737"/>
                <a:gd name="connsiteY4" fmla="*/ 83 h 2318739"/>
                <a:gd name="connsiteX5" fmla="*/ 1001486 w 3458737"/>
                <a:gd name="connsiteY5" fmla="*/ 119825 h 2318739"/>
                <a:gd name="connsiteX6" fmla="*/ 1596571 w 3458737"/>
                <a:gd name="connsiteY6" fmla="*/ 1092282 h 2318739"/>
                <a:gd name="connsiteX7" fmla="*/ 2699657 w 3458737"/>
                <a:gd name="connsiteY7" fmla="*/ 1077768 h 2318739"/>
                <a:gd name="connsiteX8" fmla="*/ 3367314 w 3458737"/>
                <a:gd name="connsiteY8" fmla="*/ 1788968 h 2318739"/>
                <a:gd name="connsiteX9" fmla="*/ 3457334 w 3458737"/>
                <a:gd name="connsiteY9" fmla="*/ 2293198 h 2318739"/>
                <a:gd name="connsiteX10" fmla="*/ 3458737 w 3458737"/>
                <a:gd name="connsiteY10" fmla="*/ 2318739 h 2318739"/>
                <a:gd name="connsiteX0" fmla="*/ 0 w 3458737"/>
                <a:gd name="connsiteY0" fmla="*/ 266790 h 2318739"/>
                <a:gd name="connsiteX1" fmla="*/ 426 w 3458737"/>
                <a:gd name="connsiteY1" fmla="*/ 266300 h 2318739"/>
                <a:gd name="connsiteX2" fmla="*/ 362857 w 3458737"/>
                <a:gd name="connsiteY2" fmla="*/ 61768 h 2318739"/>
                <a:gd name="connsiteX3" fmla="*/ 678543 w 3458737"/>
                <a:gd name="connsiteY3" fmla="*/ 83 h 2318739"/>
                <a:gd name="connsiteX4" fmla="*/ 1001486 w 3458737"/>
                <a:gd name="connsiteY4" fmla="*/ 119825 h 2318739"/>
                <a:gd name="connsiteX5" fmla="*/ 1596571 w 3458737"/>
                <a:gd name="connsiteY5" fmla="*/ 1092282 h 2318739"/>
                <a:gd name="connsiteX6" fmla="*/ 2699657 w 3458737"/>
                <a:gd name="connsiteY6" fmla="*/ 1077768 h 2318739"/>
                <a:gd name="connsiteX7" fmla="*/ 3367314 w 3458737"/>
                <a:gd name="connsiteY7" fmla="*/ 1788968 h 2318739"/>
                <a:gd name="connsiteX8" fmla="*/ 3457334 w 3458737"/>
                <a:gd name="connsiteY8" fmla="*/ 2293198 h 2318739"/>
                <a:gd name="connsiteX9" fmla="*/ 3458737 w 3458737"/>
                <a:gd name="connsiteY9" fmla="*/ 2318739 h 2318739"/>
                <a:gd name="connsiteX0" fmla="*/ 0 w 3457334"/>
                <a:gd name="connsiteY0" fmla="*/ 266790 h 2293198"/>
                <a:gd name="connsiteX1" fmla="*/ 426 w 3457334"/>
                <a:gd name="connsiteY1" fmla="*/ 266300 h 2293198"/>
                <a:gd name="connsiteX2" fmla="*/ 362857 w 3457334"/>
                <a:gd name="connsiteY2" fmla="*/ 61768 h 2293198"/>
                <a:gd name="connsiteX3" fmla="*/ 678543 w 3457334"/>
                <a:gd name="connsiteY3" fmla="*/ 83 h 2293198"/>
                <a:gd name="connsiteX4" fmla="*/ 1001486 w 3457334"/>
                <a:gd name="connsiteY4" fmla="*/ 119825 h 2293198"/>
                <a:gd name="connsiteX5" fmla="*/ 1596571 w 3457334"/>
                <a:gd name="connsiteY5" fmla="*/ 1092282 h 2293198"/>
                <a:gd name="connsiteX6" fmla="*/ 2699657 w 3457334"/>
                <a:gd name="connsiteY6" fmla="*/ 1077768 h 2293198"/>
                <a:gd name="connsiteX7" fmla="*/ 3367314 w 3457334"/>
                <a:gd name="connsiteY7" fmla="*/ 1788968 h 2293198"/>
                <a:gd name="connsiteX8" fmla="*/ 3457334 w 3457334"/>
                <a:gd name="connsiteY8" fmla="*/ 2293198 h 2293198"/>
                <a:gd name="connsiteX0" fmla="*/ 0 w 3367314"/>
                <a:gd name="connsiteY0" fmla="*/ 266790 h 1788968"/>
                <a:gd name="connsiteX1" fmla="*/ 426 w 3367314"/>
                <a:gd name="connsiteY1" fmla="*/ 266300 h 1788968"/>
                <a:gd name="connsiteX2" fmla="*/ 362857 w 3367314"/>
                <a:gd name="connsiteY2" fmla="*/ 61768 h 1788968"/>
                <a:gd name="connsiteX3" fmla="*/ 678543 w 3367314"/>
                <a:gd name="connsiteY3" fmla="*/ 83 h 1788968"/>
                <a:gd name="connsiteX4" fmla="*/ 1001486 w 3367314"/>
                <a:gd name="connsiteY4" fmla="*/ 119825 h 1788968"/>
                <a:gd name="connsiteX5" fmla="*/ 1596571 w 3367314"/>
                <a:gd name="connsiteY5" fmla="*/ 1092282 h 1788968"/>
                <a:gd name="connsiteX6" fmla="*/ 2699657 w 3367314"/>
                <a:gd name="connsiteY6" fmla="*/ 1077768 h 1788968"/>
                <a:gd name="connsiteX7" fmla="*/ 3367314 w 3367314"/>
                <a:gd name="connsiteY7" fmla="*/ 1788968 h 178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7314" h="1788968">
                  <a:moveTo>
                    <a:pt x="0" y="266790"/>
                  </a:moveTo>
                  <a:lnTo>
                    <a:pt x="426" y="266300"/>
                  </a:lnTo>
                  <a:cubicBezTo>
                    <a:pt x="111314" y="156073"/>
                    <a:pt x="240393" y="105613"/>
                    <a:pt x="362857" y="61768"/>
                  </a:cubicBezTo>
                  <a:cubicBezTo>
                    <a:pt x="460829" y="26692"/>
                    <a:pt x="569081" y="-1731"/>
                    <a:pt x="678543" y="83"/>
                  </a:cubicBezTo>
                  <a:cubicBezTo>
                    <a:pt x="788005" y="1897"/>
                    <a:pt x="898677" y="33949"/>
                    <a:pt x="1001486" y="119825"/>
                  </a:cubicBezTo>
                  <a:cubicBezTo>
                    <a:pt x="1207105" y="291577"/>
                    <a:pt x="1313543" y="932625"/>
                    <a:pt x="1596571" y="1092282"/>
                  </a:cubicBezTo>
                  <a:cubicBezTo>
                    <a:pt x="1879599" y="1251939"/>
                    <a:pt x="2404533" y="961654"/>
                    <a:pt x="2699657" y="1077768"/>
                  </a:cubicBezTo>
                  <a:cubicBezTo>
                    <a:pt x="2994781" y="1193882"/>
                    <a:pt x="3246362" y="1450301"/>
                    <a:pt x="3367314" y="1788968"/>
                  </a:cubicBezTo>
                </a:path>
              </a:pathLst>
            </a:custGeom>
            <a:noFill/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6C4C91-6F2F-F8DC-AD6D-EB9273E319DC}"/>
              </a:ext>
            </a:extLst>
          </p:cNvPr>
          <p:cNvGrpSpPr/>
          <p:nvPr userDrawn="1"/>
        </p:nvGrpSpPr>
        <p:grpSpPr>
          <a:xfrm flipH="1" flipV="1">
            <a:off x="10137626" y="0"/>
            <a:ext cx="2054374" cy="1254354"/>
            <a:chOff x="0" y="5603646"/>
            <a:chExt cx="2054374" cy="125435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3A53841-34BC-AB17-236E-22613D5D574A}"/>
                </a:ext>
              </a:extLst>
            </p:cNvPr>
            <p:cNvSpPr/>
            <p:nvPr/>
          </p:nvSpPr>
          <p:spPr>
            <a:xfrm>
              <a:off x="0" y="5603646"/>
              <a:ext cx="2054374" cy="1254354"/>
            </a:xfrm>
            <a:custGeom>
              <a:avLst/>
              <a:gdLst>
                <a:gd name="connsiteX0" fmla="*/ 678543 w 3458737"/>
                <a:gd name="connsiteY0" fmla="*/ 83 h 2318739"/>
                <a:gd name="connsiteX1" fmla="*/ 1001486 w 3458737"/>
                <a:gd name="connsiteY1" fmla="*/ 119825 h 2318739"/>
                <a:gd name="connsiteX2" fmla="*/ 1596571 w 3458737"/>
                <a:gd name="connsiteY2" fmla="*/ 1092282 h 2318739"/>
                <a:gd name="connsiteX3" fmla="*/ 2699657 w 3458737"/>
                <a:gd name="connsiteY3" fmla="*/ 1077768 h 2318739"/>
                <a:gd name="connsiteX4" fmla="*/ 3367314 w 3458737"/>
                <a:gd name="connsiteY4" fmla="*/ 1788968 h 2318739"/>
                <a:gd name="connsiteX5" fmla="*/ 3457334 w 3458737"/>
                <a:gd name="connsiteY5" fmla="*/ 2293198 h 2318739"/>
                <a:gd name="connsiteX6" fmla="*/ 3458737 w 3458737"/>
                <a:gd name="connsiteY6" fmla="*/ 2318739 h 2318739"/>
                <a:gd name="connsiteX7" fmla="*/ 0 w 3458737"/>
                <a:gd name="connsiteY7" fmla="*/ 2318739 h 2318739"/>
                <a:gd name="connsiteX8" fmla="*/ 0 w 3458737"/>
                <a:gd name="connsiteY8" fmla="*/ 266790 h 2318739"/>
                <a:gd name="connsiteX9" fmla="*/ 426 w 3458737"/>
                <a:gd name="connsiteY9" fmla="*/ 266300 h 2318739"/>
                <a:gd name="connsiteX10" fmla="*/ 362857 w 3458737"/>
                <a:gd name="connsiteY10" fmla="*/ 61768 h 2318739"/>
                <a:gd name="connsiteX11" fmla="*/ 678543 w 3458737"/>
                <a:gd name="connsiteY11" fmla="*/ 83 h 231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58737" h="2318739">
                  <a:moveTo>
                    <a:pt x="678543" y="83"/>
                  </a:moveTo>
                  <a:cubicBezTo>
                    <a:pt x="788005" y="1897"/>
                    <a:pt x="898677" y="33949"/>
                    <a:pt x="1001486" y="119825"/>
                  </a:cubicBezTo>
                  <a:cubicBezTo>
                    <a:pt x="1207105" y="291577"/>
                    <a:pt x="1313543" y="932625"/>
                    <a:pt x="1596571" y="1092282"/>
                  </a:cubicBezTo>
                  <a:cubicBezTo>
                    <a:pt x="1879599" y="1251939"/>
                    <a:pt x="2404533" y="961654"/>
                    <a:pt x="2699657" y="1077768"/>
                  </a:cubicBezTo>
                  <a:cubicBezTo>
                    <a:pt x="2994781" y="1193882"/>
                    <a:pt x="3246362" y="1450301"/>
                    <a:pt x="3367314" y="1788968"/>
                  </a:cubicBezTo>
                  <a:cubicBezTo>
                    <a:pt x="3412671" y="1915968"/>
                    <a:pt x="3442040" y="2100118"/>
                    <a:pt x="3457334" y="2293198"/>
                  </a:cubicBezTo>
                  <a:lnTo>
                    <a:pt x="3458737" y="2318739"/>
                  </a:lnTo>
                  <a:lnTo>
                    <a:pt x="0" y="2318739"/>
                  </a:lnTo>
                  <a:lnTo>
                    <a:pt x="0" y="266790"/>
                  </a:lnTo>
                  <a:lnTo>
                    <a:pt x="426" y="266300"/>
                  </a:lnTo>
                  <a:cubicBezTo>
                    <a:pt x="111314" y="156073"/>
                    <a:pt x="240393" y="105613"/>
                    <a:pt x="362857" y="61768"/>
                  </a:cubicBezTo>
                  <a:cubicBezTo>
                    <a:pt x="460829" y="26692"/>
                    <a:pt x="569081" y="-1731"/>
                    <a:pt x="678543" y="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985D44-643B-D862-01E0-632224D5AF33}"/>
                </a:ext>
              </a:extLst>
            </p:cNvPr>
            <p:cNvSpPr/>
            <p:nvPr/>
          </p:nvSpPr>
          <p:spPr>
            <a:xfrm>
              <a:off x="0" y="5715473"/>
              <a:ext cx="2054374" cy="1136870"/>
            </a:xfrm>
            <a:custGeom>
              <a:avLst/>
              <a:gdLst>
                <a:gd name="connsiteX0" fmla="*/ 678543 w 3458737"/>
                <a:gd name="connsiteY0" fmla="*/ 83 h 2318739"/>
                <a:gd name="connsiteX1" fmla="*/ 1001486 w 3458737"/>
                <a:gd name="connsiteY1" fmla="*/ 119825 h 2318739"/>
                <a:gd name="connsiteX2" fmla="*/ 1596571 w 3458737"/>
                <a:gd name="connsiteY2" fmla="*/ 1092282 h 2318739"/>
                <a:gd name="connsiteX3" fmla="*/ 2699657 w 3458737"/>
                <a:gd name="connsiteY3" fmla="*/ 1077768 h 2318739"/>
                <a:gd name="connsiteX4" fmla="*/ 3367314 w 3458737"/>
                <a:gd name="connsiteY4" fmla="*/ 1788968 h 2318739"/>
                <a:gd name="connsiteX5" fmla="*/ 3457334 w 3458737"/>
                <a:gd name="connsiteY5" fmla="*/ 2293198 h 2318739"/>
                <a:gd name="connsiteX6" fmla="*/ 3458737 w 3458737"/>
                <a:gd name="connsiteY6" fmla="*/ 2318739 h 2318739"/>
                <a:gd name="connsiteX7" fmla="*/ 0 w 3458737"/>
                <a:gd name="connsiteY7" fmla="*/ 2318739 h 2318739"/>
                <a:gd name="connsiteX8" fmla="*/ 0 w 3458737"/>
                <a:gd name="connsiteY8" fmla="*/ 266790 h 2318739"/>
                <a:gd name="connsiteX9" fmla="*/ 426 w 3458737"/>
                <a:gd name="connsiteY9" fmla="*/ 266300 h 2318739"/>
                <a:gd name="connsiteX10" fmla="*/ 362857 w 3458737"/>
                <a:gd name="connsiteY10" fmla="*/ 61768 h 2318739"/>
                <a:gd name="connsiteX11" fmla="*/ 678543 w 3458737"/>
                <a:gd name="connsiteY11" fmla="*/ 83 h 2318739"/>
                <a:gd name="connsiteX0" fmla="*/ 0 w 3458737"/>
                <a:gd name="connsiteY0" fmla="*/ 2318739 h 2410179"/>
                <a:gd name="connsiteX1" fmla="*/ 0 w 3458737"/>
                <a:gd name="connsiteY1" fmla="*/ 266790 h 2410179"/>
                <a:gd name="connsiteX2" fmla="*/ 426 w 3458737"/>
                <a:gd name="connsiteY2" fmla="*/ 266300 h 2410179"/>
                <a:gd name="connsiteX3" fmla="*/ 362857 w 3458737"/>
                <a:gd name="connsiteY3" fmla="*/ 61768 h 2410179"/>
                <a:gd name="connsiteX4" fmla="*/ 678543 w 3458737"/>
                <a:gd name="connsiteY4" fmla="*/ 83 h 2410179"/>
                <a:gd name="connsiteX5" fmla="*/ 1001486 w 3458737"/>
                <a:gd name="connsiteY5" fmla="*/ 119825 h 2410179"/>
                <a:gd name="connsiteX6" fmla="*/ 1596571 w 3458737"/>
                <a:gd name="connsiteY6" fmla="*/ 1092282 h 2410179"/>
                <a:gd name="connsiteX7" fmla="*/ 2699657 w 3458737"/>
                <a:gd name="connsiteY7" fmla="*/ 1077768 h 2410179"/>
                <a:gd name="connsiteX8" fmla="*/ 3367314 w 3458737"/>
                <a:gd name="connsiteY8" fmla="*/ 1788968 h 2410179"/>
                <a:gd name="connsiteX9" fmla="*/ 3457334 w 3458737"/>
                <a:gd name="connsiteY9" fmla="*/ 2293198 h 2410179"/>
                <a:gd name="connsiteX10" fmla="*/ 3458737 w 3458737"/>
                <a:gd name="connsiteY10" fmla="*/ 2318739 h 2410179"/>
                <a:gd name="connsiteX11" fmla="*/ 91440 w 3458737"/>
                <a:gd name="connsiteY11" fmla="*/ 2410179 h 2410179"/>
                <a:gd name="connsiteX0" fmla="*/ 0 w 3458737"/>
                <a:gd name="connsiteY0" fmla="*/ 2318739 h 2505429"/>
                <a:gd name="connsiteX1" fmla="*/ 0 w 3458737"/>
                <a:gd name="connsiteY1" fmla="*/ 266790 h 2505429"/>
                <a:gd name="connsiteX2" fmla="*/ 426 w 3458737"/>
                <a:gd name="connsiteY2" fmla="*/ 266300 h 2505429"/>
                <a:gd name="connsiteX3" fmla="*/ 362857 w 3458737"/>
                <a:gd name="connsiteY3" fmla="*/ 61768 h 2505429"/>
                <a:gd name="connsiteX4" fmla="*/ 678543 w 3458737"/>
                <a:gd name="connsiteY4" fmla="*/ 83 h 2505429"/>
                <a:gd name="connsiteX5" fmla="*/ 1001486 w 3458737"/>
                <a:gd name="connsiteY5" fmla="*/ 119825 h 2505429"/>
                <a:gd name="connsiteX6" fmla="*/ 1596571 w 3458737"/>
                <a:gd name="connsiteY6" fmla="*/ 1092282 h 2505429"/>
                <a:gd name="connsiteX7" fmla="*/ 2699657 w 3458737"/>
                <a:gd name="connsiteY7" fmla="*/ 1077768 h 2505429"/>
                <a:gd name="connsiteX8" fmla="*/ 3367314 w 3458737"/>
                <a:gd name="connsiteY8" fmla="*/ 1788968 h 2505429"/>
                <a:gd name="connsiteX9" fmla="*/ 3457334 w 3458737"/>
                <a:gd name="connsiteY9" fmla="*/ 2293198 h 2505429"/>
                <a:gd name="connsiteX10" fmla="*/ 3458737 w 3458737"/>
                <a:gd name="connsiteY10" fmla="*/ 2318739 h 2505429"/>
                <a:gd name="connsiteX11" fmla="*/ 120015 w 3458737"/>
                <a:gd name="connsiteY11" fmla="*/ 2505429 h 2505429"/>
                <a:gd name="connsiteX0" fmla="*/ 0 w 3458737"/>
                <a:gd name="connsiteY0" fmla="*/ 2318739 h 2318739"/>
                <a:gd name="connsiteX1" fmla="*/ 0 w 3458737"/>
                <a:gd name="connsiteY1" fmla="*/ 266790 h 2318739"/>
                <a:gd name="connsiteX2" fmla="*/ 426 w 3458737"/>
                <a:gd name="connsiteY2" fmla="*/ 266300 h 2318739"/>
                <a:gd name="connsiteX3" fmla="*/ 362857 w 3458737"/>
                <a:gd name="connsiteY3" fmla="*/ 61768 h 2318739"/>
                <a:gd name="connsiteX4" fmla="*/ 678543 w 3458737"/>
                <a:gd name="connsiteY4" fmla="*/ 83 h 2318739"/>
                <a:gd name="connsiteX5" fmla="*/ 1001486 w 3458737"/>
                <a:gd name="connsiteY5" fmla="*/ 119825 h 2318739"/>
                <a:gd name="connsiteX6" fmla="*/ 1596571 w 3458737"/>
                <a:gd name="connsiteY6" fmla="*/ 1092282 h 2318739"/>
                <a:gd name="connsiteX7" fmla="*/ 2699657 w 3458737"/>
                <a:gd name="connsiteY7" fmla="*/ 1077768 h 2318739"/>
                <a:gd name="connsiteX8" fmla="*/ 3367314 w 3458737"/>
                <a:gd name="connsiteY8" fmla="*/ 1788968 h 2318739"/>
                <a:gd name="connsiteX9" fmla="*/ 3457334 w 3458737"/>
                <a:gd name="connsiteY9" fmla="*/ 2293198 h 2318739"/>
                <a:gd name="connsiteX10" fmla="*/ 3458737 w 3458737"/>
                <a:gd name="connsiteY10" fmla="*/ 2318739 h 2318739"/>
                <a:gd name="connsiteX0" fmla="*/ 0 w 3458737"/>
                <a:gd name="connsiteY0" fmla="*/ 266790 h 2318739"/>
                <a:gd name="connsiteX1" fmla="*/ 426 w 3458737"/>
                <a:gd name="connsiteY1" fmla="*/ 266300 h 2318739"/>
                <a:gd name="connsiteX2" fmla="*/ 362857 w 3458737"/>
                <a:gd name="connsiteY2" fmla="*/ 61768 h 2318739"/>
                <a:gd name="connsiteX3" fmla="*/ 678543 w 3458737"/>
                <a:gd name="connsiteY3" fmla="*/ 83 h 2318739"/>
                <a:gd name="connsiteX4" fmla="*/ 1001486 w 3458737"/>
                <a:gd name="connsiteY4" fmla="*/ 119825 h 2318739"/>
                <a:gd name="connsiteX5" fmla="*/ 1596571 w 3458737"/>
                <a:gd name="connsiteY5" fmla="*/ 1092282 h 2318739"/>
                <a:gd name="connsiteX6" fmla="*/ 2699657 w 3458737"/>
                <a:gd name="connsiteY6" fmla="*/ 1077768 h 2318739"/>
                <a:gd name="connsiteX7" fmla="*/ 3367314 w 3458737"/>
                <a:gd name="connsiteY7" fmla="*/ 1788968 h 2318739"/>
                <a:gd name="connsiteX8" fmla="*/ 3457334 w 3458737"/>
                <a:gd name="connsiteY8" fmla="*/ 2293198 h 2318739"/>
                <a:gd name="connsiteX9" fmla="*/ 3458737 w 3458737"/>
                <a:gd name="connsiteY9" fmla="*/ 2318739 h 2318739"/>
                <a:gd name="connsiteX0" fmla="*/ 0 w 3457334"/>
                <a:gd name="connsiteY0" fmla="*/ 266790 h 2293198"/>
                <a:gd name="connsiteX1" fmla="*/ 426 w 3457334"/>
                <a:gd name="connsiteY1" fmla="*/ 266300 h 2293198"/>
                <a:gd name="connsiteX2" fmla="*/ 362857 w 3457334"/>
                <a:gd name="connsiteY2" fmla="*/ 61768 h 2293198"/>
                <a:gd name="connsiteX3" fmla="*/ 678543 w 3457334"/>
                <a:gd name="connsiteY3" fmla="*/ 83 h 2293198"/>
                <a:gd name="connsiteX4" fmla="*/ 1001486 w 3457334"/>
                <a:gd name="connsiteY4" fmla="*/ 119825 h 2293198"/>
                <a:gd name="connsiteX5" fmla="*/ 1596571 w 3457334"/>
                <a:gd name="connsiteY5" fmla="*/ 1092282 h 2293198"/>
                <a:gd name="connsiteX6" fmla="*/ 2699657 w 3457334"/>
                <a:gd name="connsiteY6" fmla="*/ 1077768 h 2293198"/>
                <a:gd name="connsiteX7" fmla="*/ 3367314 w 3457334"/>
                <a:gd name="connsiteY7" fmla="*/ 1788968 h 2293198"/>
                <a:gd name="connsiteX8" fmla="*/ 3457334 w 3457334"/>
                <a:gd name="connsiteY8" fmla="*/ 2293198 h 2293198"/>
                <a:gd name="connsiteX0" fmla="*/ 0 w 3367314"/>
                <a:gd name="connsiteY0" fmla="*/ 266790 h 1788968"/>
                <a:gd name="connsiteX1" fmla="*/ 426 w 3367314"/>
                <a:gd name="connsiteY1" fmla="*/ 266300 h 1788968"/>
                <a:gd name="connsiteX2" fmla="*/ 362857 w 3367314"/>
                <a:gd name="connsiteY2" fmla="*/ 61768 h 1788968"/>
                <a:gd name="connsiteX3" fmla="*/ 678543 w 3367314"/>
                <a:gd name="connsiteY3" fmla="*/ 83 h 1788968"/>
                <a:gd name="connsiteX4" fmla="*/ 1001486 w 3367314"/>
                <a:gd name="connsiteY4" fmla="*/ 119825 h 1788968"/>
                <a:gd name="connsiteX5" fmla="*/ 1596571 w 3367314"/>
                <a:gd name="connsiteY5" fmla="*/ 1092282 h 1788968"/>
                <a:gd name="connsiteX6" fmla="*/ 2699657 w 3367314"/>
                <a:gd name="connsiteY6" fmla="*/ 1077768 h 1788968"/>
                <a:gd name="connsiteX7" fmla="*/ 3367314 w 3367314"/>
                <a:gd name="connsiteY7" fmla="*/ 1788968 h 178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7314" h="1788968">
                  <a:moveTo>
                    <a:pt x="0" y="266790"/>
                  </a:moveTo>
                  <a:lnTo>
                    <a:pt x="426" y="266300"/>
                  </a:lnTo>
                  <a:cubicBezTo>
                    <a:pt x="111314" y="156073"/>
                    <a:pt x="240393" y="105613"/>
                    <a:pt x="362857" y="61768"/>
                  </a:cubicBezTo>
                  <a:cubicBezTo>
                    <a:pt x="460829" y="26692"/>
                    <a:pt x="569081" y="-1731"/>
                    <a:pt x="678543" y="83"/>
                  </a:cubicBezTo>
                  <a:cubicBezTo>
                    <a:pt x="788005" y="1897"/>
                    <a:pt x="898677" y="33949"/>
                    <a:pt x="1001486" y="119825"/>
                  </a:cubicBezTo>
                  <a:cubicBezTo>
                    <a:pt x="1207105" y="291577"/>
                    <a:pt x="1313543" y="932625"/>
                    <a:pt x="1596571" y="1092282"/>
                  </a:cubicBezTo>
                  <a:cubicBezTo>
                    <a:pt x="1879599" y="1251939"/>
                    <a:pt x="2404533" y="961654"/>
                    <a:pt x="2699657" y="1077768"/>
                  </a:cubicBezTo>
                  <a:cubicBezTo>
                    <a:pt x="2994781" y="1193882"/>
                    <a:pt x="3246362" y="1450301"/>
                    <a:pt x="3367314" y="1788968"/>
                  </a:cubicBezTo>
                </a:path>
              </a:pathLst>
            </a:custGeom>
            <a:noFill/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2886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63A4520-6632-5F8C-7C76-83F04F1E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07600" y="1439423"/>
            <a:ext cx="6976800" cy="34718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92E64-3A9F-FCBD-9581-B6935C8E5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48" y="204281"/>
            <a:ext cx="11476904" cy="77040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GB" dirty="0"/>
              <a:t>                Click to edit Master title style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412EC72-BEF6-64CA-3748-BBE0219EA835}"/>
              </a:ext>
            </a:extLst>
          </p:cNvPr>
          <p:cNvSpPr/>
          <p:nvPr/>
        </p:nvSpPr>
        <p:spPr>
          <a:xfrm>
            <a:off x="178420" y="235140"/>
            <a:ext cx="5533536" cy="720315"/>
          </a:xfrm>
          <a:custGeom>
            <a:avLst/>
            <a:gdLst>
              <a:gd name="connsiteX0" fmla="*/ 774536 w 5533536"/>
              <a:gd name="connsiteY0" fmla="*/ 647959 h 720315"/>
              <a:gd name="connsiteX1" fmla="*/ 774559 w 5533536"/>
              <a:gd name="connsiteY1" fmla="*/ 648004 h 720315"/>
              <a:gd name="connsiteX2" fmla="*/ 774582 w 5533536"/>
              <a:gd name="connsiteY2" fmla="*/ 647983 h 720315"/>
              <a:gd name="connsiteX3" fmla="*/ 774190 w 5533536"/>
              <a:gd name="connsiteY3" fmla="*/ 648412 h 720315"/>
              <a:gd name="connsiteX4" fmla="*/ 774022 w 5533536"/>
              <a:gd name="connsiteY4" fmla="*/ 648496 h 720315"/>
              <a:gd name="connsiteX5" fmla="*/ 774558 w 5533536"/>
              <a:gd name="connsiteY5" fmla="*/ 648005 h 720315"/>
              <a:gd name="connsiteX6" fmla="*/ 774521 w 5533536"/>
              <a:gd name="connsiteY6" fmla="*/ 647973 h 720315"/>
              <a:gd name="connsiteX7" fmla="*/ 772307 w 5533536"/>
              <a:gd name="connsiteY7" fmla="*/ 646073 h 720315"/>
              <a:gd name="connsiteX8" fmla="*/ 774521 w 5533536"/>
              <a:gd name="connsiteY8" fmla="*/ 647973 h 720315"/>
              <a:gd name="connsiteX9" fmla="*/ 773952 w 5533536"/>
              <a:gd name="connsiteY9" fmla="*/ 648496 h 720315"/>
              <a:gd name="connsiteX10" fmla="*/ 873850 w 5533536"/>
              <a:gd name="connsiteY10" fmla="*/ 605526 h 720315"/>
              <a:gd name="connsiteX11" fmla="*/ 874329 w 5533536"/>
              <a:gd name="connsiteY11" fmla="*/ 605937 h 720315"/>
              <a:gd name="connsiteX12" fmla="*/ 874329 w 5533536"/>
              <a:gd name="connsiteY12" fmla="*/ 605936 h 720315"/>
              <a:gd name="connsiteX13" fmla="*/ 874340 w 5533536"/>
              <a:gd name="connsiteY13" fmla="*/ 605945 h 720315"/>
              <a:gd name="connsiteX14" fmla="*/ 874317 w 5533536"/>
              <a:gd name="connsiteY14" fmla="*/ 605992 h 720315"/>
              <a:gd name="connsiteX15" fmla="*/ 874326 w 5533536"/>
              <a:gd name="connsiteY15" fmla="*/ 605951 h 720315"/>
              <a:gd name="connsiteX16" fmla="*/ 874257 w 5533536"/>
              <a:gd name="connsiteY16" fmla="*/ 605977 h 720315"/>
              <a:gd name="connsiteX17" fmla="*/ 873826 w 5533536"/>
              <a:gd name="connsiteY17" fmla="*/ 605596 h 720315"/>
              <a:gd name="connsiteX18" fmla="*/ 874797 w 5533536"/>
              <a:gd name="connsiteY18" fmla="*/ 603695 h 720315"/>
              <a:gd name="connsiteX19" fmla="*/ 874329 w 5533536"/>
              <a:gd name="connsiteY19" fmla="*/ 605936 h 720315"/>
              <a:gd name="connsiteX20" fmla="*/ 873850 w 5533536"/>
              <a:gd name="connsiteY20" fmla="*/ 605525 h 720315"/>
              <a:gd name="connsiteX21" fmla="*/ 380710 w 5533536"/>
              <a:gd name="connsiteY21" fmla="*/ 141117 h 720315"/>
              <a:gd name="connsiteX22" fmla="*/ 570749 w 5533536"/>
              <a:gd name="connsiteY22" fmla="*/ 317689 h 720315"/>
              <a:gd name="connsiteX23" fmla="*/ 567038 w 5533536"/>
              <a:gd name="connsiteY23" fmla="*/ 321797 h 720315"/>
              <a:gd name="connsiteX24" fmla="*/ 381597 w 5533536"/>
              <a:gd name="connsiteY24" fmla="*/ 170176 h 720315"/>
              <a:gd name="connsiteX25" fmla="*/ 278548 w 5533536"/>
              <a:gd name="connsiteY25" fmla="*/ 265429 h 720315"/>
              <a:gd name="connsiteX26" fmla="*/ 718075 w 5533536"/>
              <a:gd name="connsiteY26" fmla="*/ 572359 h 720315"/>
              <a:gd name="connsiteX27" fmla="*/ 747265 w 5533536"/>
              <a:gd name="connsiteY27" fmla="*/ 609202 h 720315"/>
              <a:gd name="connsiteX28" fmla="*/ 772307 w 5533536"/>
              <a:gd name="connsiteY28" fmla="*/ 646073 h 720315"/>
              <a:gd name="connsiteX29" fmla="*/ 757124 w 5533536"/>
              <a:gd name="connsiteY29" fmla="*/ 633045 h 720315"/>
              <a:gd name="connsiteX30" fmla="*/ 299298 w 5533536"/>
              <a:gd name="connsiteY30" fmla="*/ 309356 h 720315"/>
              <a:gd name="connsiteX31" fmla="*/ 204581 w 5533536"/>
              <a:gd name="connsiteY31" fmla="*/ 278220 h 720315"/>
              <a:gd name="connsiteX32" fmla="*/ 380710 w 5533536"/>
              <a:gd name="connsiteY32" fmla="*/ 141117 h 720315"/>
              <a:gd name="connsiteX33" fmla="*/ 1254442 w 5533536"/>
              <a:gd name="connsiteY33" fmla="*/ 133158 h 720315"/>
              <a:gd name="connsiteX34" fmla="*/ 1247043 w 5533536"/>
              <a:gd name="connsiteY34" fmla="*/ 187985 h 720315"/>
              <a:gd name="connsiteX35" fmla="*/ 1117643 w 5533536"/>
              <a:gd name="connsiteY35" fmla="*/ 442561 h 720315"/>
              <a:gd name="connsiteX36" fmla="*/ 1017535 w 5533536"/>
              <a:gd name="connsiteY36" fmla="*/ 558821 h 720315"/>
              <a:gd name="connsiteX37" fmla="*/ 1002573 w 5533536"/>
              <a:gd name="connsiteY37" fmla="*/ 572475 h 720315"/>
              <a:gd name="connsiteX38" fmla="*/ 1254442 w 5533536"/>
              <a:gd name="connsiteY38" fmla="*/ 133158 h 720315"/>
              <a:gd name="connsiteX39" fmla="*/ 934045 w 5533536"/>
              <a:gd name="connsiteY39" fmla="*/ 20796 h 720315"/>
              <a:gd name="connsiteX40" fmla="*/ 1069048 w 5533536"/>
              <a:gd name="connsiteY40" fmla="*/ 92965 h 720315"/>
              <a:gd name="connsiteX41" fmla="*/ 973398 w 5533536"/>
              <a:gd name="connsiteY41" fmla="*/ 65493 h 720315"/>
              <a:gd name="connsiteX42" fmla="*/ 972908 w 5533536"/>
              <a:gd name="connsiteY42" fmla="*/ 199842 h 720315"/>
              <a:gd name="connsiteX43" fmla="*/ 900319 w 5533536"/>
              <a:gd name="connsiteY43" fmla="*/ 554363 h 720315"/>
              <a:gd name="connsiteX44" fmla="*/ 874797 w 5533536"/>
              <a:gd name="connsiteY44" fmla="*/ 603695 h 720315"/>
              <a:gd name="connsiteX45" fmla="*/ 879452 w 5533536"/>
              <a:gd name="connsiteY45" fmla="*/ 581415 h 720315"/>
              <a:gd name="connsiteX46" fmla="*/ 950757 w 5533536"/>
              <a:gd name="connsiteY46" fmla="*/ 168075 h 720315"/>
              <a:gd name="connsiteX47" fmla="*/ 936356 w 5533536"/>
              <a:gd name="connsiteY47" fmla="*/ 35150 h 720315"/>
              <a:gd name="connsiteX48" fmla="*/ 934045 w 5533536"/>
              <a:gd name="connsiteY48" fmla="*/ 20796 h 720315"/>
              <a:gd name="connsiteX49" fmla="*/ 732545 w 5533536"/>
              <a:gd name="connsiteY49" fmla="*/ 0 h 720315"/>
              <a:gd name="connsiteX50" fmla="*/ 795682 w 5533536"/>
              <a:gd name="connsiteY50" fmla="*/ 198465 h 720315"/>
              <a:gd name="connsiteX51" fmla="*/ 790687 w 5533536"/>
              <a:gd name="connsiteY51" fmla="*/ 200029 h 720315"/>
              <a:gd name="connsiteX52" fmla="*/ 720572 w 5533536"/>
              <a:gd name="connsiteY52" fmla="*/ 22267 h 720315"/>
              <a:gd name="connsiteX53" fmla="*/ 574997 w 5533536"/>
              <a:gd name="connsiteY53" fmla="*/ 50462 h 720315"/>
              <a:gd name="connsiteX54" fmla="*/ 820493 w 5533536"/>
              <a:gd name="connsiteY54" fmla="*/ 626463 h 720315"/>
              <a:gd name="connsiteX55" fmla="*/ 874257 w 5533536"/>
              <a:gd name="connsiteY55" fmla="*/ 605977 h 720315"/>
              <a:gd name="connsiteX56" fmla="*/ 881995 w 5533536"/>
              <a:gd name="connsiteY56" fmla="*/ 612831 h 720315"/>
              <a:gd name="connsiteX57" fmla="*/ 1017091 w 5533536"/>
              <a:gd name="connsiteY57" fmla="*/ 678162 h 720315"/>
              <a:gd name="connsiteX58" fmla="*/ 1021309 w 5533536"/>
              <a:gd name="connsiteY58" fmla="*/ 680674 h 720315"/>
              <a:gd name="connsiteX59" fmla="*/ 1395328 w 5533536"/>
              <a:gd name="connsiteY59" fmla="*/ 681429 h 720315"/>
              <a:gd name="connsiteX60" fmla="*/ 1422115 w 5533536"/>
              <a:gd name="connsiteY60" fmla="*/ 680747 h 720315"/>
              <a:gd name="connsiteX61" fmla="*/ 1466225 w 5533536"/>
              <a:gd name="connsiteY61" fmla="*/ 681572 h 720315"/>
              <a:gd name="connsiteX62" fmla="*/ 5533536 w 5533536"/>
              <a:gd name="connsiteY62" fmla="*/ 689786 h 720315"/>
              <a:gd name="connsiteX63" fmla="*/ 1324230 w 5533536"/>
              <a:gd name="connsiteY63" fmla="*/ 698264 h 720315"/>
              <a:gd name="connsiteX64" fmla="*/ 1040922 w 5533536"/>
              <a:gd name="connsiteY64" fmla="*/ 709368 h 720315"/>
              <a:gd name="connsiteX65" fmla="*/ 1019355 w 5533536"/>
              <a:gd name="connsiteY65" fmla="*/ 706801 h 720315"/>
              <a:gd name="connsiteX66" fmla="*/ 1007092 w 5533536"/>
              <a:gd name="connsiteY66" fmla="*/ 698903 h 720315"/>
              <a:gd name="connsiteX67" fmla="*/ 1002573 w 5533536"/>
              <a:gd name="connsiteY67" fmla="*/ 698912 h 720315"/>
              <a:gd name="connsiteX68" fmla="*/ 1002573 w 5533536"/>
              <a:gd name="connsiteY68" fmla="*/ 695993 h 720315"/>
              <a:gd name="connsiteX69" fmla="*/ 1000800 w 5533536"/>
              <a:gd name="connsiteY69" fmla="*/ 694850 h 720315"/>
              <a:gd name="connsiteX70" fmla="*/ 832490 w 5533536"/>
              <a:gd name="connsiteY70" fmla="*/ 668195 h 720315"/>
              <a:gd name="connsiteX71" fmla="*/ 798249 w 5533536"/>
              <a:gd name="connsiteY71" fmla="*/ 686378 h 720315"/>
              <a:gd name="connsiteX72" fmla="*/ 725964 w 5533536"/>
              <a:gd name="connsiteY72" fmla="*/ 695107 h 720315"/>
              <a:gd name="connsiteX73" fmla="*/ 120718 w 5533536"/>
              <a:gd name="connsiteY73" fmla="*/ 685234 h 720315"/>
              <a:gd name="connsiteX74" fmla="*/ 0 w 5533536"/>
              <a:gd name="connsiteY74" fmla="*/ 720315 h 720315"/>
              <a:gd name="connsiteX75" fmla="*/ 6022 w 5533536"/>
              <a:gd name="connsiteY75" fmla="*/ 704303 h 720315"/>
              <a:gd name="connsiteX76" fmla="*/ 62250 w 5533536"/>
              <a:gd name="connsiteY76" fmla="*/ 543463 h 720315"/>
              <a:gd name="connsiteX77" fmla="*/ 81179 w 5533536"/>
              <a:gd name="connsiteY77" fmla="*/ 524090 h 720315"/>
              <a:gd name="connsiteX78" fmla="*/ 485415 w 5533536"/>
              <a:gd name="connsiteY78" fmla="*/ 510926 h 720315"/>
              <a:gd name="connsiteX79" fmla="*/ 499373 w 5533536"/>
              <a:gd name="connsiteY79" fmla="*/ 512677 h 720315"/>
              <a:gd name="connsiteX80" fmla="*/ 259431 w 5533536"/>
              <a:gd name="connsiteY80" fmla="*/ 527848 h 720315"/>
              <a:gd name="connsiteX81" fmla="*/ 99245 w 5533536"/>
              <a:gd name="connsiteY81" fmla="*/ 553220 h 720315"/>
              <a:gd name="connsiteX82" fmla="*/ 84797 w 5533536"/>
              <a:gd name="connsiteY82" fmla="*/ 564820 h 720315"/>
              <a:gd name="connsiteX83" fmla="*/ 56251 w 5533536"/>
              <a:gd name="connsiteY83" fmla="*/ 673494 h 720315"/>
              <a:gd name="connsiteX84" fmla="*/ 65681 w 5533536"/>
              <a:gd name="connsiteY84" fmla="*/ 671487 h 720315"/>
              <a:gd name="connsiteX85" fmla="*/ 737937 w 5533536"/>
              <a:gd name="connsiteY85" fmla="*/ 663714 h 720315"/>
              <a:gd name="connsiteX86" fmla="*/ 760268 w 5533536"/>
              <a:gd name="connsiteY86" fmla="*/ 663629 h 720315"/>
              <a:gd name="connsiteX87" fmla="*/ 774190 w 5533536"/>
              <a:gd name="connsiteY87" fmla="*/ 648412 h 720315"/>
              <a:gd name="connsiteX88" fmla="*/ 804829 w 5533536"/>
              <a:gd name="connsiteY88" fmla="*/ 633004 h 720315"/>
              <a:gd name="connsiteX89" fmla="*/ 803898 w 5533536"/>
              <a:gd name="connsiteY89" fmla="*/ 601021 h 720315"/>
              <a:gd name="connsiteX90" fmla="*/ 571519 w 5533536"/>
              <a:gd name="connsiteY90" fmla="*/ 95883 h 720315"/>
              <a:gd name="connsiteX91" fmla="*/ 511136 w 5533536"/>
              <a:gd name="connsiteY91" fmla="*/ 28592 h 720315"/>
              <a:gd name="connsiteX92" fmla="*/ 732545 w 5533536"/>
              <a:gd name="connsiteY92" fmla="*/ 0 h 72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533536" h="720315">
                <a:moveTo>
                  <a:pt x="774536" y="647959"/>
                </a:moveTo>
                <a:lnTo>
                  <a:pt x="774559" y="648004"/>
                </a:lnTo>
                <a:lnTo>
                  <a:pt x="774582" y="647983"/>
                </a:lnTo>
                <a:lnTo>
                  <a:pt x="774190" y="648412"/>
                </a:lnTo>
                <a:lnTo>
                  <a:pt x="774022" y="648496"/>
                </a:lnTo>
                <a:lnTo>
                  <a:pt x="774558" y="648005"/>
                </a:lnTo>
                <a:lnTo>
                  <a:pt x="774521" y="647973"/>
                </a:lnTo>
                <a:close/>
                <a:moveTo>
                  <a:pt x="772307" y="646073"/>
                </a:moveTo>
                <a:lnTo>
                  <a:pt x="774521" y="647973"/>
                </a:lnTo>
                <a:lnTo>
                  <a:pt x="773952" y="648496"/>
                </a:lnTo>
                <a:close/>
                <a:moveTo>
                  <a:pt x="873850" y="605526"/>
                </a:moveTo>
                <a:lnTo>
                  <a:pt x="874329" y="605937"/>
                </a:lnTo>
                <a:lnTo>
                  <a:pt x="874329" y="605936"/>
                </a:lnTo>
                <a:lnTo>
                  <a:pt x="874340" y="605945"/>
                </a:lnTo>
                <a:lnTo>
                  <a:pt x="874317" y="605992"/>
                </a:lnTo>
                <a:lnTo>
                  <a:pt x="874326" y="605951"/>
                </a:lnTo>
                <a:lnTo>
                  <a:pt x="874257" y="605977"/>
                </a:lnTo>
                <a:lnTo>
                  <a:pt x="873826" y="605596"/>
                </a:lnTo>
                <a:close/>
                <a:moveTo>
                  <a:pt x="874797" y="603695"/>
                </a:moveTo>
                <a:lnTo>
                  <a:pt x="874329" y="605936"/>
                </a:lnTo>
                <a:lnTo>
                  <a:pt x="873850" y="605525"/>
                </a:lnTo>
                <a:close/>
                <a:moveTo>
                  <a:pt x="380710" y="141117"/>
                </a:moveTo>
                <a:cubicBezTo>
                  <a:pt x="441559" y="197648"/>
                  <a:pt x="506166" y="257680"/>
                  <a:pt x="570749" y="317689"/>
                </a:cubicBezTo>
                <a:cubicBezTo>
                  <a:pt x="569512" y="319066"/>
                  <a:pt x="568275" y="320420"/>
                  <a:pt x="567038" y="321797"/>
                </a:cubicBezTo>
                <a:cubicBezTo>
                  <a:pt x="504812" y="270938"/>
                  <a:pt x="442609" y="220055"/>
                  <a:pt x="381597" y="170176"/>
                </a:cubicBezTo>
                <a:cubicBezTo>
                  <a:pt x="343411" y="205467"/>
                  <a:pt x="309754" y="236603"/>
                  <a:pt x="278548" y="265429"/>
                </a:cubicBezTo>
                <a:cubicBezTo>
                  <a:pt x="450195" y="327632"/>
                  <a:pt x="590005" y="441814"/>
                  <a:pt x="718075" y="572359"/>
                </a:cubicBezTo>
                <a:cubicBezTo>
                  <a:pt x="728987" y="583481"/>
                  <a:pt x="738335" y="596137"/>
                  <a:pt x="747265" y="609202"/>
                </a:cubicBezTo>
                <a:lnTo>
                  <a:pt x="772307" y="646073"/>
                </a:lnTo>
                <a:lnTo>
                  <a:pt x="757124" y="633045"/>
                </a:lnTo>
                <a:cubicBezTo>
                  <a:pt x="624316" y="497109"/>
                  <a:pt x="476966" y="381619"/>
                  <a:pt x="299298" y="309356"/>
                </a:cubicBezTo>
                <a:cubicBezTo>
                  <a:pt x="268021" y="296636"/>
                  <a:pt x="235064" y="288116"/>
                  <a:pt x="204581" y="278220"/>
                </a:cubicBezTo>
                <a:cubicBezTo>
                  <a:pt x="260249" y="234876"/>
                  <a:pt x="317690" y="190179"/>
                  <a:pt x="380710" y="141117"/>
                </a:cubicBezTo>
                <a:close/>
                <a:moveTo>
                  <a:pt x="1254442" y="133158"/>
                </a:moveTo>
                <a:cubicBezTo>
                  <a:pt x="1252062" y="151457"/>
                  <a:pt x="1251315" y="170130"/>
                  <a:pt x="1247043" y="187985"/>
                </a:cubicBezTo>
                <a:cubicBezTo>
                  <a:pt x="1224403" y="283145"/>
                  <a:pt x="1175994" y="365771"/>
                  <a:pt x="1117643" y="442561"/>
                </a:cubicBezTo>
                <a:cubicBezTo>
                  <a:pt x="1086763" y="483221"/>
                  <a:pt x="1051168" y="520286"/>
                  <a:pt x="1017535" y="558821"/>
                </a:cubicBezTo>
                <a:cubicBezTo>
                  <a:pt x="1013123" y="563862"/>
                  <a:pt x="1007591" y="567947"/>
                  <a:pt x="1002573" y="572475"/>
                </a:cubicBezTo>
                <a:cubicBezTo>
                  <a:pt x="1110687" y="439900"/>
                  <a:pt x="1209558" y="302704"/>
                  <a:pt x="1254442" y="133158"/>
                </a:cubicBezTo>
                <a:close/>
                <a:moveTo>
                  <a:pt x="934045" y="20796"/>
                </a:moveTo>
                <a:cubicBezTo>
                  <a:pt x="979746" y="45234"/>
                  <a:pt x="1024374" y="69088"/>
                  <a:pt x="1069048" y="92965"/>
                </a:cubicBezTo>
                <a:cubicBezTo>
                  <a:pt x="1032473" y="98240"/>
                  <a:pt x="1001360" y="80408"/>
                  <a:pt x="973398" y="65493"/>
                </a:cubicBezTo>
                <a:cubicBezTo>
                  <a:pt x="973398" y="110214"/>
                  <a:pt x="975942" y="155215"/>
                  <a:pt x="972908" y="199842"/>
                </a:cubicBezTo>
                <a:cubicBezTo>
                  <a:pt x="964692" y="321143"/>
                  <a:pt x="942752" y="439994"/>
                  <a:pt x="900319" y="554363"/>
                </a:cubicBezTo>
                <a:lnTo>
                  <a:pt x="874797" y="603695"/>
                </a:lnTo>
                <a:lnTo>
                  <a:pt x="879452" y="581415"/>
                </a:lnTo>
                <a:cubicBezTo>
                  <a:pt x="924803" y="447323"/>
                  <a:pt x="953092" y="310103"/>
                  <a:pt x="950757" y="168075"/>
                </a:cubicBezTo>
                <a:cubicBezTo>
                  <a:pt x="950034" y="123705"/>
                  <a:pt x="941421" y="79451"/>
                  <a:pt x="936356" y="35150"/>
                </a:cubicBezTo>
                <a:cubicBezTo>
                  <a:pt x="935820" y="30389"/>
                  <a:pt x="934839" y="25651"/>
                  <a:pt x="934045" y="20796"/>
                </a:cubicBezTo>
                <a:close/>
                <a:moveTo>
                  <a:pt x="732545" y="0"/>
                </a:moveTo>
                <a:cubicBezTo>
                  <a:pt x="752455" y="62553"/>
                  <a:pt x="774069" y="130521"/>
                  <a:pt x="795682" y="198465"/>
                </a:cubicBezTo>
                <a:cubicBezTo>
                  <a:pt x="794025" y="198979"/>
                  <a:pt x="792368" y="199516"/>
                  <a:pt x="790687" y="200029"/>
                </a:cubicBezTo>
                <a:cubicBezTo>
                  <a:pt x="766950" y="139857"/>
                  <a:pt x="743212" y="79685"/>
                  <a:pt x="720572" y="22267"/>
                </a:cubicBezTo>
                <a:cubicBezTo>
                  <a:pt x="666375" y="32770"/>
                  <a:pt x="618737" y="41990"/>
                  <a:pt x="574997" y="50462"/>
                </a:cubicBezTo>
                <a:cubicBezTo>
                  <a:pt x="708061" y="217791"/>
                  <a:pt x="781094" y="413806"/>
                  <a:pt x="820493" y="626463"/>
                </a:cubicBezTo>
                <a:lnTo>
                  <a:pt x="874257" y="605977"/>
                </a:lnTo>
                <a:lnTo>
                  <a:pt x="881995" y="612831"/>
                </a:lnTo>
                <a:cubicBezTo>
                  <a:pt x="937266" y="613718"/>
                  <a:pt x="978042" y="643524"/>
                  <a:pt x="1017091" y="678162"/>
                </a:cubicBezTo>
                <a:lnTo>
                  <a:pt x="1021309" y="680674"/>
                </a:lnTo>
                <a:lnTo>
                  <a:pt x="1395328" y="681429"/>
                </a:lnTo>
                <a:lnTo>
                  <a:pt x="1422115" y="680747"/>
                </a:lnTo>
                <a:lnTo>
                  <a:pt x="1466225" y="681572"/>
                </a:lnTo>
                <a:lnTo>
                  <a:pt x="5533536" y="689786"/>
                </a:lnTo>
                <a:lnTo>
                  <a:pt x="1324230" y="698264"/>
                </a:lnTo>
                <a:lnTo>
                  <a:pt x="1040922" y="709368"/>
                </a:lnTo>
                <a:cubicBezTo>
                  <a:pt x="1032799" y="709824"/>
                  <a:pt x="1025826" y="709094"/>
                  <a:pt x="1019355" y="706801"/>
                </a:cubicBezTo>
                <a:lnTo>
                  <a:pt x="1007092" y="698903"/>
                </a:lnTo>
                <a:lnTo>
                  <a:pt x="1002573" y="698912"/>
                </a:lnTo>
                <a:lnTo>
                  <a:pt x="1002573" y="695993"/>
                </a:lnTo>
                <a:lnTo>
                  <a:pt x="1000800" y="694850"/>
                </a:lnTo>
                <a:cubicBezTo>
                  <a:pt x="951247" y="647889"/>
                  <a:pt x="894016" y="642218"/>
                  <a:pt x="832490" y="668195"/>
                </a:cubicBezTo>
                <a:cubicBezTo>
                  <a:pt x="820586" y="673237"/>
                  <a:pt x="807492" y="677928"/>
                  <a:pt x="798249" y="686378"/>
                </a:cubicBezTo>
                <a:cubicBezTo>
                  <a:pt x="775492" y="707198"/>
                  <a:pt x="753646" y="704677"/>
                  <a:pt x="725964" y="695107"/>
                </a:cubicBezTo>
                <a:cubicBezTo>
                  <a:pt x="525561" y="625856"/>
                  <a:pt x="323338" y="631994"/>
                  <a:pt x="120718" y="685234"/>
                </a:cubicBezTo>
                <a:cubicBezTo>
                  <a:pt x="81062" y="695644"/>
                  <a:pt x="41943" y="708061"/>
                  <a:pt x="0" y="720315"/>
                </a:cubicBezTo>
                <a:cubicBezTo>
                  <a:pt x="2381" y="714013"/>
                  <a:pt x="4295" y="709205"/>
                  <a:pt x="6022" y="704303"/>
                </a:cubicBezTo>
                <a:cubicBezTo>
                  <a:pt x="24975" y="650760"/>
                  <a:pt x="44604" y="597427"/>
                  <a:pt x="62250" y="543463"/>
                </a:cubicBezTo>
                <a:cubicBezTo>
                  <a:pt x="65938" y="532213"/>
                  <a:pt x="69976" y="526635"/>
                  <a:pt x="81179" y="524090"/>
                </a:cubicBezTo>
                <a:cubicBezTo>
                  <a:pt x="215108" y="493608"/>
                  <a:pt x="349853" y="490200"/>
                  <a:pt x="485415" y="510926"/>
                </a:cubicBezTo>
                <a:cubicBezTo>
                  <a:pt x="490293" y="511673"/>
                  <a:pt x="494938" y="513844"/>
                  <a:pt x="499373" y="512677"/>
                </a:cubicBezTo>
                <a:cubicBezTo>
                  <a:pt x="419361" y="517508"/>
                  <a:pt x="339186" y="520403"/>
                  <a:pt x="259431" y="527848"/>
                </a:cubicBezTo>
                <a:cubicBezTo>
                  <a:pt x="205701" y="532867"/>
                  <a:pt x="152531" y="544000"/>
                  <a:pt x="99245" y="553220"/>
                </a:cubicBezTo>
                <a:cubicBezTo>
                  <a:pt x="93783" y="554177"/>
                  <a:pt x="86221" y="559872"/>
                  <a:pt x="84797" y="564820"/>
                </a:cubicBezTo>
                <a:cubicBezTo>
                  <a:pt x="74480" y="601021"/>
                  <a:pt x="65494" y="637596"/>
                  <a:pt x="56251" y="673494"/>
                </a:cubicBezTo>
                <a:cubicBezTo>
                  <a:pt x="56391" y="673470"/>
                  <a:pt x="61223" y="673004"/>
                  <a:pt x="65681" y="671487"/>
                </a:cubicBezTo>
                <a:cubicBezTo>
                  <a:pt x="288911" y="594719"/>
                  <a:pt x="513144" y="595769"/>
                  <a:pt x="737937" y="663714"/>
                </a:cubicBezTo>
                <a:cubicBezTo>
                  <a:pt x="747262" y="666527"/>
                  <a:pt x="754433" y="666375"/>
                  <a:pt x="760268" y="663629"/>
                </a:cubicBezTo>
                <a:lnTo>
                  <a:pt x="774190" y="648412"/>
                </a:lnTo>
                <a:lnTo>
                  <a:pt x="804829" y="633004"/>
                </a:lnTo>
                <a:cubicBezTo>
                  <a:pt x="809050" y="626416"/>
                  <a:pt x="807983" y="617079"/>
                  <a:pt x="803898" y="601021"/>
                </a:cubicBezTo>
                <a:cubicBezTo>
                  <a:pt x="757474" y="418404"/>
                  <a:pt x="688665" y="245917"/>
                  <a:pt x="571519" y="95883"/>
                </a:cubicBezTo>
                <a:cubicBezTo>
                  <a:pt x="552636" y="71702"/>
                  <a:pt x="530532" y="50066"/>
                  <a:pt x="511136" y="28592"/>
                </a:cubicBezTo>
                <a:cubicBezTo>
                  <a:pt x="582092" y="19419"/>
                  <a:pt x="653748" y="10177"/>
                  <a:pt x="732545" y="0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853981-104F-DC9E-66A6-5EBAB04CC2E5}"/>
              </a:ext>
            </a:extLst>
          </p:cNvPr>
          <p:cNvGrpSpPr/>
          <p:nvPr userDrawn="1"/>
        </p:nvGrpSpPr>
        <p:grpSpPr>
          <a:xfrm flipH="1">
            <a:off x="8151540" y="4390988"/>
            <a:ext cx="4040458" cy="2467012"/>
            <a:chOff x="0" y="5603646"/>
            <a:chExt cx="2054374" cy="125435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A694358-C691-1ABF-6F55-BA486609A435}"/>
                </a:ext>
              </a:extLst>
            </p:cNvPr>
            <p:cNvSpPr/>
            <p:nvPr/>
          </p:nvSpPr>
          <p:spPr>
            <a:xfrm>
              <a:off x="0" y="5603646"/>
              <a:ext cx="2054374" cy="1254354"/>
            </a:xfrm>
            <a:custGeom>
              <a:avLst/>
              <a:gdLst>
                <a:gd name="connsiteX0" fmla="*/ 678543 w 3458737"/>
                <a:gd name="connsiteY0" fmla="*/ 83 h 2318739"/>
                <a:gd name="connsiteX1" fmla="*/ 1001486 w 3458737"/>
                <a:gd name="connsiteY1" fmla="*/ 119825 h 2318739"/>
                <a:gd name="connsiteX2" fmla="*/ 1596571 w 3458737"/>
                <a:gd name="connsiteY2" fmla="*/ 1092282 h 2318739"/>
                <a:gd name="connsiteX3" fmla="*/ 2699657 w 3458737"/>
                <a:gd name="connsiteY3" fmla="*/ 1077768 h 2318739"/>
                <a:gd name="connsiteX4" fmla="*/ 3367314 w 3458737"/>
                <a:gd name="connsiteY4" fmla="*/ 1788968 h 2318739"/>
                <a:gd name="connsiteX5" fmla="*/ 3457334 w 3458737"/>
                <a:gd name="connsiteY5" fmla="*/ 2293198 h 2318739"/>
                <a:gd name="connsiteX6" fmla="*/ 3458737 w 3458737"/>
                <a:gd name="connsiteY6" fmla="*/ 2318739 h 2318739"/>
                <a:gd name="connsiteX7" fmla="*/ 0 w 3458737"/>
                <a:gd name="connsiteY7" fmla="*/ 2318739 h 2318739"/>
                <a:gd name="connsiteX8" fmla="*/ 0 w 3458737"/>
                <a:gd name="connsiteY8" fmla="*/ 266790 h 2318739"/>
                <a:gd name="connsiteX9" fmla="*/ 426 w 3458737"/>
                <a:gd name="connsiteY9" fmla="*/ 266300 h 2318739"/>
                <a:gd name="connsiteX10" fmla="*/ 362857 w 3458737"/>
                <a:gd name="connsiteY10" fmla="*/ 61768 h 2318739"/>
                <a:gd name="connsiteX11" fmla="*/ 678543 w 3458737"/>
                <a:gd name="connsiteY11" fmla="*/ 83 h 231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58737" h="2318739">
                  <a:moveTo>
                    <a:pt x="678543" y="83"/>
                  </a:moveTo>
                  <a:cubicBezTo>
                    <a:pt x="788005" y="1897"/>
                    <a:pt x="898677" y="33949"/>
                    <a:pt x="1001486" y="119825"/>
                  </a:cubicBezTo>
                  <a:cubicBezTo>
                    <a:pt x="1207105" y="291577"/>
                    <a:pt x="1313543" y="932625"/>
                    <a:pt x="1596571" y="1092282"/>
                  </a:cubicBezTo>
                  <a:cubicBezTo>
                    <a:pt x="1879599" y="1251939"/>
                    <a:pt x="2404533" y="961654"/>
                    <a:pt x="2699657" y="1077768"/>
                  </a:cubicBezTo>
                  <a:cubicBezTo>
                    <a:pt x="2994781" y="1193882"/>
                    <a:pt x="3246362" y="1450301"/>
                    <a:pt x="3367314" y="1788968"/>
                  </a:cubicBezTo>
                  <a:cubicBezTo>
                    <a:pt x="3412671" y="1915968"/>
                    <a:pt x="3442040" y="2100118"/>
                    <a:pt x="3457334" y="2293198"/>
                  </a:cubicBezTo>
                  <a:lnTo>
                    <a:pt x="3458737" y="2318739"/>
                  </a:lnTo>
                  <a:lnTo>
                    <a:pt x="0" y="2318739"/>
                  </a:lnTo>
                  <a:lnTo>
                    <a:pt x="0" y="266790"/>
                  </a:lnTo>
                  <a:lnTo>
                    <a:pt x="426" y="266300"/>
                  </a:lnTo>
                  <a:cubicBezTo>
                    <a:pt x="111314" y="156073"/>
                    <a:pt x="240393" y="105613"/>
                    <a:pt x="362857" y="61768"/>
                  </a:cubicBezTo>
                  <a:cubicBezTo>
                    <a:pt x="460829" y="26692"/>
                    <a:pt x="569081" y="-1731"/>
                    <a:pt x="678543" y="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E3D9C32-50A7-6294-48E3-15362A529F23}"/>
                </a:ext>
              </a:extLst>
            </p:cNvPr>
            <p:cNvSpPr/>
            <p:nvPr/>
          </p:nvSpPr>
          <p:spPr>
            <a:xfrm>
              <a:off x="0" y="5715473"/>
              <a:ext cx="2054374" cy="1136870"/>
            </a:xfrm>
            <a:custGeom>
              <a:avLst/>
              <a:gdLst>
                <a:gd name="connsiteX0" fmla="*/ 678543 w 3458737"/>
                <a:gd name="connsiteY0" fmla="*/ 83 h 2318739"/>
                <a:gd name="connsiteX1" fmla="*/ 1001486 w 3458737"/>
                <a:gd name="connsiteY1" fmla="*/ 119825 h 2318739"/>
                <a:gd name="connsiteX2" fmla="*/ 1596571 w 3458737"/>
                <a:gd name="connsiteY2" fmla="*/ 1092282 h 2318739"/>
                <a:gd name="connsiteX3" fmla="*/ 2699657 w 3458737"/>
                <a:gd name="connsiteY3" fmla="*/ 1077768 h 2318739"/>
                <a:gd name="connsiteX4" fmla="*/ 3367314 w 3458737"/>
                <a:gd name="connsiteY4" fmla="*/ 1788968 h 2318739"/>
                <a:gd name="connsiteX5" fmla="*/ 3457334 w 3458737"/>
                <a:gd name="connsiteY5" fmla="*/ 2293198 h 2318739"/>
                <a:gd name="connsiteX6" fmla="*/ 3458737 w 3458737"/>
                <a:gd name="connsiteY6" fmla="*/ 2318739 h 2318739"/>
                <a:gd name="connsiteX7" fmla="*/ 0 w 3458737"/>
                <a:gd name="connsiteY7" fmla="*/ 2318739 h 2318739"/>
                <a:gd name="connsiteX8" fmla="*/ 0 w 3458737"/>
                <a:gd name="connsiteY8" fmla="*/ 266790 h 2318739"/>
                <a:gd name="connsiteX9" fmla="*/ 426 w 3458737"/>
                <a:gd name="connsiteY9" fmla="*/ 266300 h 2318739"/>
                <a:gd name="connsiteX10" fmla="*/ 362857 w 3458737"/>
                <a:gd name="connsiteY10" fmla="*/ 61768 h 2318739"/>
                <a:gd name="connsiteX11" fmla="*/ 678543 w 3458737"/>
                <a:gd name="connsiteY11" fmla="*/ 83 h 2318739"/>
                <a:gd name="connsiteX0" fmla="*/ 0 w 3458737"/>
                <a:gd name="connsiteY0" fmla="*/ 2318739 h 2410179"/>
                <a:gd name="connsiteX1" fmla="*/ 0 w 3458737"/>
                <a:gd name="connsiteY1" fmla="*/ 266790 h 2410179"/>
                <a:gd name="connsiteX2" fmla="*/ 426 w 3458737"/>
                <a:gd name="connsiteY2" fmla="*/ 266300 h 2410179"/>
                <a:gd name="connsiteX3" fmla="*/ 362857 w 3458737"/>
                <a:gd name="connsiteY3" fmla="*/ 61768 h 2410179"/>
                <a:gd name="connsiteX4" fmla="*/ 678543 w 3458737"/>
                <a:gd name="connsiteY4" fmla="*/ 83 h 2410179"/>
                <a:gd name="connsiteX5" fmla="*/ 1001486 w 3458737"/>
                <a:gd name="connsiteY5" fmla="*/ 119825 h 2410179"/>
                <a:gd name="connsiteX6" fmla="*/ 1596571 w 3458737"/>
                <a:gd name="connsiteY6" fmla="*/ 1092282 h 2410179"/>
                <a:gd name="connsiteX7" fmla="*/ 2699657 w 3458737"/>
                <a:gd name="connsiteY7" fmla="*/ 1077768 h 2410179"/>
                <a:gd name="connsiteX8" fmla="*/ 3367314 w 3458737"/>
                <a:gd name="connsiteY8" fmla="*/ 1788968 h 2410179"/>
                <a:gd name="connsiteX9" fmla="*/ 3457334 w 3458737"/>
                <a:gd name="connsiteY9" fmla="*/ 2293198 h 2410179"/>
                <a:gd name="connsiteX10" fmla="*/ 3458737 w 3458737"/>
                <a:gd name="connsiteY10" fmla="*/ 2318739 h 2410179"/>
                <a:gd name="connsiteX11" fmla="*/ 91440 w 3458737"/>
                <a:gd name="connsiteY11" fmla="*/ 2410179 h 2410179"/>
                <a:gd name="connsiteX0" fmla="*/ 0 w 3458737"/>
                <a:gd name="connsiteY0" fmla="*/ 2318739 h 2505429"/>
                <a:gd name="connsiteX1" fmla="*/ 0 w 3458737"/>
                <a:gd name="connsiteY1" fmla="*/ 266790 h 2505429"/>
                <a:gd name="connsiteX2" fmla="*/ 426 w 3458737"/>
                <a:gd name="connsiteY2" fmla="*/ 266300 h 2505429"/>
                <a:gd name="connsiteX3" fmla="*/ 362857 w 3458737"/>
                <a:gd name="connsiteY3" fmla="*/ 61768 h 2505429"/>
                <a:gd name="connsiteX4" fmla="*/ 678543 w 3458737"/>
                <a:gd name="connsiteY4" fmla="*/ 83 h 2505429"/>
                <a:gd name="connsiteX5" fmla="*/ 1001486 w 3458737"/>
                <a:gd name="connsiteY5" fmla="*/ 119825 h 2505429"/>
                <a:gd name="connsiteX6" fmla="*/ 1596571 w 3458737"/>
                <a:gd name="connsiteY6" fmla="*/ 1092282 h 2505429"/>
                <a:gd name="connsiteX7" fmla="*/ 2699657 w 3458737"/>
                <a:gd name="connsiteY7" fmla="*/ 1077768 h 2505429"/>
                <a:gd name="connsiteX8" fmla="*/ 3367314 w 3458737"/>
                <a:gd name="connsiteY8" fmla="*/ 1788968 h 2505429"/>
                <a:gd name="connsiteX9" fmla="*/ 3457334 w 3458737"/>
                <a:gd name="connsiteY9" fmla="*/ 2293198 h 2505429"/>
                <a:gd name="connsiteX10" fmla="*/ 3458737 w 3458737"/>
                <a:gd name="connsiteY10" fmla="*/ 2318739 h 2505429"/>
                <a:gd name="connsiteX11" fmla="*/ 120015 w 3458737"/>
                <a:gd name="connsiteY11" fmla="*/ 2505429 h 2505429"/>
                <a:gd name="connsiteX0" fmla="*/ 0 w 3458737"/>
                <a:gd name="connsiteY0" fmla="*/ 2318739 h 2318739"/>
                <a:gd name="connsiteX1" fmla="*/ 0 w 3458737"/>
                <a:gd name="connsiteY1" fmla="*/ 266790 h 2318739"/>
                <a:gd name="connsiteX2" fmla="*/ 426 w 3458737"/>
                <a:gd name="connsiteY2" fmla="*/ 266300 h 2318739"/>
                <a:gd name="connsiteX3" fmla="*/ 362857 w 3458737"/>
                <a:gd name="connsiteY3" fmla="*/ 61768 h 2318739"/>
                <a:gd name="connsiteX4" fmla="*/ 678543 w 3458737"/>
                <a:gd name="connsiteY4" fmla="*/ 83 h 2318739"/>
                <a:gd name="connsiteX5" fmla="*/ 1001486 w 3458737"/>
                <a:gd name="connsiteY5" fmla="*/ 119825 h 2318739"/>
                <a:gd name="connsiteX6" fmla="*/ 1596571 w 3458737"/>
                <a:gd name="connsiteY6" fmla="*/ 1092282 h 2318739"/>
                <a:gd name="connsiteX7" fmla="*/ 2699657 w 3458737"/>
                <a:gd name="connsiteY7" fmla="*/ 1077768 h 2318739"/>
                <a:gd name="connsiteX8" fmla="*/ 3367314 w 3458737"/>
                <a:gd name="connsiteY8" fmla="*/ 1788968 h 2318739"/>
                <a:gd name="connsiteX9" fmla="*/ 3457334 w 3458737"/>
                <a:gd name="connsiteY9" fmla="*/ 2293198 h 2318739"/>
                <a:gd name="connsiteX10" fmla="*/ 3458737 w 3458737"/>
                <a:gd name="connsiteY10" fmla="*/ 2318739 h 2318739"/>
                <a:gd name="connsiteX0" fmla="*/ 0 w 3458737"/>
                <a:gd name="connsiteY0" fmla="*/ 266790 h 2318739"/>
                <a:gd name="connsiteX1" fmla="*/ 426 w 3458737"/>
                <a:gd name="connsiteY1" fmla="*/ 266300 h 2318739"/>
                <a:gd name="connsiteX2" fmla="*/ 362857 w 3458737"/>
                <a:gd name="connsiteY2" fmla="*/ 61768 h 2318739"/>
                <a:gd name="connsiteX3" fmla="*/ 678543 w 3458737"/>
                <a:gd name="connsiteY3" fmla="*/ 83 h 2318739"/>
                <a:gd name="connsiteX4" fmla="*/ 1001486 w 3458737"/>
                <a:gd name="connsiteY4" fmla="*/ 119825 h 2318739"/>
                <a:gd name="connsiteX5" fmla="*/ 1596571 w 3458737"/>
                <a:gd name="connsiteY5" fmla="*/ 1092282 h 2318739"/>
                <a:gd name="connsiteX6" fmla="*/ 2699657 w 3458737"/>
                <a:gd name="connsiteY6" fmla="*/ 1077768 h 2318739"/>
                <a:gd name="connsiteX7" fmla="*/ 3367314 w 3458737"/>
                <a:gd name="connsiteY7" fmla="*/ 1788968 h 2318739"/>
                <a:gd name="connsiteX8" fmla="*/ 3457334 w 3458737"/>
                <a:gd name="connsiteY8" fmla="*/ 2293198 h 2318739"/>
                <a:gd name="connsiteX9" fmla="*/ 3458737 w 3458737"/>
                <a:gd name="connsiteY9" fmla="*/ 2318739 h 2318739"/>
                <a:gd name="connsiteX0" fmla="*/ 0 w 3457334"/>
                <a:gd name="connsiteY0" fmla="*/ 266790 h 2293198"/>
                <a:gd name="connsiteX1" fmla="*/ 426 w 3457334"/>
                <a:gd name="connsiteY1" fmla="*/ 266300 h 2293198"/>
                <a:gd name="connsiteX2" fmla="*/ 362857 w 3457334"/>
                <a:gd name="connsiteY2" fmla="*/ 61768 h 2293198"/>
                <a:gd name="connsiteX3" fmla="*/ 678543 w 3457334"/>
                <a:gd name="connsiteY3" fmla="*/ 83 h 2293198"/>
                <a:gd name="connsiteX4" fmla="*/ 1001486 w 3457334"/>
                <a:gd name="connsiteY4" fmla="*/ 119825 h 2293198"/>
                <a:gd name="connsiteX5" fmla="*/ 1596571 w 3457334"/>
                <a:gd name="connsiteY5" fmla="*/ 1092282 h 2293198"/>
                <a:gd name="connsiteX6" fmla="*/ 2699657 w 3457334"/>
                <a:gd name="connsiteY6" fmla="*/ 1077768 h 2293198"/>
                <a:gd name="connsiteX7" fmla="*/ 3367314 w 3457334"/>
                <a:gd name="connsiteY7" fmla="*/ 1788968 h 2293198"/>
                <a:gd name="connsiteX8" fmla="*/ 3457334 w 3457334"/>
                <a:gd name="connsiteY8" fmla="*/ 2293198 h 2293198"/>
                <a:gd name="connsiteX0" fmla="*/ 0 w 3367314"/>
                <a:gd name="connsiteY0" fmla="*/ 266790 h 1788968"/>
                <a:gd name="connsiteX1" fmla="*/ 426 w 3367314"/>
                <a:gd name="connsiteY1" fmla="*/ 266300 h 1788968"/>
                <a:gd name="connsiteX2" fmla="*/ 362857 w 3367314"/>
                <a:gd name="connsiteY2" fmla="*/ 61768 h 1788968"/>
                <a:gd name="connsiteX3" fmla="*/ 678543 w 3367314"/>
                <a:gd name="connsiteY3" fmla="*/ 83 h 1788968"/>
                <a:gd name="connsiteX4" fmla="*/ 1001486 w 3367314"/>
                <a:gd name="connsiteY4" fmla="*/ 119825 h 1788968"/>
                <a:gd name="connsiteX5" fmla="*/ 1596571 w 3367314"/>
                <a:gd name="connsiteY5" fmla="*/ 1092282 h 1788968"/>
                <a:gd name="connsiteX6" fmla="*/ 2699657 w 3367314"/>
                <a:gd name="connsiteY6" fmla="*/ 1077768 h 1788968"/>
                <a:gd name="connsiteX7" fmla="*/ 3367314 w 3367314"/>
                <a:gd name="connsiteY7" fmla="*/ 1788968 h 178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7314" h="1788968">
                  <a:moveTo>
                    <a:pt x="0" y="266790"/>
                  </a:moveTo>
                  <a:lnTo>
                    <a:pt x="426" y="266300"/>
                  </a:lnTo>
                  <a:cubicBezTo>
                    <a:pt x="111314" y="156073"/>
                    <a:pt x="240393" y="105613"/>
                    <a:pt x="362857" y="61768"/>
                  </a:cubicBezTo>
                  <a:cubicBezTo>
                    <a:pt x="460829" y="26692"/>
                    <a:pt x="569081" y="-1731"/>
                    <a:pt x="678543" y="83"/>
                  </a:cubicBezTo>
                  <a:cubicBezTo>
                    <a:pt x="788005" y="1897"/>
                    <a:pt x="898677" y="33949"/>
                    <a:pt x="1001486" y="119825"/>
                  </a:cubicBezTo>
                  <a:cubicBezTo>
                    <a:pt x="1207105" y="291577"/>
                    <a:pt x="1313543" y="932625"/>
                    <a:pt x="1596571" y="1092282"/>
                  </a:cubicBezTo>
                  <a:cubicBezTo>
                    <a:pt x="1879599" y="1251939"/>
                    <a:pt x="2404533" y="961654"/>
                    <a:pt x="2699657" y="1077768"/>
                  </a:cubicBezTo>
                  <a:cubicBezTo>
                    <a:pt x="2994781" y="1193882"/>
                    <a:pt x="3246362" y="1450301"/>
                    <a:pt x="3367314" y="1788968"/>
                  </a:cubicBezTo>
                </a:path>
              </a:pathLst>
            </a:custGeom>
            <a:noFill/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31129AF-5CDC-6678-A1FD-2411889D9708}"/>
              </a:ext>
            </a:extLst>
          </p:cNvPr>
          <p:cNvGrpSpPr/>
          <p:nvPr userDrawn="1"/>
        </p:nvGrpSpPr>
        <p:grpSpPr>
          <a:xfrm>
            <a:off x="0" y="5575610"/>
            <a:ext cx="2100289" cy="1282389"/>
            <a:chOff x="0" y="5557542"/>
            <a:chExt cx="2129883" cy="130045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519FCA9-0F41-E8E5-5972-CE04AD5C6BF5}"/>
                </a:ext>
              </a:extLst>
            </p:cNvPr>
            <p:cNvSpPr/>
            <p:nvPr/>
          </p:nvSpPr>
          <p:spPr>
            <a:xfrm>
              <a:off x="0" y="5557542"/>
              <a:ext cx="2129883" cy="1300458"/>
            </a:xfrm>
            <a:custGeom>
              <a:avLst/>
              <a:gdLst>
                <a:gd name="connsiteX0" fmla="*/ 678543 w 3458737"/>
                <a:gd name="connsiteY0" fmla="*/ 83 h 2318739"/>
                <a:gd name="connsiteX1" fmla="*/ 1001486 w 3458737"/>
                <a:gd name="connsiteY1" fmla="*/ 119825 h 2318739"/>
                <a:gd name="connsiteX2" fmla="*/ 1596571 w 3458737"/>
                <a:gd name="connsiteY2" fmla="*/ 1092282 h 2318739"/>
                <a:gd name="connsiteX3" fmla="*/ 2699657 w 3458737"/>
                <a:gd name="connsiteY3" fmla="*/ 1077768 h 2318739"/>
                <a:gd name="connsiteX4" fmla="*/ 3367314 w 3458737"/>
                <a:gd name="connsiteY4" fmla="*/ 1788968 h 2318739"/>
                <a:gd name="connsiteX5" fmla="*/ 3457334 w 3458737"/>
                <a:gd name="connsiteY5" fmla="*/ 2293198 h 2318739"/>
                <a:gd name="connsiteX6" fmla="*/ 3458737 w 3458737"/>
                <a:gd name="connsiteY6" fmla="*/ 2318739 h 2318739"/>
                <a:gd name="connsiteX7" fmla="*/ 0 w 3458737"/>
                <a:gd name="connsiteY7" fmla="*/ 2318739 h 2318739"/>
                <a:gd name="connsiteX8" fmla="*/ 0 w 3458737"/>
                <a:gd name="connsiteY8" fmla="*/ 266790 h 2318739"/>
                <a:gd name="connsiteX9" fmla="*/ 426 w 3458737"/>
                <a:gd name="connsiteY9" fmla="*/ 266300 h 2318739"/>
                <a:gd name="connsiteX10" fmla="*/ 362857 w 3458737"/>
                <a:gd name="connsiteY10" fmla="*/ 61768 h 2318739"/>
                <a:gd name="connsiteX11" fmla="*/ 678543 w 3458737"/>
                <a:gd name="connsiteY11" fmla="*/ 83 h 231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58737" h="2318739">
                  <a:moveTo>
                    <a:pt x="678543" y="83"/>
                  </a:moveTo>
                  <a:cubicBezTo>
                    <a:pt x="788005" y="1897"/>
                    <a:pt x="898677" y="33949"/>
                    <a:pt x="1001486" y="119825"/>
                  </a:cubicBezTo>
                  <a:cubicBezTo>
                    <a:pt x="1207105" y="291577"/>
                    <a:pt x="1313543" y="932625"/>
                    <a:pt x="1596571" y="1092282"/>
                  </a:cubicBezTo>
                  <a:cubicBezTo>
                    <a:pt x="1879599" y="1251939"/>
                    <a:pt x="2404533" y="961654"/>
                    <a:pt x="2699657" y="1077768"/>
                  </a:cubicBezTo>
                  <a:cubicBezTo>
                    <a:pt x="2994781" y="1193882"/>
                    <a:pt x="3246362" y="1450301"/>
                    <a:pt x="3367314" y="1788968"/>
                  </a:cubicBezTo>
                  <a:cubicBezTo>
                    <a:pt x="3412671" y="1915968"/>
                    <a:pt x="3442040" y="2100118"/>
                    <a:pt x="3457334" y="2293198"/>
                  </a:cubicBezTo>
                  <a:lnTo>
                    <a:pt x="3458737" y="2318739"/>
                  </a:lnTo>
                  <a:lnTo>
                    <a:pt x="0" y="2318739"/>
                  </a:lnTo>
                  <a:lnTo>
                    <a:pt x="0" y="266790"/>
                  </a:lnTo>
                  <a:lnTo>
                    <a:pt x="426" y="266300"/>
                  </a:lnTo>
                  <a:cubicBezTo>
                    <a:pt x="111314" y="156073"/>
                    <a:pt x="240393" y="105613"/>
                    <a:pt x="362857" y="61768"/>
                  </a:cubicBezTo>
                  <a:cubicBezTo>
                    <a:pt x="460829" y="26692"/>
                    <a:pt x="569081" y="-1731"/>
                    <a:pt x="678543" y="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BCCE59B-9415-E38F-9A78-1D0AE3FDEC7E}"/>
                </a:ext>
              </a:extLst>
            </p:cNvPr>
            <p:cNvSpPr/>
            <p:nvPr/>
          </p:nvSpPr>
          <p:spPr>
            <a:xfrm>
              <a:off x="0" y="5673479"/>
              <a:ext cx="2129883" cy="1178656"/>
            </a:xfrm>
            <a:custGeom>
              <a:avLst/>
              <a:gdLst>
                <a:gd name="connsiteX0" fmla="*/ 678543 w 3458737"/>
                <a:gd name="connsiteY0" fmla="*/ 83 h 2318739"/>
                <a:gd name="connsiteX1" fmla="*/ 1001486 w 3458737"/>
                <a:gd name="connsiteY1" fmla="*/ 119825 h 2318739"/>
                <a:gd name="connsiteX2" fmla="*/ 1596571 w 3458737"/>
                <a:gd name="connsiteY2" fmla="*/ 1092282 h 2318739"/>
                <a:gd name="connsiteX3" fmla="*/ 2699657 w 3458737"/>
                <a:gd name="connsiteY3" fmla="*/ 1077768 h 2318739"/>
                <a:gd name="connsiteX4" fmla="*/ 3367314 w 3458737"/>
                <a:gd name="connsiteY4" fmla="*/ 1788968 h 2318739"/>
                <a:gd name="connsiteX5" fmla="*/ 3457334 w 3458737"/>
                <a:gd name="connsiteY5" fmla="*/ 2293198 h 2318739"/>
                <a:gd name="connsiteX6" fmla="*/ 3458737 w 3458737"/>
                <a:gd name="connsiteY6" fmla="*/ 2318739 h 2318739"/>
                <a:gd name="connsiteX7" fmla="*/ 0 w 3458737"/>
                <a:gd name="connsiteY7" fmla="*/ 2318739 h 2318739"/>
                <a:gd name="connsiteX8" fmla="*/ 0 w 3458737"/>
                <a:gd name="connsiteY8" fmla="*/ 266790 h 2318739"/>
                <a:gd name="connsiteX9" fmla="*/ 426 w 3458737"/>
                <a:gd name="connsiteY9" fmla="*/ 266300 h 2318739"/>
                <a:gd name="connsiteX10" fmla="*/ 362857 w 3458737"/>
                <a:gd name="connsiteY10" fmla="*/ 61768 h 2318739"/>
                <a:gd name="connsiteX11" fmla="*/ 678543 w 3458737"/>
                <a:gd name="connsiteY11" fmla="*/ 83 h 2318739"/>
                <a:gd name="connsiteX0" fmla="*/ 0 w 3458737"/>
                <a:gd name="connsiteY0" fmla="*/ 2318739 h 2410179"/>
                <a:gd name="connsiteX1" fmla="*/ 0 w 3458737"/>
                <a:gd name="connsiteY1" fmla="*/ 266790 h 2410179"/>
                <a:gd name="connsiteX2" fmla="*/ 426 w 3458737"/>
                <a:gd name="connsiteY2" fmla="*/ 266300 h 2410179"/>
                <a:gd name="connsiteX3" fmla="*/ 362857 w 3458737"/>
                <a:gd name="connsiteY3" fmla="*/ 61768 h 2410179"/>
                <a:gd name="connsiteX4" fmla="*/ 678543 w 3458737"/>
                <a:gd name="connsiteY4" fmla="*/ 83 h 2410179"/>
                <a:gd name="connsiteX5" fmla="*/ 1001486 w 3458737"/>
                <a:gd name="connsiteY5" fmla="*/ 119825 h 2410179"/>
                <a:gd name="connsiteX6" fmla="*/ 1596571 w 3458737"/>
                <a:gd name="connsiteY6" fmla="*/ 1092282 h 2410179"/>
                <a:gd name="connsiteX7" fmla="*/ 2699657 w 3458737"/>
                <a:gd name="connsiteY7" fmla="*/ 1077768 h 2410179"/>
                <a:gd name="connsiteX8" fmla="*/ 3367314 w 3458737"/>
                <a:gd name="connsiteY8" fmla="*/ 1788968 h 2410179"/>
                <a:gd name="connsiteX9" fmla="*/ 3457334 w 3458737"/>
                <a:gd name="connsiteY9" fmla="*/ 2293198 h 2410179"/>
                <a:gd name="connsiteX10" fmla="*/ 3458737 w 3458737"/>
                <a:gd name="connsiteY10" fmla="*/ 2318739 h 2410179"/>
                <a:gd name="connsiteX11" fmla="*/ 91440 w 3458737"/>
                <a:gd name="connsiteY11" fmla="*/ 2410179 h 2410179"/>
                <a:gd name="connsiteX0" fmla="*/ 0 w 3458737"/>
                <a:gd name="connsiteY0" fmla="*/ 2318739 h 2505429"/>
                <a:gd name="connsiteX1" fmla="*/ 0 w 3458737"/>
                <a:gd name="connsiteY1" fmla="*/ 266790 h 2505429"/>
                <a:gd name="connsiteX2" fmla="*/ 426 w 3458737"/>
                <a:gd name="connsiteY2" fmla="*/ 266300 h 2505429"/>
                <a:gd name="connsiteX3" fmla="*/ 362857 w 3458737"/>
                <a:gd name="connsiteY3" fmla="*/ 61768 h 2505429"/>
                <a:gd name="connsiteX4" fmla="*/ 678543 w 3458737"/>
                <a:gd name="connsiteY4" fmla="*/ 83 h 2505429"/>
                <a:gd name="connsiteX5" fmla="*/ 1001486 w 3458737"/>
                <a:gd name="connsiteY5" fmla="*/ 119825 h 2505429"/>
                <a:gd name="connsiteX6" fmla="*/ 1596571 w 3458737"/>
                <a:gd name="connsiteY6" fmla="*/ 1092282 h 2505429"/>
                <a:gd name="connsiteX7" fmla="*/ 2699657 w 3458737"/>
                <a:gd name="connsiteY7" fmla="*/ 1077768 h 2505429"/>
                <a:gd name="connsiteX8" fmla="*/ 3367314 w 3458737"/>
                <a:gd name="connsiteY8" fmla="*/ 1788968 h 2505429"/>
                <a:gd name="connsiteX9" fmla="*/ 3457334 w 3458737"/>
                <a:gd name="connsiteY9" fmla="*/ 2293198 h 2505429"/>
                <a:gd name="connsiteX10" fmla="*/ 3458737 w 3458737"/>
                <a:gd name="connsiteY10" fmla="*/ 2318739 h 2505429"/>
                <a:gd name="connsiteX11" fmla="*/ 120015 w 3458737"/>
                <a:gd name="connsiteY11" fmla="*/ 2505429 h 2505429"/>
                <a:gd name="connsiteX0" fmla="*/ 0 w 3458737"/>
                <a:gd name="connsiteY0" fmla="*/ 2318739 h 2318739"/>
                <a:gd name="connsiteX1" fmla="*/ 0 w 3458737"/>
                <a:gd name="connsiteY1" fmla="*/ 266790 h 2318739"/>
                <a:gd name="connsiteX2" fmla="*/ 426 w 3458737"/>
                <a:gd name="connsiteY2" fmla="*/ 266300 h 2318739"/>
                <a:gd name="connsiteX3" fmla="*/ 362857 w 3458737"/>
                <a:gd name="connsiteY3" fmla="*/ 61768 h 2318739"/>
                <a:gd name="connsiteX4" fmla="*/ 678543 w 3458737"/>
                <a:gd name="connsiteY4" fmla="*/ 83 h 2318739"/>
                <a:gd name="connsiteX5" fmla="*/ 1001486 w 3458737"/>
                <a:gd name="connsiteY5" fmla="*/ 119825 h 2318739"/>
                <a:gd name="connsiteX6" fmla="*/ 1596571 w 3458737"/>
                <a:gd name="connsiteY6" fmla="*/ 1092282 h 2318739"/>
                <a:gd name="connsiteX7" fmla="*/ 2699657 w 3458737"/>
                <a:gd name="connsiteY7" fmla="*/ 1077768 h 2318739"/>
                <a:gd name="connsiteX8" fmla="*/ 3367314 w 3458737"/>
                <a:gd name="connsiteY8" fmla="*/ 1788968 h 2318739"/>
                <a:gd name="connsiteX9" fmla="*/ 3457334 w 3458737"/>
                <a:gd name="connsiteY9" fmla="*/ 2293198 h 2318739"/>
                <a:gd name="connsiteX10" fmla="*/ 3458737 w 3458737"/>
                <a:gd name="connsiteY10" fmla="*/ 2318739 h 2318739"/>
                <a:gd name="connsiteX0" fmla="*/ 0 w 3458737"/>
                <a:gd name="connsiteY0" fmla="*/ 266790 h 2318739"/>
                <a:gd name="connsiteX1" fmla="*/ 426 w 3458737"/>
                <a:gd name="connsiteY1" fmla="*/ 266300 h 2318739"/>
                <a:gd name="connsiteX2" fmla="*/ 362857 w 3458737"/>
                <a:gd name="connsiteY2" fmla="*/ 61768 h 2318739"/>
                <a:gd name="connsiteX3" fmla="*/ 678543 w 3458737"/>
                <a:gd name="connsiteY3" fmla="*/ 83 h 2318739"/>
                <a:gd name="connsiteX4" fmla="*/ 1001486 w 3458737"/>
                <a:gd name="connsiteY4" fmla="*/ 119825 h 2318739"/>
                <a:gd name="connsiteX5" fmla="*/ 1596571 w 3458737"/>
                <a:gd name="connsiteY5" fmla="*/ 1092282 h 2318739"/>
                <a:gd name="connsiteX6" fmla="*/ 2699657 w 3458737"/>
                <a:gd name="connsiteY6" fmla="*/ 1077768 h 2318739"/>
                <a:gd name="connsiteX7" fmla="*/ 3367314 w 3458737"/>
                <a:gd name="connsiteY7" fmla="*/ 1788968 h 2318739"/>
                <a:gd name="connsiteX8" fmla="*/ 3457334 w 3458737"/>
                <a:gd name="connsiteY8" fmla="*/ 2293198 h 2318739"/>
                <a:gd name="connsiteX9" fmla="*/ 3458737 w 3458737"/>
                <a:gd name="connsiteY9" fmla="*/ 2318739 h 2318739"/>
                <a:gd name="connsiteX0" fmla="*/ 0 w 3457334"/>
                <a:gd name="connsiteY0" fmla="*/ 266790 h 2293198"/>
                <a:gd name="connsiteX1" fmla="*/ 426 w 3457334"/>
                <a:gd name="connsiteY1" fmla="*/ 266300 h 2293198"/>
                <a:gd name="connsiteX2" fmla="*/ 362857 w 3457334"/>
                <a:gd name="connsiteY2" fmla="*/ 61768 h 2293198"/>
                <a:gd name="connsiteX3" fmla="*/ 678543 w 3457334"/>
                <a:gd name="connsiteY3" fmla="*/ 83 h 2293198"/>
                <a:gd name="connsiteX4" fmla="*/ 1001486 w 3457334"/>
                <a:gd name="connsiteY4" fmla="*/ 119825 h 2293198"/>
                <a:gd name="connsiteX5" fmla="*/ 1596571 w 3457334"/>
                <a:gd name="connsiteY5" fmla="*/ 1092282 h 2293198"/>
                <a:gd name="connsiteX6" fmla="*/ 2699657 w 3457334"/>
                <a:gd name="connsiteY6" fmla="*/ 1077768 h 2293198"/>
                <a:gd name="connsiteX7" fmla="*/ 3367314 w 3457334"/>
                <a:gd name="connsiteY7" fmla="*/ 1788968 h 2293198"/>
                <a:gd name="connsiteX8" fmla="*/ 3457334 w 3457334"/>
                <a:gd name="connsiteY8" fmla="*/ 2293198 h 2293198"/>
                <a:gd name="connsiteX0" fmla="*/ 0 w 3367314"/>
                <a:gd name="connsiteY0" fmla="*/ 266790 h 1788968"/>
                <a:gd name="connsiteX1" fmla="*/ 426 w 3367314"/>
                <a:gd name="connsiteY1" fmla="*/ 266300 h 1788968"/>
                <a:gd name="connsiteX2" fmla="*/ 362857 w 3367314"/>
                <a:gd name="connsiteY2" fmla="*/ 61768 h 1788968"/>
                <a:gd name="connsiteX3" fmla="*/ 678543 w 3367314"/>
                <a:gd name="connsiteY3" fmla="*/ 83 h 1788968"/>
                <a:gd name="connsiteX4" fmla="*/ 1001486 w 3367314"/>
                <a:gd name="connsiteY4" fmla="*/ 119825 h 1788968"/>
                <a:gd name="connsiteX5" fmla="*/ 1596571 w 3367314"/>
                <a:gd name="connsiteY5" fmla="*/ 1092282 h 1788968"/>
                <a:gd name="connsiteX6" fmla="*/ 2699657 w 3367314"/>
                <a:gd name="connsiteY6" fmla="*/ 1077768 h 1788968"/>
                <a:gd name="connsiteX7" fmla="*/ 3367314 w 3367314"/>
                <a:gd name="connsiteY7" fmla="*/ 1788968 h 178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7314" h="1788968">
                  <a:moveTo>
                    <a:pt x="0" y="266790"/>
                  </a:moveTo>
                  <a:lnTo>
                    <a:pt x="426" y="266300"/>
                  </a:lnTo>
                  <a:cubicBezTo>
                    <a:pt x="111314" y="156073"/>
                    <a:pt x="240393" y="105613"/>
                    <a:pt x="362857" y="61768"/>
                  </a:cubicBezTo>
                  <a:cubicBezTo>
                    <a:pt x="460829" y="26692"/>
                    <a:pt x="569081" y="-1731"/>
                    <a:pt x="678543" y="83"/>
                  </a:cubicBezTo>
                  <a:cubicBezTo>
                    <a:pt x="788005" y="1897"/>
                    <a:pt x="898677" y="33949"/>
                    <a:pt x="1001486" y="119825"/>
                  </a:cubicBezTo>
                  <a:cubicBezTo>
                    <a:pt x="1207105" y="291577"/>
                    <a:pt x="1313543" y="932625"/>
                    <a:pt x="1596571" y="1092282"/>
                  </a:cubicBezTo>
                  <a:cubicBezTo>
                    <a:pt x="1879599" y="1251939"/>
                    <a:pt x="2404533" y="961654"/>
                    <a:pt x="2699657" y="1077768"/>
                  </a:cubicBezTo>
                  <a:cubicBezTo>
                    <a:pt x="2994781" y="1193882"/>
                    <a:pt x="3246362" y="1450301"/>
                    <a:pt x="3367314" y="1788968"/>
                  </a:cubicBezTo>
                </a:path>
              </a:pathLst>
            </a:custGeom>
            <a:noFill/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E83A327-5AFE-E4B6-60AA-134029F7C37A}"/>
              </a:ext>
            </a:extLst>
          </p:cNvPr>
          <p:cNvGrpSpPr/>
          <p:nvPr userDrawn="1"/>
        </p:nvGrpSpPr>
        <p:grpSpPr>
          <a:xfrm>
            <a:off x="9708883" y="5423652"/>
            <a:ext cx="2043558" cy="892955"/>
            <a:chOff x="8743683" y="5436352"/>
            <a:chExt cx="2043558" cy="89295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FD44E7-A3A7-7175-A71A-C08CE6CEE350}"/>
                </a:ext>
              </a:extLst>
            </p:cNvPr>
            <p:cNvGrpSpPr/>
            <p:nvPr/>
          </p:nvGrpSpPr>
          <p:grpSpPr>
            <a:xfrm>
              <a:off x="8743683" y="5436352"/>
              <a:ext cx="2043558" cy="892955"/>
              <a:chOff x="9060811" y="1285482"/>
              <a:chExt cx="2043558" cy="89295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0CFC78E-7D48-0B09-A07A-434197AC933C}"/>
                  </a:ext>
                </a:extLst>
              </p:cNvPr>
              <p:cNvGrpSpPr/>
              <p:nvPr/>
            </p:nvGrpSpPr>
            <p:grpSpPr>
              <a:xfrm>
                <a:off x="9060811" y="1355983"/>
                <a:ext cx="2043558" cy="822454"/>
                <a:chOff x="9060811" y="1355983"/>
                <a:chExt cx="2043558" cy="822454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90C1C0D7-EA44-B756-DDB9-8AE3D6C007E7}"/>
                    </a:ext>
                  </a:extLst>
                </p:cNvPr>
                <p:cNvSpPr/>
                <p:nvPr/>
              </p:nvSpPr>
              <p:spPr>
                <a:xfrm>
                  <a:off x="9060811" y="1355983"/>
                  <a:ext cx="2043558" cy="822454"/>
                </a:xfrm>
                <a:custGeom>
                  <a:avLst/>
                  <a:gdLst>
                    <a:gd name="connsiteX0" fmla="*/ 16293 w 2350108"/>
                    <a:gd name="connsiteY0" fmla="*/ 152019 h 945832"/>
                    <a:gd name="connsiteX1" fmla="*/ 11531 w 2350108"/>
                    <a:gd name="connsiteY1" fmla="*/ 513302 h 945832"/>
                    <a:gd name="connsiteX2" fmla="*/ 1071473 w 2350108"/>
                    <a:gd name="connsiteY2" fmla="*/ 945833 h 945832"/>
                    <a:gd name="connsiteX3" fmla="*/ 2350109 w 2350108"/>
                    <a:gd name="connsiteY3" fmla="*/ 722471 h 945832"/>
                    <a:gd name="connsiteX4" fmla="*/ 2221807 w 2350108"/>
                    <a:gd name="connsiteY4" fmla="*/ 693992 h 945832"/>
                    <a:gd name="connsiteX5" fmla="*/ 2206758 w 2350108"/>
                    <a:gd name="connsiteY5" fmla="*/ 386620 h 945832"/>
                    <a:gd name="connsiteX6" fmla="*/ 2319057 w 2350108"/>
                    <a:gd name="connsiteY6" fmla="*/ 374142 h 945832"/>
                    <a:gd name="connsiteX7" fmla="*/ 1042993 w 2350108"/>
                    <a:gd name="connsiteY7" fmla="*/ 0 h 945832"/>
                    <a:gd name="connsiteX8" fmla="*/ 16293 w 2350108"/>
                    <a:gd name="connsiteY8" fmla="*/ 152114 h 945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50108" h="945832">
                      <a:moveTo>
                        <a:pt x="16293" y="152019"/>
                      </a:moveTo>
                      <a:cubicBezTo>
                        <a:pt x="16293" y="152019"/>
                        <a:pt x="-16949" y="437197"/>
                        <a:pt x="11531" y="513302"/>
                      </a:cubicBezTo>
                      <a:lnTo>
                        <a:pt x="1071473" y="945833"/>
                      </a:lnTo>
                      <a:lnTo>
                        <a:pt x="2350109" y="722471"/>
                      </a:lnTo>
                      <a:lnTo>
                        <a:pt x="2221807" y="693992"/>
                      </a:lnTo>
                      <a:lnTo>
                        <a:pt x="2206758" y="386620"/>
                      </a:lnTo>
                      <a:lnTo>
                        <a:pt x="2319057" y="374142"/>
                      </a:lnTo>
                      <a:lnTo>
                        <a:pt x="1042993" y="0"/>
                      </a:lnTo>
                      <a:lnTo>
                        <a:pt x="16293" y="15211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601B3DD2-505C-5FA5-81E0-0D9C6670EC5C}"/>
                    </a:ext>
                  </a:extLst>
                </p:cNvPr>
                <p:cNvSpPr/>
                <p:nvPr/>
              </p:nvSpPr>
              <p:spPr>
                <a:xfrm>
                  <a:off x="9977686" y="1695846"/>
                  <a:ext cx="1039882" cy="438445"/>
                </a:xfrm>
                <a:custGeom>
                  <a:avLst/>
                  <a:gdLst>
                    <a:gd name="connsiteX0" fmla="*/ 1186444 w 1195873"/>
                    <a:gd name="connsiteY0" fmla="*/ 346 h 504218"/>
                    <a:gd name="connsiteX1" fmla="*/ 50397 w 1195873"/>
                    <a:gd name="connsiteY1" fmla="*/ 147698 h 504218"/>
                    <a:gd name="connsiteX2" fmla="*/ 83639 w 1195873"/>
                    <a:gd name="connsiteY2" fmla="*/ 504219 h 504218"/>
                    <a:gd name="connsiteX3" fmla="*/ 1195873 w 1195873"/>
                    <a:gd name="connsiteY3" fmla="*/ 323624 h 504218"/>
                    <a:gd name="connsiteX4" fmla="*/ 1186348 w 1195873"/>
                    <a:gd name="connsiteY4" fmla="*/ 441 h 504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5873" h="504218">
                      <a:moveTo>
                        <a:pt x="1186444" y="346"/>
                      </a:moveTo>
                      <a:lnTo>
                        <a:pt x="50397" y="147698"/>
                      </a:lnTo>
                      <a:cubicBezTo>
                        <a:pt x="50397" y="147698"/>
                        <a:pt x="-82667" y="399634"/>
                        <a:pt x="83639" y="504219"/>
                      </a:cubicBezTo>
                      <a:lnTo>
                        <a:pt x="1195873" y="323624"/>
                      </a:lnTo>
                      <a:cubicBezTo>
                        <a:pt x="1195873" y="323624"/>
                        <a:pt x="1186348" y="-13846"/>
                        <a:pt x="1186348" y="441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Georgia" panose="02040502050405020303" pitchFamily="18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455E431-2499-EF5B-25D5-5FA6226D47BD}"/>
                  </a:ext>
                </a:extLst>
              </p:cNvPr>
              <p:cNvGrpSpPr/>
              <p:nvPr/>
            </p:nvGrpSpPr>
            <p:grpSpPr>
              <a:xfrm>
                <a:off x="9189202" y="1285482"/>
                <a:ext cx="1705199" cy="522039"/>
                <a:chOff x="9349468" y="1295610"/>
                <a:chExt cx="1471477" cy="450486"/>
              </a:xfrm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BE6D4F87-D326-7DEF-FBE7-CFA056F6DF2A}"/>
                    </a:ext>
                  </a:extLst>
                </p:cNvPr>
                <p:cNvSpPr/>
                <p:nvPr/>
              </p:nvSpPr>
              <p:spPr>
                <a:xfrm>
                  <a:off x="9349468" y="1295610"/>
                  <a:ext cx="1471477" cy="450486"/>
                </a:xfrm>
                <a:custGeom>
                  <a:avLst/>
                  <a:gdLst>
                    <a:gd name="connsiteX0" fmla="*/ 0 w 1692211"/>
                    <a:gd name="connsiteY0" fmla="*/ 109347 h 518064"/>
                    <a:gd name="connsiteX1" fmla="*/ 0 w 1692211"/>
                    <a:gd name="connsiteY1" fmla="*/ 385000 h 518064"/>
                    <a:gd name="connsiteX2" fmla="*/ 1226344 w 1692211"/>
                    <a:gd name="connsiteY2" fmla="*/ 518065 h 518064"/>
                    <a:gd name="connsiteX3" fmla="*/ 1692212 w 1692211"/>
                    <a:gd name="connsiteY3" fmla="*/ 370713 h 518064"/>
                    <a:gd name="connsiteX4" fmla="*/ 1630394 w 1692211"/>
                    <a:gd name="connsiteY4" fmla="*/ 346996 h 518064"/>
                    <a:gd name="connsiteX5" fmla="*/ 1635157 w 1692211"/>
                    <a:gd name="connsiteY5" fmla="*/ 123539 h 518064"/>
                    <a:gd name="connsiteX6" fmla="*/ 1682687 w 1692211"/>
                    <a:gd name="connsiteY6" fmla="*/ 104584 h 518064"/>
                    <a:gd name="connsiteX7" fmla="*/ 537115 w 1692211"/>
                    <a:gd name="connsiteY7" fmla="*/ 0 h 518064"/>
                    <a:gd name="connsiteX8" fmla="*/ 0 w 1692211"/>
                    <a:gd name="connsiteY8" fmla="*/ 109347 h 518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92211" h="518064">
                      <a:moveTo>
                        <a:pt x="0" y="109347"/>
                      </a:moveTo>
                      <a:lnTo>
                        <a:pt x="0" y="385000"/>
                      </a:lnTo>
                      <a:lnTo>
                        <a:pt x="1226344" y="518065"/>
                      </a:lnTo>
                      <a:lnTo>
                        <a:pt x="1692212" y="370713"/>
                      </a:lnTo>
                      <a:lnTo>
                        <a:pt x="1630394" y="346996"/>
                      </a:lnTo>
                      <a:lnTo>
                        <a:pt x="1635157" y="123539"/>
                      </a:lnTo>
                      <a:lnTo>
                        <a:pt x="1682687" y="104584"/>
                      </a:lnTo>
                      <a:lnTo>
                        <a:pt x="537115" y="0"/>
                      </a:lnTo>
                      <a:lnTo>
                        <a:pt x="0" y="1093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14278EC-571E-4CDF-6A42-7E0BFB5F307C}"/>
                    </a:ext>
                  </a:extLst>
                </p:cNvPr>
                <p:cNvSpPr/>
                <p:nvPr/>
              </p:nvSpPr>
              <p:spPr>
                <a:xfrm>
                  <a:off x="10411705" y="1393757"/>
                  <a:ext cx="380251" cy="327573"/>
                </a:xfrm>
                <a:custGeom>
                  <a:avLst/>
                  <a:gdLst>
                    <a:gd name="connsiteX0" fmla="*/ 437293 w 437292"/>
                    <a:gd name="connsiteY0" fmla="*/ 0 h 376713"/>
                    <a:gd name="connsiteX1" fmla="*/ 0 w 437292"/>
                    <a:gd name="connsiteY1" fmla="*/ 120015 h 376713"/>
                    <a:gd name="connsiteX2" fmla="*/ 0 w 437292"/>
                    <a:gd name="connsiteY2" fmla="*/ 348234 h 376713"/>
                    <a:gd name="connsiteX3" fmla="*/ 0 w 437292"/>
                    <a:gd name="connsiteY3" fmla="*/ 376714 h 376713"/>
                    <a:gd name="connsiteX4" fmla="*/ 431197 w 437292"/>
                    <a:gd name="connsiteY4" fmla="*/ 240125 h 376713"/>
                    <a:gd name="connsiteX5" fmla="*/ 437293 w 437292"/>
                    <a:gd name="connsiteY5" fmla="*/ 0 h 3767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7292" h="376713">
                      <a:moveTo>
                        <a:pt x="437293" y="0"/>
                      </a:moveTo>
                      <a:lnTo>
                        <a:pt x="0" y="120015"/>
                      </a:lnTo>
                      <a:lnTo>
                        <a:pt x="0" y="348234"/>
                      </a:lnTo>
                      <a:lnTo>
                        <a:pt x="0" y="376714"/>
                      </a:lnTo>
                      <a:lnTo>
                        <a:pt x="431197" y="240125"/>
                      </a:lnTo>
                      <a:lnTo>
                        <a:pt x="437293" y="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Georgia" panose="02040502050405020303" pitchFamily="18" charset="0"/>
                  </a:endParaRPr>
                </a:p>
              </p:txBody>
            </p:sp>
          </p:grp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9413086-050C-F297-18F7-130CC56E5C37}"/>
                </a:ext>
              </a:extLst>
            </p:cNvPr>
            <p:cNvSpPr/>
            <p:nvPr/>
          </p:nvSpPr>
          <p:spPr>
            <a:xfrm rot="5400000" flipH="1" flipV="1">
              <a:off x="9677052" y="4942267"/>
              <a:ext cx="176821" cy="1164992"/>
            </a:xfrm>
            <a:custGeom>
              <a:avLst/>
              <a:gdLst>
                <a:gd name="connsiteX0" fmla="*/ 592232 w 833311"/>
                <a:gd name="connsiteY0" fmla="*/ 770186 h 5490305"/>
                <a:gd name="connsiteX1" fmla="*/ 592232 w 833311"/>
                <a:gd name="connsiteY1" fmla="*/ 450057 h 5490305"/>
                <a:gd name="connsiteX2" fmla="*/ 588215 w 833311"/>
                <a:gd name="connsiteY2" fmla="*/ 78359 h 5490305"/>
                <a:gd name="connsiteX3" fmla="*/ 583527 w 833311"/>
                <a:gd name="connsiteY3" fmla="*/ 26790 h 5490305"/>
                <a:gd name="connsiteX4" fmla="*/ 600268 w 833311"/>
                <a:gd name="connsiteY4" fmla="*/ 26790 h 5490305"/>
                <a:gd name="connsiteX5" fmla="*/ 638439 w 833311"/>
                <a:gd name="connsiteY5" fmla="*/ 92423 h 5490305"/>
                <a:gd name="connsiteX6" fmla="*/ 725495 w 833311"/>
                <a:gd name="connsiteY6" fmla="*/ 612800 h 5490305"/>
                <a:gd name="connsiteX7" fmla="*/ 735539 w 833311"/>
                <a:gd name="connsiteY7" fmla="*/ 742058 h 5490305"/>
                <a:gd name="connsiteX8" fmla="*/ 738218 w 833311"/>
                <a:gd name="connsiteY8" fmla="*/ 770186 h 5490305"/>
                <a:gd name="connsiteX9" fmla="*/ 665225 w 833311"/>
                <a:gd name="connsiteY9" fmla="*/ 770186 h 5490305"/>
                <a:gd name="connsiteX10" fmla="*/ 377942 w 833311"/>
                <a:gd name="connsiteY10" fmla="*/ 796975 h 5490305"/>
                <a:gd name="connsiteX11" fmla="*/ 579509 w 833311"/>
                <a:gd name="connsiteY11" fmla="*/ 796975 h 5490305"/>
                <a:gd name="connsiteX12" fmla="*/ 781746 w 833311"/>
                <a:gd name="connsiteY12" fmla="*/ 796975 h 5490305"/>
                <a:gd name="connsiteX13" fmla="*/ 777058 w 833311"/>
                <a:gd name="connsiteY13" fmla="*/ 745406 h 5490305"/>
                <a:gd name="connsiteX14" fmla="*/ 651162 w 833311"/>
                <a:gd name="connsiteY14" fmla="*/ 44872 h 5490305"/>
                <a:gd name="connsiteX15" fmla="*/ 630403 w 833311"/>
                <a:gd name="connsiteY15" fmla="*/ 0 h 5490305"/>
                <a:gd name="connsiteX16" fmla="*/ 581518 w 833311"/>
                <a:gd name="connsiteY16" fmla="*/ 0 h 5490305"/>
                <a:gd name="connsiteX17" fmla="*/ 531963 w 833311"/>
                <a:gd name="connsiteY17" fmla="*/ 0 h 5490305"/>
                <a:gd name="connsiteX18" fmla="*/ 515891 w 833311"/>
                <a:gd name="connsiteY18" fmla="*/ 32147 h 5490305"/>
                <a:gd name="connsiteX19" fmla="*/ 391335 w 833311"/>
                <a:gd name="connsiteY19" fmla="*/ 673076 h 5490305"/>
                <a:gd name="connsiteX20" fmla="*/ 381290 w 833311"/>
                <a:gd name="connsiteY20" fmla="*/ 772195 h 5490305"/>
                <a:gd name="connsiteX21" fmla="*/ 418123 w 833311"/>
                <a:gd name="connsiteY21" fmla="*/ 3114927 h 5490305"/>
                <a:gd name="connsiteX22" fmla="*/ 418123 w 833311"/>
                <a:gd name="connsiteY22" fmla="*/ 2575797 h 5490305"/>
                <a:gd name="connsiteX23" fmla="*/ 448927 w 833311"/>
                <a:gd name="connsiteY23" fmla="*/ 1013995 h 5490305"/>
                <a:gd name="connsiteX24" fmla="*/ 469017 w 833311"/>
                <a:gd name="connsiteY24" fmla="*/ 934967 h 5490305"/>
                <a:gd name="connsiteX25" fmla="*/ 485089 w 833311"/>
                <a:gd name="connsiteY25" fmla="*/ 934967 h 5490305"/>
                <a:gd name="connsiteX26" fmla="*/ 483750 w 833311"/>
                <a:gd name="connsiteY26" fmla="*/ 2025282 h 5490305"/>
                <a:gd name="connsiteX27" fmla="*/ 481741 w 833311"/>
                <a:gd name="connsiteY27" fmla="*/ 3114927 h 5490305"/>
                <a:gd name="connsiteX28" fmla="*/ 450267 w 833311"/>
                <a:gd name="connsiteY28" fmla="*/ 3114927 h 5490305"/>
                <a:gd name="connsiteX29" fmla="*/ 833311 w 833311"/>
                <a:gd name="connsiteY29" fmla="*/ 3178551 h 5490305"/>
                <a:gd name="connsiteX30" fmla="*/ 833311 w 833311"/>
                <a:gd name="connsiteY30" fmla="*/ 2557715 h 5490305"/>
                <a:gd name="connsiteX31" fmla="*/ 791123 w 833311"/>
                <a:gd name="connsiteY31" fmla="*/ 951710 h 5490305"/>
                <a:gd name="connsiteX32" fmla="*/ 783087 w 833311"/>
                <a:gd name="connsiteY32" fmla="*/ 844554 h 5490305"/>
                <a:gd name="connsiteX33" fmla="*/ 581520 w 833311"/>
                <a:gd name="connsiteY33" fmla="*/ 842545 h 5490305"/>
                <a:gd name="connsiteX34" fmla="*/ 379952 w 833311"/>
                <a:gd name="connsiteY34" fmla="*/ 841205 h 5490305"/>
                <a:gd name="connsiteX35" fmla="*/ 375265 w 833311"/>
                <a:gd name="connsiteY35" fmla="*/ 886077 h 5490305"/>
                <a:gd name="connsiteX36" fmla="*/ 344460 w 833311"/>
                <a:gd name="connsiteY36" fmla="*/ 1417170 h 5490305"/>
                <a:gd name="connsiteX37" fmla="*/ 333076 w 833311"/>
                <a:gd name="connsiteY37" fmla="*/ 3173863 h 5490305"/>
                <a:gd name="connsiteX38" fmla="*/ 587547 w 833311"/>
                <a:gd name="connsiteY38" fmla="*/ 3177882 h 5490305"/>
                <a:gd name="connsiteX39" fmla="*/ 469686 w 833311"/>
                <a:gd name="connsiteY39" fmla="*/ 5070287 h 5490305"/>
                <a:gd name="connsiteX40" fmla="*/ 424819 w 833311"/>
                <a:gd name="connsiteY40" fmla="*/ 5034791 h 5490305"/>
                <a:gd name="connsiteX41" fmla="*/ 418122 w 833311"/>
                <a:gd name="connsiteY41" fmla="*/ 4145394 h 5490305"/>
                <a:gd name="connsiteX42" fmla="*/ 418122 w 833311"/>
                <a:gd name="connsiteY42" fmla="*/ 3275419 h 5490305"/>
                <a:gd name="connsiteX43" fmla="*/ 451605 w 833311"/>
                <a:gd name="connsiteY43" fmla="*/ 3275419 h 5490305"/>
                <a:gd name="connsiteX44" fmla="*/ 485088 w 833311"/>
                <a:gd name="connsiteY44" fmla="*/ 3275419 h 5490305"/>
                <a:gd name="connsiteX45" fmla="*/ 485088 w 833311"/>
                <a:gd name="connsiteY45" fmla="*/ 4172853 h 5490305"/>
                <a:gd name="connsiteX46" fmla="*/ 485088 w 833311"/>
                <a:gd name="connsiteY46" fmla="*/ 5070287 h 5490305"/>
                <a:gd name="connsiteX47" fmla="*/ 271389 w 833311"/>
                <a:gd name="connsiteY47" fmla="*/ 5076838 h 5490305"/>
                <a:gd name="connsiteX48" fmla="*/ 278086 w 833311"/>
                <a:gd name="connsiteY48" fmla="*/ 4917443 h 5490305"/>
                <a:gd name="connsiteX49" fmla="*/ 278086 w 833311"/>
                <a:gd name="connsiteY49" fmla="*/ 4757378 h 5490305"/>
                <a:gd name="connsiteX50" fmla="*/ 243264 w 833311"/>
                <a:gd name="connsiteY50" fmla="*/ 4769433 h 5490305"/>
                <a:gd name="connsiteX51" fmla="*/ 168262 w 833311"/>
                <a:gd name="connsiteY51" fmla="*/ 4774791 h 5490305"/>
                <a:gd name="connsiteX52" fmla="*/ 139467 w 833311"/>
                <a:gd name="connsiteY52" fmla="*/ 4364918 h 5490305"/>
                <a:gd name="connsiteX53" fmla="*/ 168262 w 833311"/>
                <a:gd name="connsiteY53" fmla="*/ 3658357 h 5490305"/>
                <a:gd name="connsiteX54" fmla="*/ 233888 w 833311"/>
                <a:gd name="connsiteY54" fmla="*/ 3637595 h 5490305"/>
                <a:gd name="connsiteX55" fmla="*/ 269380 w 833311"/>
                <a:gd name="connsiteY55" fmla="*/ 3591384 h 5490305"/>
                <a:gd name="connsiteX56" fmla="*/ 210450 w 833311"/>
                <a:gd name="connsiteY56" fmla="*/ 3490255 h 5490305"/>
                <a:gd name="connsiteX57" fmla="*/ 138127 w 833311"/>
                <a:gd name="connsiteY57" fmla="*/ 3523742 h 5490305"/>
                <a:gd name="connsiteX58" fmla="*/ 67813 w 833311"/>
                <a:gd name="connsiteY58" fmla="*/ 4062202 h 5490305"/>
                <a:gd name="connsiteX59" fmla="*/ 12231 w 833311"/>
                <a:gd name="connsiteY59" fmla="*/ 4862525 h 5490305"/>
                <a:gd name="connsiteX60" fmla="*/ 209111 w 833311"/>
                <a:gd name="connsiteY60" fmla="*/ 5048039 h 5490305"/>
                <a:gd name="connsiteX61" fmla="*/ 271389 w 833311"/>
                <a:gd name="connsiteY61" fmla="*/ 5076838 h 5490305"/>
                <a:gd name="connsiteX62" fmla="*/ 483027 w 833311"/>
                <a:gd name="connsiteY62" fmla="*/ 5169531 h 5490305"/>
                <a:gd name="connsiteX63" fmla="*/ 590894 w 833311"/>
                <a:gd name="connsiteY63" fmla="*/ 5168736 h 5490305"/>
                <a:gd name="connsiteX64" fmla="*/ 794471 w 833311"/>
                <a:gd name="connsiteY64" fmla="*/ 5167397 h 5490305"/>
                <a:gd name="connsiteX65" fmla="*/ 813891 w 833311"/>
                <a:gd name="connsiteY65" fmla="*/ 5145296 h 5490305"/>
                <a:gd name="connsiteX66" fmla="*/ 833311 w 833311"/>
                <a:gd name="connsiteY66" fmla="*/ 5123865 h 5490305"/>
                <a:gd name="connsiteX67" fmla="*/ 833311 w 833311"/>
                <a:gd name="connsiteY67" fmla="*/ 4169504 h 5490305"/>
                <a:gd name="connsiteX68" fmla="*/ 833311 w 833311"/>
                <a:gd name="connsiteY68" fmla="*/ 3215144 h 5490305"/>
                <a:gd name="connsiteX69" fmla="*/ 578841 w 833311"/>
                <a:gd name="connsiteY69" fmla="*/ 3215144 h 5490305"/>
                <a:gd name="connsiteX70" fmla="*/ 324370 w 833311"/>
                <a:gd name="connsiteY70" fmla="*/ 3215144 h 5490305"/>
                <a:gd name="connsiteX71" fmla="*/ 324370 w 833311"/>
                <a:gd name="connsiteY71" fmla="*/ 4159458 h 5490305"/>
                <a:gd name="connsiteX72" fmla="*/ 365219 w 833311"/>
                <a:gd name="connsiteY72" fmla="*/ 5159360 h 5490305"/>
                <a:gd name="connsiteX73" fmla="*/ 483027 w 833311"/>
                <a:gd name="connsiteY73" fmla="*/ 5169531 h 5490305"/>
                <a:gd name="connsiteX74" fmla="*/ 639776 w 833311"/>
                <a:gd name="connsiteY74" fmla="*/ 5463516 h 5490305"/>
                <a:gd name="connsiteX75" fmla="*/ 605623 w 833311"/>
                <a:gd name="connsiteY75" fmla="*/ 5452131 h 5490305"/>
                <a:gd name="connsiteX76" fmla="*/ 603614 w 833311"/>
                <a:gd name="connsiteY76" fmla="*/ 5337608 h 5490305"/>
                <a:gd name="connsiteX77" fmla="*/ 602275 w 833311"/>
                <a:gd name="connsiteY77" fmla="*/ 5235809 h 5490305"/>
                <a:gd name="connsiteX78" fmla="*/ 661205 w 833311"/>
                <a:gd name="connsiteY78" fmla="*/ 5235809 h 5490305"/>
                <a:gd name="connsiteX79" fmla="*/ 719465 w 833311"/>
                <a:gd name="connsiteY79" fmla="*/ 5235809 h 5490305"/>
                <a:gd name="connsiteX80" fmla="*/ 719465 w 833311"/>
                <a:gd name="connsiteY80" fmla="*/ 5319525 h 5490305"/>
                <a:gd name="connsiteX81" fmla="*/ 687321 w 833311"/>
                <a:gd name="connsiteY81" fmla="*/ 5456149 h 5490305"/>
                <a:gd name="connsiteX82" fmla="*/ 639776 w 833311"/>
                <a:gd name="connsiteY82" fmla="*/ 5463516 h 5490305"/>
                <a:gd name="connsiteX83" fmla="*/ 463655 w 833311"/>
                <a:gd name="connsiteY83" fmla="*/ 5490305 h 5490305"/>
                <a:gd name="connsiteX84" fmla="*/ 580176 w 833311"/>
                <a:gd name="connsiteY84" fmla="*/ 5490305 h 5490305"/>
                <a:gd name="connsiteX85" fmla="*/ 746251 w 833311"/>
                <a:gd name="connsiteY85" fmla="*/ 5319525 h 5490305"/>
                <a:gd name="connsiteX86" fmla="*/ 746251 w 833311"/>
                <a:gd name="connsiteY86" fmla="*/ 5215717 h 5490305"/>
                <a:gd name="connsiteX87" fmla="*/ 582185 w 833311"/>
                <a:gd name="connsiteY87" fmla="*/ 5215717 h 5490305"/>
                <a:gd name="connsiteX88" fmla="*/ 418118 w 833311"/>
                <a:gd name="connsiteY88" fmla="*/ 5215717 h 5490305"/>
                <a:gd name="connsiteX89" fmla="*/ 418118 w 833311"/>
                <a:gd name="connsiteY89" fmla="*/ 5330241 h 5490305"/>
                <a:gd name="connsiteX90" fmla="*/ 418118 w 833311"/>
                <a:gd name="connsiteY90" fmla="*/ 5444764 h 5490305"/>
                <a:gd name="connsiteX91" fmla="*/ 440887 w 833311"/>
                <a:gd name="connsiteY91" fmla="*/ 5467535 h 5490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833311" h="5490305">
                  <a:moveTo>
                    <a:pt x="592232" y="770186"/>
                  </a:moveTo>
                  <a:lnTo>
                    <a:pt x="592232" y="450057"/>
                  </a:lnTo>
                  <a:cubicBezTo>
                    <a:pt x="592232" y="273249"/>
                    <a:pt x="590224" y="106487"/>
                    <a:pt x="588215" y="78359"/>
                  </a:cubicBezTo>
                  <a:lnTo>
                    <a:pt x="583527" y="26790"/>
                  </a:lnTo>
                  <a:lnTo>
                    <a:pt x="600268" y="26790"/>
                  </a:lnTo>
                  <a:cubicBezTo>
                    <a:pt x="615671" y="26790"/>
                    <a:pt x="619019" y="32817"/>
                    <a:pt x="638439" y="92423"/>
                  </a:cubicBezTo>
                  <a:cubicBezTo>
                    <a:pt x="681297" y="224359"/>
                    <a:pt x="709423" y="393130"/>
                    <a:pt x="725495" y="612800"/>
                  </a:cubicBezTo>
                  <a:cubicBezTo>
                    <a:pt x="730182" y="668388"/>
                    <a:pt x="734200" y="725984"/>
                    <a:pt x="735539" y="742058"/>
                  </a:cubicBezTo>
                  <a:lnTo>
                    <a:pt x="738218" y="770186"/>
                  </a:lnTo>
                  <a:lnTo>
                    <a:pt x="665225" y="770186"/>
                  </a:lnTo>
                  <a:close/>
                  <a:moveTo>
                    <a:pt x="377942" y="796975"/>
                  </a:moveTo>
                  <a:lnTo>
                    <a:pt x="579509" y="796975"/>
                  </a:lnTo>
                  <a:lnTo>
                    <a:pt x="781746" y="796975"/>
                  </a:lnTo>
                  <a:lnTo>
                    <a:pt x="777058" y="745406"/>
                  </a:lnTo>
                  <a:cubicBezTo>
                    <a:pt x="749602" y="428626"/>
                    <a:pt x="699378" y="150689"/>
                    <a:pt x="651162" y="44872"/>
                  </a:cubicBezTo>
                  <a:lnTo>
                    <a:pt x="630403" y="0"/>
                  </a:lnTo>
                  <a:lnTo>
                    <a:pt x="581518" y="0"/>
                  </a:lnTo>
                  <a:lnTo>
                    <a:pt x="531963" y="0"/>
                  </a:lnTo>
                  <a:lnTo>
                    <a:pt x="515891" y="32147"/>
                  </a:lnTo>
                  <a:cubicBezTo>
                    <a:pt x="469015" y="125239"/>
                    <a:pt x="419461" y="380405"/>
                    <a:pt x="391335" y="673076"/>
                  </a:cubicBezTo>
                  <a:cubicBezTo>
                    <a:pt x="387317" y="713929"/>
                    <a:pt x="382629" y="758131"/>
                    <a:pt x="381290" y="772195"/>
                  </a:cubicBezTo>
                  <a:close/>
                  <a:moveTo>
                    <a:pt x="418123" y="3114927"/>
                  </a:moveTo>
                  <a:lnTo>
                    <a:pt x="418123" y="2575797"/>
                  </a:lnTo>
                  <a:cubicBezTo>
                    <a:pt x="418123" y="1909419"/>
                    <a:pt x="428837" y="1385693"/>
                    <a:pt x="448927" y="1013995"/>
                  </a:cubicBezTo>
                  <a:cubicBezTo>
                    <a:pt x="453615" y="936307"/>
                    <a:pt x="453615" y="934967"/>
                    <a:pt x="469017" y="934967"/>
                  </a:cubicBezTo>
                  <a:lnTo>
                    <a:pt x="485089" y="934967"/>
                  </a:lnTo>
                  <a:lnTo>
                    <a:pt x="483750" y="2025282"/>
                  </a:lnTo>
                  <a:lnTo>
                    <a:pt x="481741" y="3114927"/>
                  </a:lnTo>
                  <a:lnTo>
                    <a:pt x="450267" y="3114927"/>
                  </a:lnTo>
                  <a:close/>
                  <a:moveTo>
                    <a:pt x="833311" y="3178551"/>
                  </a:moveTo>
                  <a:lnTo>
                    <a:pt x="833311" y="2557715"/>
                  </a:lnTo>
                  <a:cubicBezTo>
                    <a:pt x="833311" y="1802933"/>
                    <a:pt x="821927" y="1371629"/>
                    <a:pt x="791123" y="951710"/>
                  </a:cubicBezTo>
                  <a:lnTo>
                    <a:pt x="783087" y="844554"/>
                  </a:lnTo>
                  <a:lnTo>
                    <a:pt x="581520" y="842545"/>
                  </a:lnTo>
                  <a:lnTo>
                    <a:pt x="379952" y="841205"/>
                  </a:lnTo>
                  <a:lnTo>
                    <a:pt x="375265" y="886077"/>
                  </a:lnTo>
                  <a:cubicBezTo>
                    <a:pt x="368568" y="964435"/>
                    <a:pt x="351827" y="1245720"/>
                    <a:pt x="344460" y="1417170"/>
                  </a:cubicBezTo>
                  <a:cubicBezTo>
                    <a:pt x="324371" y="1893346"/>
                    <a:pt x="315665" y="3167166"/>
                    <a:pt x="333076" y="3173863"/>
                  </a:cubicBezTo>
                  <a:cubicBezTo>
                    <a:pt x="337094" y="3175872"/>
                    <a:pt x="451606" y="3177882"/>
                    <a:pt x="587547" y="3177882"/>
                  </a:cubicBezTo>
                  <a:close/>
                  <a:moveTo>
                    <a:pt x="469686" y="5070287"/>
                  </a:moveTo>
                  <a:cubicBezTo>
                    <a:pt x="448927" y="5070287"/>
                    <a:pt x="433525" y="5057562"/>
                    <a:pt x="424819" y="5034791"/>
                  </a:cubicBezTo>
                  <a:cubicBezTo>
                    <a:pt x="420131" y="5022066"/>
                    <a:pt x="418122" y="4734084"/>
                    <a:pt x="418122" y="4145394"/>
                  </a:cubicBezTo>
                  <a:lnTo>
                    <a:pt x="418122" y="3275419"/>
                  </a:lnTo>
                  <a:lnTo>
                    <a:pt x="451605" y="3275419"/>
                  </a:lnTo>
                  <a:lnTo>
                    <a:pt x="485088" y="3275419"/>
                  </a:lnTo>
                  <a:lnTo>
                    <a:pt x="485088" y="4172853"/>
                  </a:lnTo>
                  <a:lnTo>
                    <a:pt x="485088" y="5070287"/>
                  </a:lnTo>
                  <a:close/>
                  <a:moveTo>
                    <a:pt x="271389" y="5076838"/>
                  </a:moveTo>
                  <a:cubicBezTo>
                    <a:pt x="275407" y="5076838"/>
                    <a:pt x="278086" y="5014553"/>
                    <a:pt x="278086" y="4917443"/>
                  </a:cubicBezTo>
                  <a:lnTo>
                    <a:pt x="278086" y="4757378"/>
                  </a:lnTo>
                  <a:lnTo>
                    <a:pt x="243264" y="4769433"/>
                  </a:lnTo>
                  <a:cubicBezTo>
                    <a:pt x="201075" y="4784167"/>
                    <a:pt x="190361" y="4784837"/>
                    <a:pt x="168262" y="4774791"/>
                  </a:cubicBezTo>
                  <a:cubicBezTo>
                    <a:pt x="136118" y="4760057"/>
                    <a:pt x="135449" y="4754029"/>
                    <a:pt x="139467" y="4364918"/>
                  </a:cubicBezTo>
                  <a:cubicBezTo>
                    <a:pt x="144154" y="3928926"/>
                    <a:pt x="154199" y="3681127"/>
                    <a:pt x="168262" y="3658357"/>
                  </a:cubicBezTo>
                  <a:cubicBezTo>
                    <a:pt x="181655" y="3637595"/>
                    <a:pt x="201075" y="3631568"/>
                    <a:pt x="233888" y="3637595"/>
                  </a:cubicBezTo>
                  <a:cubicBezTo>
                    <a:pt x="268041" y="3643623"/>
                    <a:pt x="272729" y="3637595"/>
                    <a:pt x="269380" y="3591384"/>
                  </a:cubicBezTo>
                  <a:cubicBezTo>
                    <a:pt x="266702" y="3551870"/>
                    <a:pt x="240585" y="3506998"/>
                    <a:pt x="210450" y="3490255"/>
                  </a:cubicBezTo>
                  <a:cubicBezTo>
                    <a:pt x="185673" y="3476191"/>
                    <a:pt x="156878" y="3489586"/>
                    <a:pt x="138127" y="3523742"/>
                  </a:cubicBezTo>
                  <a:cubicBezTo>
                    <a:pt x="120716" y="3553879"/>
                    <a:pt x="121386" y="3550531"/>
                    <a:pt x="67813" y="4062202"/>
                  </a:cubicBezTo>
                  <a:cubicBezTo>
                    <a:pt x="-7858" y="4778809"/>
                    <a:pt x="-9867" y="4807608"/>
                    <a:pt x="12231" y="4862525"/>
                  </a:cubicBezTo>
                  <a:cubicBezTo>
                    <a:pt x="41027" y="4932177"/>
                    <a:pt x="109332" y="4996470"/>
                    <a:pt x="209111" y="5048039"/>
                  </a:cubicBezTo>
                  <a:cubicBezTo>
                    <a:pt x="239915" y="5064113"/>
                    <a:pt x="268041" y="5076838"/>
                    <a:pt x="271389" y="5076838"/>
                  </a:cubicBezTo>
                  <a:close/>
                  <a:moveTo>
                    <a:pt x="483027" y="5169531"/>
                  </a:moveTo>
                  <a:cubicBezTo>
                    <a:pt x="510996" y="5169531"/>
                    <a:pt x="546195" y="5169238"/>
                    <a:pt x="590894" y="5168736"/>
                  </a:cubicBezTo>
                  <a:lnTo>
                    <a:pt x="794471" y="5167397"/>
                  </a:lnTo>
                  <a:lnTo>
                    <a:pt x="813891" y="5145296"/>
                  </a:lnTo>
                  <a:lnTo>
                    <a:pt x="833311" y="5123865"/>
                  </a:lnTo>
                  <a:lnTo>
                    <a:pt x="833311" y="4169504"/>
                  </a:lnTo>
                  <a:lnTo>
                    <a:pt x="833311" y="3215144"/>
                  </a:lnTo>
                  <a:lnTo>
                    <a:pt x="578841" y="3215144"/>
                  </a:lnTo>
                  <a:lnTo>
                    <a:pt x="324370" y="3215144"/>
                  </a:lnTo>
                  <a:lnTo>
                    <a:pt x="324370" y="4159458"/>
                  </a:lnTo>
                  <a:cubicBezTo>
                    <a:pt x="324370" y="5197535"/>
                    <a:pt x="321692" y="5137929"/>
                    <a:pt x="365219" y="5159360"/>
                  </a:cubicBezTo>
                  <a:cubicBezTo>
                    <a:pt x="380286" y="5166894"/>
                    <a:pt x="399121" y="5169532"/>
                    <a:pt x="483027" y="5169531"/>
                  </a:cubicBezTo>
                  <a:close/>
                  <a:moveTo>
                    <a:pt x="639776" y="5463516"/>
                  </a:moveTo>
                  <a:cubicBezTo>
                    <a:pt x="611650" y="5463516"/>
                    <a:pt x="605623" y="5461507"/>
                    <a:pt x="605623" y="5452131"/>
                  </a:cubicBezTo>
                  <a:cubicBezTo>
                    <a:pt x="605623" y="5445434"/>
                    <a:pt x="604953" y="5393865"/>
                    <a:pt x="603614" y="5337608"/>
                  </a:cubicBezTo>
                  <a:lnTo>
                    <a:pt x="602275" y="5235809"/>
                  </a:lnTo>
                  <a:lnTo>
                    <a:pt x="661205" y="5235809"/>
                  </a:lnTo>
                  <a:lnTo>
                    <a:pt x="719465" y="5235809"/>
                  </a:lnTo>
                  <a:lnTo>
                    <a:pt x="719465" y="5319525"/>
                  </a:lnTo>
                  <a:cubicBezTo>
                    <a:pt x="719465" y="5409938"/>
                    <a:pt x="711429" y="5443425"/>
                    <a:pt x="687321" y="5456149"/>
                  </a:cubicBezTo>
                  <a:cubicBezTo>
                    <a:pt x="679285" y="5460168"/>
                    <a:pt x="658526" y="5463516"/>
                    <a:pt x="639776" y="5463516"/>
                  </a:cubicBezTo>
                  <a:close/>
                  <a:moveTo>
                    <a:pt x="463655" y="5490305"/>
                  </a:moveTo>
                  <a:lnTo>
                    <a:pt x="580176" y="5490305"/>
                  </a:lnTo>
                  <a:cubicBezTo>
                    <a:pt x="744912" y="5490305"/>
                    <a:pt x="746251" y="5488966"/>
                    <a:pt x="746251" y="5319525"/>
                  </a:cubicBezTo>
                  <a:lnTo>
                    <a:pt x="746251" y="5215717"/>
                  </a:lnTo>
                  <a:lnTo>
                    <a:pt x="582185" y="5215717"/>
                  </a:lnTo>
                  <a:lnTo>
                    <a:pt x="418118" y="5215717"/>
                  </a:lnTo>
                  <a:lnTo>
                    <a:pt x="418118" y="5330241"/>
                  </a:lnTo>
                  <a:lnTo>
                    <a:pt x="418118" y="5444764"/>
                  </a:lnTo>
                  <a:lnTo>
                    <a:pt x="440887" y="5467535"/>
                  </a:lnTo>
                  <a:close/>
                </a:path>
              </a:pathLst>
            </a:custGeom>
            <a:solidFill>
              <a:schemeClr val="accent6"/>
            </a:solidFill>
            <a:ln w="6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4034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63A4520-6632-5F8C-7C76-83F04F1E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07600" y="1439423"/>
            <a:ext cx="6976800" cy="34718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92E64-3A9F-FCBD-9581-B6935C8E5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48" y="204281"/>
            <a:ext cx="11476904" cy="77040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GB" dirty="0"/>
              <a:t>                Click to edit Master title style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412EC72-BEF6-64CA-3748-BBE0219EA835}"/>
              </a:ext>
            </a:extLst>
          </p:cNvPr>
          <p:cNvSpPr/>
          <p:nvPr/>
        </p:nvSpPr>
        <p:spPr>
          <a:xfrm>
            <a:off x="178420" y="235140"/>
            <a:ext cx="5533536" cy="720315"/>
          </a:xfrm>
          <a:custGeom>
            <a:avLst/>
            <a:gdLst>
              <a:gd name="connsiteX0" fmla="*/ 774536 w 5533536"/>
              <a:gd name="connsiteY0" fmla="*/ 647959 h 720315"/>
              <a:gd name="connsiteX1" fmla="*/ 774559 w 5533536"/>
              <a:gd name="connsiteY1" fmla="*/ 648004 h 720315"/>
              <a:gd name="connsiteX2" fmla="*/ 774582 w 5533536"/>
              <a:gd name="connsiteY2" fmla="*/ 647983 h 720315"/>
              <a:gd name="connsiteX3" fmla="*/ 774190 w 5533536"/>
              <a:gd name="connsiteY3" fmla="*/ 648412 h 720315"/>
              <a:gd name="connsiteX4" fmla="*/ 774022 w 5533536"/>
              <a:gd name="connsiteY4" fmla="*/ 648496 h 720315"/>
              <a:gd name="connsiteX5" fmla="*/ 774558 w 5533536"/>
              <a:gd name="connsiteY5" fmla="*/ 648005 h 720315"/>
              <a:gd name="connsiteX6" fmla="*/ 774521 w 5533536"/>
              <a:gd name="connsiteY6" fmla="*/ 647973 h 720315"/>
              <a:gd name="connsiteX7" fmla="*/ 772307 w 5533536"/>
              <a:gd name="connsiteY7" fmla="*/ 646073 h 720315"/>
              <a:gd name="connsiteX8" fmla="*/ 774521 w 5533536"/>
              <a:gd name="connsiteY8" fmla="*/ 647973 h 720315"/>
              <a:gd name="connsiteX9" fmla="*/ 773952 w 5533536"/>
              <a:gd name="connsiteY9" fmla="*/ 648496 h 720315"/>
              <a:gd name="connsiteX10" fmla="*/ 873850 w 5533536"/>
              <a:gd name="connsiteY10" fmla="*/ 605526 h 720315"/>
              <a:gd name="connsiteX11" fmla="*/ 874329 w 5533536"/>
              <a:gd name="connsiteY11" fmla="*/ 605937 h 720315"/>
              <a:gd name="connsiteX12" fmla="*/ 874329 w 5533536"/>
              <a:gd name="connsiteY12" fmla="*/ 605936 h 720315"/>
              <a:gd name="connsiteX13" fmla="*/ 874340 w 5533536"/>
              <a:gd name="connsiteY13" fmla="*/ 605945 h 720315"/>
              <a:gd name="connsiteX14" fmla="*/ 874317 w 5533536"/>
              <a:gd name="connsiteY14" fmla="*/ 605992 h 720315"/>
              <a:gd name="connsiteX15" fmla="*/ 874326 w 5533536"/>
              <a:gd name="connsiteY15" fmla="*/ 605951 h 720315"/>
              <a:gd name="connsiteX16" fmla="*/ 874257 w 5533536"/>
              <a:gd name="connsiteY16" fmla="*/ 605977 h 720315"/>
              <a:gd name="connsiteX17" fmla="*/ 873826 w 5533536"/>
              <a:gd name="connsiteY17" fmla="*/ 605596 h 720315"/>
              <a:gd name="connsiteX18" fmla="*/ 874797 w 5533536"/>
              <a:gd name="connsiteY18" fmla="*/ 603695 h 720315"/>
              <a:gd name="connsiteX19" fmla="*/ 874329 w 5533536"/>
              <a:gd name="connsiteY19" fmla="*/ 605936 h 720315"/>
              <a:gd name="connsiteX20" fmla="*/ 873850 w 5533536"/>
              <a:gd name="connsiteY20" fmla="*/ 605525 h 720315"/>
              <a:gd name="connsiteX21" fmla="*/ 380710 w 5533536"/>
              <a:gd name="connsiteY21" fmla="*/ 141117 h 720315"/>
              <a:gd name="connsiteX22" fmla="*/ 570749 w 5533536"/>
              <a:gd name="connsiteY22" fmla="*/ 317689 h 720315"/>
              <a:gd name="connsiteX23" fmla="*/ 567038 w 5533536"/>
              <a:gd name="connsiteY23" fmla="*/ 321797 h 720315"/>
              <a:gd name="connsiteX24" fmla="*/ 381597 w 5533536"/>
              <a:gd name="connsiteY24" fmla="*/ 170176 h 720315"/>
              <a:gd name="connsiteX25" fmla="*/ 278548 w 5533536"/>
              <a:gd name="connsiteY25" fmla="*/ 265429 h 720315"/>
              <a:gd name="connsiteX26" fmla="*/ 718075 w 5533536"/>
              <a:gd name="connsiteY26" fmla="*/ 572359 h 720315"/>
              <a:gd name="connsiteX27" fmla="*/ 747265 w 5533536"/>
              <a:gd name="connsiteY27" fmla="*/ 609202 h 720315"/>
              <a:gd name="connsiteX28" fmla="*/ 772307 w 5533536"/>
              <a:gd name="connsiteY28" fmla="*/ 646073 h 720315"/>
              <a:gd name="connsiteX29" fmla="*/ 757124 w 5533536"/>
              <a:gd name="connsiteY29" fmla="*/ 633045 h 720315"/>
              <a:gd name="connsiteX30" fmla="*/ 299298 w 5533536"/>
              <a:gd name="connsiteY30" fmla="*/ 309356 h 720315"/>
              <a:gd name="connsiteX31" fmla="*/ 204581 w 5533536"/>
              <a:gd name="connsiteY31" fmla="*/ 278220 h 720315"/>
              <a:gd name="connsiteX32" fmla="*/ 380710 w 5533536"/>
              <a:gd name="connsiteY32" fmla="*/ 141117 h 720315"/>
              <a:gd name="connsiteX33" fmla="*/ 1254442 w 5533536"/>
              <a:gd name="connsiteY33" fmla="*/ 133158 h 720315"/>
              <a:gd name="connsiteX34" fmla="*/ 1247043 w 5533536"/>
              <a:gd name="connsiteY34" fmla="*/ 187985 h 720315"/>
              <a:gd name="connsiteX35" fmla="*/ 1117643 w 5533536"/>
              <a:gd name="connsiteY35" fmla="*/ 442561 h 720315"/>
              <a:gd name="connsiteX36" fmla="*/ 1017535 w 5533536"/>
              <a:gd name="connsiteY36" fmla="*/ 558821 h 720315"/>
              <a:gd name="connsiteX37" fmla="*/ 1002573 w 5533536"/>
              <a:gd name="connsiteY37" fmla="*/ 572475 h 720315"/>
              <a:gd name="connsiteX38" fmla="*/ 1254442 w 5533536"/>
              <a:gd name="connsiteY38" fmla="*/ 133158 h 720315"/>
              <a:gd name="connsiteX39" fmla="*/ 934045 w 5533536"/>
              <a:gd name="connsiteY39" fmla="*/ 20796 h 720315"/>
              <a:gd name="connsiteX40" fmla="*/ 1069048 w 5533536"/>
              <a:gd name="connsiteY40" fmla="*/ 92965 h 720315"/>
              <a:gd name="connsiteX41" fmla="*/ 973398 w 5533536"/>
              <a:gd name="connsiteY41" fmla="*/ 65493 h 720315"/>
              <a:gd name="connsiteX42" fmla="*/ 972908 w 5533536"/>
              <a:gd name="connsiteY42" fmla="*/ 199842 h 720315"/>
              <a:gd name="connsiteX43" fmla="*/ 900319 w 5533536"/>
              <a:gd name="connsiteY43" fmla="*/ 554363 h 720315"/>
              <a:gd name="connsiteX44" fmla="*/ 874797 w 5533536"/>
              <a:gd name="connsiteY44" fmla="*/ 603695 h 720315"/>
              <a:gd name="connsiteX45" fmla="*/ 879452 w 5533536"/>
              <a:gd name="connsiteY45" fmla="*/ 581415 h 720315"/>
              <a:gd name="connsiteX46" fmla="*/ 950757 w 5533536"/>
              <a:gd name="connsiteY46" fmla="*/ 168075 h 720315"/>
              <a:gd name="connsiteX47" fmla="*/ 936356 w 5533536"/>
              <a:gd name="connsiteY47" fmla="*/ 35150 h 720315"/>
              <a:gd name="connsiteX48" fmla="*/ 934045 w 5533536"/>
              <a:gd name="connsiteY48" fmla="*/ 20796 h 720315"/>
              <a:gd name="connsiteX49" fmla="*/ 732545 w 5533536"/>
              <a:gd name="connsiteY49" fmla="*/ 0 h 720315"/>
              <a:gd name="connsiteX50" fmla="*/ 795682 w 5533536"/>
              <a:gd name="connsiteY50" fmla="*/ 198465 h 720315"/>
              <a:gd name="connsiteX51" fmla="*/ 790687 w 5533536"/>
              <a:gd name="connsiteY51" fmla="*/ 200029 h 720315"/>
              <a:gd name="connsiteX52" fmla="*/ 720572 w 5533536"/>
              <a:gd name="connsiteY52" fmla="*/ 22267 h 720315"/>
              <a:gd name="connsiteX53" fmla="*/ 574997 w 5533536"/>
              <a:gd name="connsiteY53" fmla="*/ 50462 h 720315"/>
              <a:gd name="connsiteX54" fmla="*/ 820493 w 5533536"/>
              <a:gd name="connsiteY54" fmla="*/ 626463 h 720315"/>
              <a:gd name="connsiteX55" fmla="*/ 874257 w 5533536"/>
              <a:gd name="connsiteY55" fmla="*/ 605977 h 720315"/>
              <a:gd name="connsiteX56" fmla="*/ 881995 w 5533536"/>
              <a:gd name="connsiteY56" fmla="*/ 612831 h 720315"/>
              <a:gd name="connsiteX57" fmla="*/ 1017091 w 5533536"/>
              <a:gd name="connsiteY57" fmla="*/ 678162 h 720315"/>
              <a:gd name="connsiteX58" fmla="*/ 1021309 w 5533536"/>
              <a:gd name="connsiteY58" fmla="*/ 680674 h 720315"/>
              <a:gd name="connsiteX59" fmla="*/ 1395328 w 5533536"/>
              <a:gd name="connsiteY59" fmla="*/ 681429 h 720315"/>
              <a:gd name="connsiteX60" fmla="*/ 1422115 w 5533536"/>
              <a:gd name="connsiteY60" fmla="*/ 680747 h 720315"/>
              <a:gd name="connsiteX61" fmla="*/ 1466225 w 5533536"/>
              <a:gd name="connsiteY61" fmla="*/ 681572 h 720315"/>
              <a:gd name="connsiteX62" fmla="*/ 5533536 w 5533536"/>
              <a:gd name="connsiteY62" fmla="*/ 689786 h 720315"/>
              <a:gd name="connsiteX63" fmla="*/ 1324230 w 5533536"/>
              <a:gd name="connsiteY63" fmla="*/ 698264 h 720315"/>
              <a:gd name="connsiteX64" fmla="*/ 1040922 w 5533536"/>
              <a:gd name="connsiteY64" fmla="*/ 709368 h 720315"/>
              <a:gd name="connsiteX65" fmla="*/ 1019355 w 5533536"/>
              <a:gd name="connsiteY65" fmla="*/ 706801 h 720315"/>
              <a:gd name="connsiteX66" fmla="*/ 1007092 w 5533536"/>
              <a:gd name="connsiteY66" fmla="*/ 698903 h 720315"/>
              <a:gd name="connsiteX67" fmla="*/ 1002573 w 5533536"/>
              <a:gd name="connsiteY67" fmla="*/ 698912 h 720315"/>
              <a:gd name="connsiteX68" fmla="*/ 1002573 w 5533536"/>
              <a:gd name="connsiteY68" fmla="*/ 695993 h 720315"/>
              <a:gd name="connsiteX69" fmla="*/ 1000800 w 5533536"/>
              <a:gd name="connsiteY69" fmla="*/ 694850 h 720315"/>
              <a:gd name="connsiteX70" fmla="*/ 832490 w 5533536"/>
              <a:gd name="connsiteY70" fmla="*/ 668195 h 720315"/>
              <a:gd name="connsiteX71" fmla="*/ 798249 w 5533536"/>
              <a:gd name="connsiteY71" fmla="*/ 686378 h 720315"/>
              <a:gd name="connsiteX72" fmla="*/ 725964 w 5533536"/>
              <a:gd name="connsiteY72" fmla="*/ 695107 h 720315"/>
              <a:gd name="connsiteX73" fmla="*/ 120718 w 5533536"/>
              <a:gd name="connsiteY73" fmla="*/ 685234 h 720315"/>
              <a:gd name="connsiteX74" fmla="*/ 0 w 5533536"/>
              <a:gd name="connsiteY74" fmla="*/ 720315 h 720315"/>
              <a:gd name="connsiteX75" fmla="*/ 6022 w 5533536"/>
              <a:gd name="connsiteY75" fmla="*/ 704303 h 720315"/>
              <a:gd name="connsiteX76" fmla="*/ 62250 w 5533536"/>
              <a:gd name="connsiteY76" fmla="*/ 543463 h 720315"/>
              <a:gd name="connsiteX77" fmla="*/ 81179 w 5533536"/>
              <a:gd name="connsiteY77" fmla="*/ 524090 h 720315"/>
              <a:gd name="connsiteX78" fmla="*/ 485415 w 5533536"/>
              <a:gd name="connsiteY78" fmla="*/ 510926 h 720315"/>
              <a:gd name="connsiteX79" fmla="*/ 499373 w 5533536"/>
              <a:gd name="connsiteY79" fmla="*/ 512677 h 720315"/>
              <a:gd name="connsiteX80" fmla="*/ 259431 w 5533536"/>
              <a:gd name="connsiteY80" fmla="*/ 527848 h 720315"/>
              <a:gd name="connsiteX81" fmla="*/ 99245 w 5533536"/>
              <a:gd name="connsiteY81" fmla="*/ 553220 h 720315"/>
              <a:gd name="connsiteX82" fmla="*/ 84797 w 5533536"/>
              <a:gd name="connsiteY82" fmla="*/ 564820 h 720315"/>
              <a:gd name="connsiteX83" fmla="*/ 56251 w 5533536"/>
              <a:gd name="connsiteY83" fmla="*/ 673494 h 720315"/>
              <a:gd name="connsiteX84" fmla="*/ 65681 w 5533536"/>
              <a:gd name="connsiteY84" fmla="*/ 671487 h 720315"/>
              <a:gd name="connsiteX85" fmla="*/ 737937 w 5533536"/>
              <a:gd name="connsiteY85" fmla="*/ 663714 h 720315"/>
              <a:gd name="connsiteX86" fmla="*/ 760268 w 5533536"/>
              <a:gd name="connsiteY86" fmla="*/ 663629 h 720315"/>
              <a:gd name="connsiteX87" fmla="*/ 774190 w 5533536"/>
              <a:gd name="connsiteY87" fmla="*/ 648412 h 720315"/>
              <a:gd name="connsiteX88" fmla="*/ 804829 w 5533536"/>
              <a:gd name="connsiteY88" fmla="*/ 633004 h 720315"/>
              <a:gd name="connsiteX89" fmla="*/ 803898 w 5533536"/>
              <a:gd name="connsiteY89" fmla="*/ 601021 h 720315"/>
              <a:gd name="connsiteX90" fmla="*/ 571519 w 5533536"/>
              <a:gd name="connsiteY90" fmla="*/ 95883 h 720315"/>
              <a:gd name="connsiteX91" fmla="*/ 511136 w 5533536"/>
              <a:gd name="connsiteY91" fmla="*/ 28592 h 720315"/>
              <a:gd name="connsiteX92" fmla="*/ 732545 w 5533536"/>
              <a:gd name="connsiteY92" fmla="*/ 0 h 72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533536" h="720315">
                <a:moveTo>
                  <a:pt x="774536" y="647959"/>
                </a:moveTo>
                <a:lnTo>
                  <a:pt x="774559" y="648004"/>
                </a:lnTo>
                <a:lnTo>
                  <a:pt x="774582" y="647983"/>
                </a:lnTo>
                <a:lnTo>
                  <a:pt x="774190" y="648412"/>
                </a:lnTo>
                <a:lnTo>
                  <a:pt x="774022" y="648496"/>
                </a:lnTo>
                <a:lnTo>
                  <a:pt x="774558" y="648005"/>
                </a:lnTo>
                <a:lnTo>
                  <a:pt x="774521" y="647973"/>
                </a:lnTo>
                <a:close/>
                <a:moveTo>
                  <a:pt x="772307" y="646073"/>
                </a:moveTo>
                <a:lnTo>
                  <a:pt x="774521" y="647973"/>
                </a:lnTo>
                <a:lnTo>
                  <a:pt x="773952" y="648496"/>
                </a:lnTo>
                <a:close/>
                <a:moveTo>
                  <a:pt x="873850" y="605526"/>
                </a:moveTo>
                <a:lnTo>
                  <a:pt x="874329" y="605937"/>
                </a:lnTo>
                <a:lnTo>
                  <a:pt x="874329" y="605936"/>
                </a:lnTo>
                <a:lnTo>
                  <a:pt x="874340" y="605945"/>
                </a:lnTo>
                <a:lnTo>
                  <a:pt x="874317" y="605992"/>
                </a:lnTo>
                <a:lnTo>
                  <a:pt x="874326" y="605951"/>
                </a:lnTo>
                <a:lnTo>
                  <a:pt x="874257" y="605977"/>
                </a:lnTo>
                <a:lnTo>
                  <a:pt x="873826" y="605596"/>
                </a:lnTo>
                <a:close/>
                <a:moveTo>
                  <a:pt x="874797" y="603695"/>
                </a:moveTo>
                <a:lnTo>
                  <a:pt x="874329" y="605936"/>
                </a:lnTo>
                <a:lnTo>
                  <a:pt x="873850" y="605525"/>
                </a:lnTo>
                <a:close/>
                <a:moveTo>
                  <a:pt x="380710" y="141117"/>
                </a:moveTo>
                <a:cubicBezTo>
                  <a:pt x="441559" y="197648"/>
                  <a:pt x="506166" y="257680"/>
                  <a:pt x="570749" y="317689"/>
                </a:cubicBezTo>
                <a:cubicBezTo>
                  <a:pt x="569512" y="319066"/>
                  <a:pt x="568275" y="320420"/>
                  <a:pt x="567038" y="321797"/>
                </a:cubicBezTo>
                <a:cubicBezTo>
                  <a:pt x="504812" y="270938"/>
                  <a:pt x="442609" y="220055"/>
                  <a:pt x="381597" y="170176"/>
                </a:cubicBezTo>
                <a:cubicBezTo>
                  <a:pt x="343411" y="205467"/>
                  <a:pt x="309754" y="236603"/>
                  <a:pt x="278548" y="265429"/>
                </a:cubicBezTo>
                <a:cubicBezTo>
                  <a:pt x="450195" y="327632"/>
                  <a:pt x="590005" y="441814"/>
                  <a:pt x="718075" y="572359"/>
                </a:cubicBezTo>
                <a:cubicBezTo>
                  <a:pt x="728987" y="583481"/>
                  <a:pt x="738335" y="596137"/>
                  <a:pt x="747265" y="609202"/>
                </a:cubicBezTo>
                <a:lnTo>
                  <a:pt x="772307" y="646073"/>
                </a:lnTo>
                <a:lnTo>
                  <a:pt x="757124" y="633045"/>
                </a:lnTo>
                <a:cubicBezTo>
                  <a:pt x="624316" y="497109"/>
                  <a:pt x="476966" y="381619"/>
                  <a:pt x="299298" y="309356"/>
                </a:cubicBezTo>
                <a:cubicBezTo>
                  <a:pt x="268021" y="296636"/>
                  <a:pt x="235064" y="288116"/>
                  <a:pt x="204581" y="278220"/>
                </a:cubicBezTo>
                <a:cubicBezTo>
                  <a:pt x="260249" y="234876"/>
                  <a:pt x="317690" y="190179"/>
                  <a:pt x="380710" y="141117"/>
                </a:cubicBezTo>
                <a:close/>
                <a:moveTo>
                  <a:pt x="1254442" y="133158"/>
                </a:moveTo>
                <a:cubicBezTo>
                  <a:pt x="1252062" y="151457"/>
                  <a:pt x="1251315" y="170130"/>
                  <a:pt x="1247043" y="187985"/>
                </a:cubicBezTo>
                <a:cubicBezTo>
                  <a:pt x="1224403" y="283145"/>
                  <a:pt x="1175994" y="365771"/>
                  <a:pt x="1117643" y="442561"/>
                </a:cubicBezTo>
                <a:cubicBezTo>
                  <a:pt x="1086763" y="483221"/>
                  <a:pt x="1051168" y="520286"/>
                  <a:pt x="1017535" y="558821"/>
                </a:cubicBezTo>
                <a:cubicBezTo>
                  <a:pt x="1013123" y="563862"/>
                  <a:pt x="1007591" y="567947"/>
                  <a:pt x="1002573" y="572475"/>
                </a:cubicBezTo>
                <a:cubicBezTo>
                  <a:pt x="1110687" y="439900"/>
                  <a:pt x="1209558" y="302704"/>
                  <a:pt x="1254442" y="133158"/>
                </a:cubicBezTo>
                <a:close/>
                <a:moveTo>
                  <a:pt x="934045" y="20796"/>
                </a:moveTo>
                <a:cubicBezTo>
                  <a:pt x="979746" y="45234"/>
                  <a:pt x="1024374" y="69088"/>
                  <a:pt x="1069048" y="92965"/>
                </a:cubicBezTo>
                <a:cubicBezTo>
                  <a:pt x="1032473" y="98240"/>
                  <a:pt x="1001360" y="80408"/>
                  <a:pt x="973398" y="65493"/>
                </a:cubicBezTo>
                <a:cubicBezTo>
                  <a:pt x="973398" y="110214"/>
                  <a:pt x="975942" y="155215"/>
                  <a:pt x="972908" y="199842"/>
                </a:cubicBezTo>
                <a:cubicBezTo>
                  <a:pt x="964692" y="321143"/>
                  <a:pt x="942752" y="439994"/>
                  <a:pt x="900319" y="554363"/>
                </a:cubicBezTo>
                <a:lnTo>
                  <a:pt x="874797" y="603695"/>
                </a:lnTo>
                <a:lnTo>
                  <a:pt x="879452" y="581415"/>
                </a:lnTo>
                <a:cubicBezTo>
                  <a:pt x="924803" y="447323"/>
                  <a:pt x="953092" y="310103"/>
                  <a:pt x="950757" y="168075"/>
                </a:cubicBezTo>
                <a:cubicBezTo>
                  <a:pt x="950034" y="123705"/>
                  <a:pt x="941421" y="79451"/>
                  <a:pt x="936356" y="35150"/>
                </a:cubicBezTo>
                <a:cubicBezTo>
                  <a:pt x="935820" y="30389"/>
                  <a:pt x="934839" y="25651"/>
                  <a:pt x="934045" y="20796"/>
                </a:cubicBezTo>
                <a:close/>
                <a:moveTo>
                  <a:pt x="732545" y="0"/>
                </a:moveTo>
                <a:cubicBezTo>
                  <a:pt x="752455" y="62553"/>
                  <a:pt x="774069" y="130521"/>
                  <a:pt x="795682" y="198465"/>
                </a:cubicBezTo>
                <a:cubicBezTo>
                  <a:pt x="794025" y="198979"/>
                  <a:pt x="792368" y="199516"/>
                  <a:pt x="790687" y="200029"/>
                </a:cubicBezTo>
                <a:cubicBezTo>
                  <a:pt x="766950" y="139857"/>
                  <a:pt x="743212" y="79685"/>
                  <a:pt x="720572" y="22267"/>
                </a:cubicBezTo>
                <a:cubicBezTo>
                  <a:pt x="666375" y="32770"/>
                  <a:pt x="618737" y="41990"/>
                  <a:pt x="574997" y="50462"/>
                </a:cubicBezTo>
                <a:cubicBezTo>
                  <a:pt x="708061" y="217791"/>
                  <a:pt x="781094" y="413806"/>
                  <a:pt x="820493" y="626463"/>
                </a:cubicBezTo>
                <a:lnTo>
                  <a:pt x="874257" y="605977"/>
                </a:lnTo>
                <a:lnTo>
                  <a:pt x="881995" y="612831"/>
                </a:lnTo>
                <a:cubicBezTo>
                  <a:pt x="937266" y="613718"/>
                  <a:pt x="978042" y="643524"/>
                  <a:pt x="1017091" y="678162"/>
                </a:cubicBezTo>
                <a:lnTo>
                  <a:pt x="1021309" y="680674"/>
                </a:lnTo>
                <a:lnTo>
                  <a:pt x="1395328" y="681429"/>
                </a:lnTo>
                <a:lnTo>
                  <a:pt x="1422115" y="680747"/>
                </a:lnTo>
                <a:lnTo>
                  <a:pt x="1466225" y="681572"/>
                </a:lnTo>
                <a:lnTo>
                  <a:pt x="5533536" y="689786"/>
                </a:lnTo>
                <a:lnTo>
                  <a:pt x="1324230" y="698264"/>
                </a:lnTo>
                <a:lnTo>
                  <a:pt x="1040922" y="709368"/>
                </a:lnTo>
                <a:cubicBezTo>
                  <a:pt x="1032799" y="709824"/>
                  <a:pt x="1025826" y="709094"/>
                  <a:pt x="1019355" y="706801"/>
                </a:cubicBezTo>
                <a:lnTo>
                  <a:pt x="1007092" y="698903"/>
                </a:lnTo>
                <a:lnTo>
                  <a:pt x="1002573" y="698912"/>
                </a:lnTo>
                <a:lnTo>
                  <a:pt x="1002573" y="695993"/>
                </a:lnTo>
                <a:lnTo>
                  <a:pt x="1000800" y="694850"/>
                </a:lnTo>
                <a:cubicBezTo>
                  <a:pt x="951247" y="647889"/>
                  <a:pt x="894016" y="642218"/>
                  <a:pt x="832490" y="668195"/>
                </a:cubicBezTo>
                <a:cubicBezTo>
                  <a:pt x="820586" y="673237"/>
                  <a:pt x="807492" y="677928"/>
                  <a:pt x="798249" y="686378"/>
                </a:cubicBezTo>
                <a:cubicBezTo>
                  <a:pt x="775492" y="707198"/>
                  <a:pt x="753646" y="704677"/>
                  <a:pt x="725964" y="695107"/>
                </a:cubicBezTo>
                <a:cubicBezTo>
                  <a:pt x="525561" y="625856"/>
                  <a:pt x="323338" y="631994"/>
                  <a:pt x="120718" y="685234"/>
                </a:cubicBezTo>
                <a:cubicBezTo>
                  <a:pt x="81062" y="695644"/>
                  <a:pt x="41943" y="708061"/>
                  <a:pt x="0" y="720315"/>
                </a:cubicBezTo>
                <a:cubicBezTo>
                  <a:pt x="2381" y="714013"/>
                  <a:pt x="4295" y="709205"/>
                  <a:pt x="6022" y="704303"/>
                </a:cubicBezTo>
                <a:cubicBezTo>
                  <a:pt x="24975" y="650760"/>
                  <a:pt x="44604" y="597427"/>
                  <a:pt x="62250" y="543463"/>
                </a:cubicBezTo>
                <a:cubicBezTo>
                  <a:pt x="65938" y="532213"/>
                  <a:pt x="69976" y="526635"/>
                  <a:pt x="81179" y="524090"/>
                </a:cubicBezTo>
                <a:cubicBezTo>
                  <a:pt x="215108" y="493608"/>
                  <a:pt x="349853" y="490200"/>
                  <a:pt x="485415" y="510926"/>
                </a:cubicBezTo>
                <a:cubicBezTo>
                  <a:pt x="490293" y="511673"/>
                  <a:pt x="494938" y="513844"/>
                  <a:pt x="499373" y="512677"/>
                </a:cubicBezTo>
                <a:cubicBezTo>
                  <a:pt x="419361" y="517508"/>
                  <a:pt x="339186" y="520403"/>
                  <a:pt x="259431" y="527848"/>
                </a:cubicBezTo>
                <a:cubicBezTo>
                  <a:pt x="205701" y="532867"/>
                  <a:pt x="152531" y="544000"/>
                  <a:pt x="99245" y="553220"/>
                </a:cubicBezTo>
                <a:cubicBezTo>
                  <a:pt x="93783" y="554177"/>
                  <a:pt x="86221" y="559872"/>
                  <a:pt x="84797" y="564820"/>
                </a:cubicBezTo>
                <a:cubicBezTo>
                  <a:pt x="74480" y="601021"/>
                  <a:pt x="65494" y="637596"/>
                  <a:pt x="56251" y="673494"/>
                </a:cubicBezTo>
                <a:cubicBezTo>
                  <a:pt x="56391" y="673470"/>
                  <a:pt x="61223" y="673004"/>
                  <a:pt x="65681" y="671487"/>
                </a:cubicBezTo>
                <a:cubicBezTo>
                  <a:pt x="288911" y="594719"/>
                  <a:pt x="513144" y="595769"/>
                  <a:pt x="737937" y="663714"/>
                </a:cubicBezTo>
                <a:cubicBezTo>
                  <a:pt x="747262" y="666527"/>
                  <a:pt x="754433" y="666375"/>
                  <a:pt x="760268" y="663629"/>
                </a:cubicBezTo>
                <a:lnTo>
                  <a:pt x="774190" y="648412"/>
                </a:lnTo>
                <a:lnTo>
                  <a:pt x="804829" y="633004"/>
                </a:lnTo>
                <a:cubicBezTo>
                  <a:pt x="809050" y="626416"/>
                  <a:pt x="807983" y="617079"/>
                  <a:pt x="803898" y="601021"/>
                </a:cubicBezTo>
                <a:cubicBezTo>
                  <a:pt x="757474" y="418404"/>
                  <a:pt x="688665" y="245917"/>
                  <a:pt x="571519" y="95883"/>
                </a:cubicBezTo>
                <a:cubicBezTo>
                  <a:pt x="552636" y="71702"/>
                  <a:pt x="530532" y="50066"/>
                  <a:pt x="511136" y="28592"/>
                </a:cubicBezTo>
                <a:cubicBezTo>
                  <a:pt x="582092" y="19419"/>
                  <a:pt x="653748" y="10177"/>
                  <a:pt x="732545" y="0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330D8-2413-9FCC-0615-82C919FDBF88}"/>
              </a:ext>
            </a:extLst>
          </p:cNvPr>
          <p:cNvGrpSpPr/>
          <p:nvPr userDrawn="1"/>
        </p:nvGrpSpPr>
        <p:grpSpPr>
          <a:xfrm>
            <a:off x="0" y="5557542"/>
            <a:ext cx="2129883" cy="1300458"/>
            <a:chOff x="0" y="5557542"/>
            <a:chExt cx="2129883" cy="130045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68A416-56D8-3740-A8C4-63B1FCED247F}"/>
                </a:ext>
              </a:extLst>
            </p:cNvPr>
            <p:cNvSpPr/>
            <p:nvPr/>
          </p:nvSpPr>
          <p:spPr>
            <a:xfrm>
              <a:off x="0" y="5557542"/>
              <a:ext cx="2129883" cy="1300458"/>
            </a:xfrm>
            <a:custGeom>
              <a:avLst/>
              <a:gdLst>
                <a:gd name="connsiteX0" fmla="*/ 678543 w 3458737"/>
                <a:gd name="connsiteY0" fmla="*/ 83 h 2318739"/>
                <a:gd name="connsiteX1" fmla="*/ 1001486 w 3458737"/>
                <a:gd name="connsiteY1" fmla="*/ 119825 h 2318739"/>
                <a:gd name="connsiteX2" fmla="*/ 1596571 w 3458737"/>
                <a:gd name="connsiteY2" fmla="*/ 1092282 h 2318739"/>
                <a:gd name="connsiteX3" fmla="*/ 2699657 w 3458737"/>
                <a:gd name="connsiteY3" fmla="*/ 1077768 h 2318739"/>
                <a:gd name="connsiteX4" fmla="*/ 3367314 w 3458737"/>
                <a:gd name="connsiteY4" fmla="*/ 1788968 h 2318739"/>
                <a:gd name="connsiteX5" fmla="*/ 3457334 w 3458737"/>
                <a:gd name="connsiteY5" fmla="*/ 2293198 h 2318739"/>
                <a:gd name="connsiteX6" fmla="*/ 3458737 w 3458737"/>
                <a:gd name="connsiteY6" fmla="*/ 2318739 h 2318739"/>
                <a:gd name="connsiteX7" fmla="*/ 0 w 3458737"/>
                <a:gd name="connsiteY7" fmla="*/ 2318739 h 2318739"/>
                <a:gd name="connsiteX8" fmla="*/ 0 w 3458737"/>
                <a:gd name="connsiteY8" fmla="*/ 266790 h 2318739"/>
                <a:gd name="connsiteX9" fmla="*/ 426 w 3458737"/>
                <a:gd name="connsiteY9" fmla="*/ 266300 h 2318739"/>
                <a:gd name="connsiteX10" fmla="*/ 362857 w 3458737"/>
                <a:gd name="connsiteY10" fmla="*/ 61768 h 2318739"/>
                <a:gd name="connsiteX11" fmla="*/ 678543 w 3458737"/>
                <a:gd name="connsiteY11" fmla="*/ 83 h 231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58737" h="2318739">
                  <a:moveTo>
                    <a:pt x="678543" y="83"/>
                  </a:moveTo>
                  <a:cubicBezTo>
                    <a:pt x="788005" y="1897"/>
                    <a:pt x="898677" y="33949"/>
                    <a:pt x="1001486" y="119825"/>
                  </a:cubicBezTo>
                  <a:cubicBezTo>
                    <a:pt x="1207105" y="291577"/>
                    <a:pt x="1313543" y="932625"/>
                    <a:pt x="1596571" y="1092282"/>
                  </a:cubicBezTo>
                  <a:cubicBezTo>
                    <a:pt x="1879599" y="1251939"/>
                    <a:pt x="2404533" y="961654"/>
                    <a:pt x="2699657" y="1077768"/>
                  </a:cubicBezTo>
                  <a:cubicBezTo>
                    <a:pt x="2994781" y="1193882"/>
                    <a:pt x="3246362" y="1450301"/>
                    <a:pt x="3367314" y="1788968"/>
                  </a:cubicBezTo>
                  <a:cubicBezTo>
                    <a:pt x="3412671" y="1915968"/>
                    <a:pt x="3442040" y="2100118"/>
                    <a:pt x="3457334" y="2293198"/>
                  </a:cubicBezTo>
                  <a:lnTo>
                    <a:pt x="3458737" y="2318739"/>
                  </a:lnTo>
                  <a:lnTo>
                    <a:pt x="0" y="2318739"/>
                  </a:lnTo>
                  <a:lnTo>
                    <a:pt x="0" y="266790"/>
                  </a:lnTo>
                  <a:lnTo>
                    <a:pt x="426" y="266300"/>
                  </a:lnTo>
                  <a:cubicBezTo>
                    <a:pt x="111314" y="156073"/>
                    <a:pt x="240393" y="105613"/>
                    <a:pt x="362857" y="61768"/>
                  </a:cubicBezTo>
                  <a:cubicBezTo>
                    <a:pt x="460829" y="26692"/>
                    <a:pt x="569081" y="-1731"/>
                    <a:pt x="678543" y="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23592D-DFDA-3F82-B3F7-28FB58CB7C63}"/>
                </a:ext>
              </a:extLst>
            </p:cNvPr>
            <p:cNvSpPr/>
            <p:nvPr/>
          </p:nvSpPr>
          <p:spPr>
            <a:xfrm>
              <a:off x="0" y="5673479"/>
              <a:ext cx="2129883" cy="1178656"/>
            </a:xfrm>
            <a:custGeom>
              <a:avLst/>
              <a:gdLst>
                <a:gd name="connsiteX0" fmla="*/ 678543 w 3458737"/>
                <a:gd name="connsiteY0" fmla="*/ 83 h 2318739"/>
                <a:gd name="connsiteX1" fmla="*/ 1001486 w 3458737"/>
                <a:gd name="connsiteY1" fmla="*/ 119825 h 2318739"/>
                <a:gd name="connsiteX2" fmla="*/ 1596571 w 3458737"/>
                <a:gd name="connsiteY2" fmla="*/ 1092282 h 2318739"/>
                <a:gd name="connsiteX3" fmla="*/ 2699657 w 3458737"/>
                <a:gd name="connsiteY3" fmla="*/ 1077768 h 2318739"/>
                <a:gd name="connsiteX4" fmla="*/ 3367314 w 3458737"/>
                <a:gd name="connsiteY4" fmla="*/ 1788968 h 2318739"/>
                <a:gd name="connsiteX5" fmla="*/ 3457334 w 3458737"/>
                <a:gd name="connsiteY5" fmla="*/ 2293198 h 2318739"/>
                <a:gd name="connsiteX6" fmla="*/ 3458737 w 3458737"/>
                <a:gd name="connsiteY6" fmla="*/ 2318739 h 2318739"/>
                <a:gd name="connsiteX7" fmla="*/ 0 w 3458737"/>
                <a:gd name="connsiteY7" fmla="*/ 2318739 h 2318739"/>
                <a:gd name="connsiteX8" fmla="*/ 0 w 3458737"/>
                <a:gd name="connsiteY8" fmla="*/ 266790 h 2318739"/>
                <a:gd name="connsiteX9" fmla="*/ 426 w 3458737"/>
                <a:gd name="connsiteY9" fmla="*/ 266300 h 2318739"/>
                <a:gd name="connsiteX10" fmla="*/ 362857 w 3458737"/>
                <a:gd name="connsiteY10" fmla="*/ 61768 h 2318739"/>
                <a:gd name="connsiteX11" fmla="*/ 678543 w 3458737"/>
                <a:gd name="connsiteY11" fmla="*/ 83 h 2318739"/>
                <a:gd name="connsiteX0" fmla="*/ 0 w 3458737"/>
                <a:gd name="connsiteY0" fmla="*/ 2318739 h 2410179"/>
                <a:gd name="connsiteX1" fmla="*/ 0 w 3458737"/>
                <a:gd name="connsiteY1" fmla="*/ 266790 h 2410179"/>
                <a:gd name="connsiteX2" fmla="*/ 426 w 3458737"/>
                <a:gd name="connsiteY2" fmla="*/ 266300 h 2410179"/>
                <a:gd name="connsiteX3" fmla="*/ 362857 w 3458737"/>
                <a:gd name="connsiteY3" fmla="*/ 61768 h 2410179"/>
                <a:gd name="connsiteX4" fmla="*/ 678543 w 3458737"/>
                <a:gd name="connsiteY4" fmla="*/ 83 h 2410179"/>
                <a:gd name="connsiteX5" fmla="*/ 1001486 w 3458737"/>
                <a:gd name="connsiteY5" fmla="*/ 119825 h 2410179"/>
                <a:gd name="connsiteX6" fmla="*/ 1596571 w 3458737"/>
                <a:gd name="connsiteY6" fmla="*/ 1092282 h 2410179"/>
                <a:gd name="connsiteX7" fmla="*/ 2699657 w 3458737"/>
                <a:gd name="connsiteY7" fmla="*/ 1077768 h 2410179"/>
                <a:gd name="connsiteX8" fmla="*/ 3367314 w 3458737"/>
                <a:gd name="connsiteY8" fmla="*/ 1788968 h 2410179"/>
                <a:gd name="connsiteX9" fmla="*/ 3457334 w 3458737"/>
                <a:gd name="connsiteY9" fmla="*/ 2293198 h 2410179"/>
                <a:gd name="connsiteX10" fmla="*/ 3458737 w 3458737"/>
                <a:gd name="connsiteY10" fmla="*/ 2318739 h 2410179"/>
                <a:gd name="connsiteX11" fmla="*/ 91440 w 3458737"/>
                <a:gd name="connsiteY11" fmla="*/ 2410179 h 2410179"/>
                <a:gd name="connsiteX0" fmla="*/ 0 w 3458737"/>
                <a:gd name="connsiteY0" fmla="*/ 2318739 h 2505429"/>
                <a:gd name="connsiteX1" fmla="*/ 0 w 3458737"/>
                <a:gd name="connsiteY1" fmla="*/ 266790 h 2505429"/>
                <a:gd name="connsiteX2" fmla="*/ 426 w 3458737"/>
                <a:gd name="connsiteY2" fmla="*/ 266300 h 2505429"/>
                <a:gd name="connsiteX3" fmla="*/ 362857 w 3458737"/>
                <a:gd name="connsiteY3" fmla="*/ 61768 h 2505429"/>
                <a:gd name="connsiteX4" fmla="*/ 678543 w 3458737"/>
                <a:gd name="connsiteY4" fmla="*/ 83 h 2505429"/>
                <a:gd name="connsiteX5" fmla="*/ 1001486 w 3458737"/>
                <a:gd name="connsiteY5" fmla="*/ 119825 h 2505429"/>
                <a:gd name="connsiteX6" fmla="*/ 1596571 w 3458737"/>
                <a:gd name="connsiteY6" fmla="*/ 1092282 h 2505429"/>
                <a:gd name="connsiteX7" fmla="*/ 2699657 w 3458737"/>
                <a:gd name="connsiteY7" fmla="*/ 1077768 h 2505429"/>
                <a:gd name="connsiteX8" fmla="*/ 3367314 w 3458737"/>
                <a:gd name="connsiteY8" fmla="*/ 1788968 h 2505429"/>
                <a:gd name="connsiteX9" fmla="*/ 3457334 w 3458737"/>
                <a:gd name="connsiteY9" fmla="*/ 2293198 h 2505429"/>
                <a:gd name="connsiteX10" fmla="*/ 3458737 w 3458737"/>
                <a:gd name="connsiteY10" fmla="*/ 2318739 h 2505429"/>
                <a:gd name="connsiteX11" fmla="*/ 120015 w 3458737"/>
                <a:gd name="connsiteY11" fmla="*/ 2505429 h 2505429"/>
                <a:gd name="connsiteX0" fmla="*/ 0 w 3458737"/>
                <a:gd name="connsiteY0" fmla="*/ 2318739 h 2318739"/>
                <a:gd name="connsiteX1" fmla="*/ 0 w 3458737"/>
                <a:gd name="connsiteY1" fmla="*/ 266790 h 2318739"/>
                <a:gd name="connsiteX2" fmla="*/ 426 w 3458737"/>
                <a:gd name="connsiteY2" fmla="*/ 266300 h 2318739"/>
                <a:gd name="connsiteX3" fmla="*/ 362857 w 3458737"/>
                <a:gd name="connsiteY3" fmla="*/ 61768 h 2318739"/>
                <a:gd name="connsiteX4" fmla="*/ 678543 w 3458737"/>
                <a:gd name="connsiteY4" fmla="*/ 83 h 2318739"/>
                <a:gd name="connsiteX5" fmla="*/ 1001486 w 3458737"/>
                <a:gd name="connsiteY5" fmla="*/ 119825 h 2318739"/>
                <a:gd name="connsiteX6" fmla="*/ 1596571 w 3458737"/>
                <a:gd name="connsiteY6" fmla="*/ 1092282 h 2318739"/>
                <a:gd name="connsiteX7" fmla="*/ 2699657 w 3458737"/>
                <a:gd name="connsiteY7" fmla="*/ 1077768 h 2318739"/>
                <a:gd name="connsiteX8" fmla="*/ 3367314 w 3458737"/>
                <a:gd name="connsiteY8" fmla="*/ 1788968 h 2318739"/>
                <a:gd name="connsiteX9" fmla="*/ 3457334 w 3458737"/>
                <a:gd name="connsiteY9" fmla="*/ 2293198 h 2318739"/>
                <a:gd name="connsiteX10" fmla="*/ 3458737 w 3458737"/>
                <a:gd name="connsiteY10" fmla="*/ 2318739 h 2318739"/>
                <a:gd name="connsiteX0" fmla="*/ 0 w 3458737"/>
                <a:gd name="connsiteY0" fmla="*/ 266790 h 2318739"/>
                <a:gd name="connsiteX1" fmla="*/ 426 w 3458737"/>
                <a:gd name="connsiteY1" fmla="*/ 266300 h 2318739"/>
                <a:gd name="connsiteX2" fmla="*/ 362857 w 3458737"/>
                <a:gd name="connsiteY2" fmla="*/ 61768 h 2318739"/>
                <a:gd name="connsiteX3" fmla="*/ 678543 w 3458737"/>
                <a:gd name="connsiteY3" fmla="*/ 83 h 2318739"/>
                <a:gd name="connsiteX4" fmla="*/ 1001486 w 3458737"/>
                <a:gd name="connsiteY4" fmla="*/ 119825 h 2318739"/>
                <a:gd name="connsiteX5" fmla="*/ 1596571 w 3458737"/>
                <a:gd name="connsiteY5" fmla="*/ 1092282 h 2318739"/>
                <a:gd name="connsiteX6" fmla="*/ 2699657 w 3458737"/>
                <a:gd name="connsiteY6" fmla="*/ 1077768 h 2318739"/>
                <a:gd name="connsiteX7" fmla="*/ 3367314 w 3458737"/>
                <a:gd name="connsiteY7" fmla="*/ 1788968 h 2318739"/>
                <a:gd name="connsiteX8" fmla="*/ 3457334 w 3458737"/>
                <a:gd name="connsiteY8" fmla="*/ 2293198 h 2318739"/>
                <a:gd name="connsiteX9" fmla="*/ 3458737 w 3458737"/>
                <a:gd name="connsiteY9" fmla="*/ 2318739 h 2318739"/>
                <a:gd name="connsiteX0" fmla="*/ 0 w 3457334"/>
                <a:gd name="connsiteY0" fmla="*/ 266790 h 2293198"/>
                <a:gd name="connsiteX1" fmla="*/ 426 w 3457334"/>
                <a:gd name="connsiteY1" fmla="*/ 266300 h 2293198"/>
                <a:gd name="connsiteX2" fmla="*/ 362857 w 3457334"/>
                <a:gd name="connsiteY2" fmla="*/ 61768 h 2293198"/>
                <a:gd name="connsiteX3" fmla="*/ 678543 w 3457334"/>
                <a:gd name="connsiteY3" fmla="*/ 83 h 2293198"/>
                <a:gd name="connsiteX4" fmla="*/ 1001486 w 3457334"/>
                <a:gd name="connsiteY4" fmla="*/ 119825 h 2293198"/>
                <a:gd name="connsiteX5" fmla="*/ 1596571 w 3457334"/>
                <a:gd name="connsiteY5" fmla="*/ 1092282 h 2293198"/>
                <a:gd name="connsiteX6" fmla="*/ 2699657 w 3457334"/>
                <a:gd name="connsiteY6" fmla="*/ 1077768 h 2293198"/>
                <a:gd name="connsiteX7" fmla="*/ 3367314 w 3457334"/>
                <a:gd name="connsiteY7" fmla="*/ 1788968 h 2293198"/>
                <a:gd name="connsiteX8" fmla="*/ 3457334 w 3457334"/>
                <a:gd name="connsiteY8" fmla="*/ 2293198 h 2293198"/>
                <a:gd name="connsiteX0" fmla="*/ 0 w 3367314"/>
                <a:gd name="connsiteY0" fmla="*/ 266790 h 1788968"/>
                <a:gd name="connsiteX1" fmla="*/ 426 w 3367314"/>
                <a:gd name="connsiteY1" fmla="*/ 266300 h 1788968"/>
                <a:gd name="connsiteX2" fmla="*/ 362857 w 3367314"/>
                <a:gd name="connsiteY2" fmla="*/ 61768 h 1788968"/>
                <a:gd name="connsiteX3" fmla="*/ 678543 w 3367314"/>
                <a:gd name="connsiteY3" fmla="*/ 83 h 1788968"/>
                <a:gd name="connsiteX4" fmla="*/ 1001486 w 3367314"/>
                <a:gd name="connsiteY4" fmla="*/ 119825 h 1788968"/>
                <a:gd name="connsiteX5" fmla="*/ 1596571 w 3367314"/>
                <a:gd name="connsiteY5" fmla="*/ 1092282 h 1788968"/>
                <a:gd name="connsiteX6" fmla="*/ 2699657 w 3367314"/>
                <a:gd name="connsiteY6" fmla="*/ 1077768 h 1788968"/>
                <a:gd name="connsiteX7" fmla="*/ 3367314 w 3367314"/>
                <a:gd name="connsiteY7" fmla="*/ 1788968 h 178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7314" h="1788968">
                  <a:moveTo>
                    <a:pt x="0" y="266790"/>
                  </a:moveTo>
                  <a:lnTo>
                    <a:pt x="426" y="266300"/>
                  </a:lnTo>
                  <a:cubicBezTo>
                    <a:pt x="111314" y="156073"/>
                    <a:pt x="240393" y="105613"/>
                    <a:pt x="362857" y="61768"/>
                  </a:cubicBezTo>
                  <a:cubicBezTo>
                    <a:pt x="460829" y="26692"/>
                    <a:pt x="569081" y="-1731"/>
                    <a:pt x="678543" y="83"/>
                  </a:cubicBezTo>
                  <a:cubicBezTo>
                    <a:pt x="788005" y="1897"/>
                    <a:pt x="898677" y="33949"/>
                    <a:pt x="1001486" y="119825"/>
                  </a:cubicBezTo>
                  <a:cubicBezTo>
                    <a:pt x="1207105" y="291577"/>
                    <a:pt x="1313543" y="932625"/>
                    <a:pt x="1596571" y="1092282"/>
                  </a:cubicBezTo>
                  <a:cubicBezTo>
                    <a:pt x="1879599" y="1251939"/>
                    <a:pt x="2404533" y="961654"/>
                    <a:pt x="2699657" y="1077768"/>
                  </a:cubicBezTo>
                  <a:cubicBezTo>
                    <a:pt x="2994781" y="1193882"/>
                    <a:pt x="3246362" y="1450301"/>
                    <a:pt x="3367314" y="1788968"/>
                  </a:cubicBezTo>
                </a:path>
              </a:pathLst>
            </a:custGeom>
            <a:noFill/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51DF66-F2BA-DFBB-1F6A-515CE4FE2020}"/>
              </a:ext>
            </a:extLst>
          </p:cNvPr>
          <p:cNvGrpSpPr/>
          <p:nvPr userDrawn="1"/>
        </p:nvGrpSpPr>
        <p:grpSpPr>
          <a:xfrm>
            <a:off x="10062116" y="5557542"/>
            <a:ext cx="2129883" cy="1300458"/>
            <a:chOff x="10062116" y="5557542"/>
            <a:chExt cx="2129883" cy="1300458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684359-0A3B-5546-B95B-5CFF5F3632B6}"/>
                </a:ext>
              </a:extLst>
            </p:cNvPr>
            <p:cNvSpPr/>
            <p:nvPr/>
          </p:nvSpPr>
          <p:spPr>
            <a:xfrm flipH="1">
              <a:off x="10062116" y="5557542"/>
              <a:ext cx="2129883" cy="1300458"/>
            </a:xfrm>
            <a:custGeom>
              <a:avLst/>
              <a:gdLst>
                <a:gd name="connsiteX0" fmla="*/ 678543 w 3458737"/>
                <a:gd name="connsiteY0" fmla="*/ 83 h 2318739"/>
                <a:gd name="connsiteX1" fmla="*/ 1001486 w 3458737"/>
                <a:gd name="connsiteY1" fmla="*/ 119825 h 2318739"/>
                <a:gd name="connsiteX2" fmla="*/ 1596571 w 3458737"/>
                <a:gd name="connsiteY2" fmla="*/ 1092282 h 2318739"/>
                <a:gd name="connsiteX3" fmla="*/ 2699657 w 3458737"/>
                <a:gd name="connsiteY3" fmla="*/ 1077768 h 2318739"/>
                <a:gd name="connsiteX4" fmla="*/ 3367314 w 3458737"/>
                <a:gd name="connsiteY4" fmla="*/ 1788968 h 2318739"/>
                <a:gd name="connsiteX5" fmla="*/ 3457334 w 3458737"/>
                <a:gd name="connsiteY5" fmla="*/ 2293198 h 2318739"/>
                <a:gd name="connsiteX6" fmla="*/ 3458737 w 3458737"/>
                <a:gd name="connsiteY6" fmla="*/ 2318739 h 2318739"/>
                <a:gd name="connsiteX7" fmla="*/ 0 w 3458737"/>
                <a:gd name="connsiteY7" fmla="*/ 2318739 h 2318739"/>
                <a:gd name="connsiteX8" fmla="*/ 0 w 3458737"/>
                <a:gd name="connsiteY8" fmla="*/ 266790 h 2318739"/>
                <a:gd name="connsiteX9" fmla="*/ 426 w 3458737"/>
                <a:gd name="connsiteY9" fmla="*/ 266300 h 2318739"/>
                <a:gd name="connsiteX10" fmla="*/ 362857 w 3458737"/>
                <a:gd name="connsiteY10" fmla="*/ 61768 h 2318739"/>
                <a:gd name="connsiteX11" fmla="*/ 678543 w 3458737"/>
                <a:gd name="connsiteY11" fmla="*/ 83 h 231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58737" h="2318739">
                  <a:moveTo>
                    <a:pt x="678543" y="83"/>
                  </a:moveTo>
                  <a:cubicBezTo>
                    <a:pt x="788005" y="1897"/>
                    <a:pt x="898677" y="33949"/>
                    <a:pt x="1001486" y="119825"/>
                  </a:cubicBezTo>
                  <a:cubicBezTo>
                    <a:pt x="1207105" y="291577"/>
                    <a:pt x="1313543" y="932625"/>
                    <a:pt x="1596571" y="1092282"/>
                  </a:cubicBezTo>
                  <a:cubicBezTo>
                    <a:pt x="1879599" y="1251939"/>
                    <a:pt x="2404533" y="961654"/>
                    <a:pt x="2699657" y="1077768"/>
                  </a:cubicBezTo>
                  <a:cubicBezTo>
                    <a:pt x="2994781" y="1193882"/>
                    <a:pt x="3246362" y="1450301"/>
                    <a:pt x="3367314" y="1788968"/>
                  </a:cubicBezTo>
                  <a:cubicBezTo>
                    <a:pt x="3412671" y="1915968"/>
                    <a:pt x="3442040" y="2100118"/>
                    <a:pt x="3457334" y="2293198"/>
                  </a:cubicBezTo>
                  <a:lnTo>
                    <a:pt x="3458737" y="2318739"/>
                  </a:lnTo>
                  <a:lnTo>
                    <a:pt x="0" y="2318739"/>
                  </a:lnTo>
                  <a:lnTo>
                    <a:pt x="0" y="266790"/>
                  </a:lnTo>
                  <a:lnTo>
                    <a:pt x="426" y="266300"/>
                  </a:lnTo>
                  <a:cubicBezTo>
                    <a:pt x="111314" y="156073"/>
                    <a:pt x="240393" y="105613"/>
                    <a:pt x="362857" y="61768"/>
                  </a:cubicBezTo>
                  <a:cubicBezTo>
                    <a:pt x="460829" y="26692"/>
                    <a:pt x="569081" y="-1731"/>
                    <a:pt x="678543" y="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E2DEDBB-1A59-F9AE-2D43-B442A84856D4}"/>
                </a:ext>
              </a:extLst>
            </p:cNvPr>
            <p:cNvSpPr/>
            <p:nvPr/>
          </p:nvSpPr>
          <p:spPr>
            <a:xfrm flipH="1">
              <a:off x="10062116" y="5673479"/>
              <a:ext cx="2129883" cy="1178656"/>
            </a:xfrm>
            <a:custGeom>
              <a:avLst/>
              <a:gdLst>
                <a:gd name="connsiteX0" fmla="*/ 678543 w 3458737"/>
                <a:gd name="connsiteY0" fmla="*/ 83 h 2318739"/>
                <a:gd name="connsiteX1" fmla="*/ 1001486 w 3458737"/>
                <a:gd name="connsiteY1" fmla="*/ 119825 h 2318739"/>
                <a:gd name="connsiteX2" fmla="*/ 1596571 w 3458737"/>
                <a:gd name="connsiteY2" fmla="*/ 1092282 h 2318739"/>
                <a:gd name="connsiteX3" fmla="*/ 2699657 w 3458737"/>
                <a:gd name="connsiteY3" fmla="*/ 1077768 h 2318739"/>
                <a:gd name="connsiteX4" fmla="*/ 3367314 w 3458737"/>
                <a:gd name="connsiteY4" fmla="*/ 1788968 h 2318739"/>
                <a:gd name="connsiteX5" fmla="*/ 3457334 w 3458737"/>
                <a:gd name="connsiteY5" fmla="*/ 2293198 h 2318739"/>
                <a:gd name="connsiteX6" fmla="*/ 3458737 w 3458737"/>
                <a:gd name="connsiteY6" fmla="*/ 2318739 h 2318739"/>
                <a:gd name="connsiteX7" fmla="*/ 0 w 3458737"/>
                <a:gd name="connsiteY7" fmla="*/ 2318739 h 2318739"/>
                <a:gd name="connsiteX8" fmla="*/ 0 w 3458737"/>
                <a:gd name="connsiteY8" fmla="*/ 266790 h 2318739"/>
                <a:gd name="connsiteX9" fmla="*/ 426 w 3458737"/>
                <a:gd name="connsiteY9" fmla="*/ 266300 h 2318739"/>
                <a:gd name="connsiteX10" fmla="*/ 362857 w 3458737"/>
                <a:gd name="connsiteY10" fmla="*/ 61768 h 2318739"/>
                <a:gd name="connsiteX11" fmla="*/ 678543 w 3458737"/>
                <a:gd name="connsiteY11" fmla="*/ 83 h 2318739"/>
                <a:gd name="connsiteX0" fmla="*/ 0 w 3458737"/>
                <a:gd name="connsiteY0" fmla="*/ 2318739 h 2410179"/>
                <a:gd name="connsiteX1" fmla="*/ 0 w 3458737"/>
                <a:gd name="connsiteY1" fmla="*/ 266790 h 2410179"/>
                <a:gd name="connsiteX2" fmla="*/ 426 w 3458737"/>
                <a:gd name="connsiteY2" fmla="*/ 266300 h 2410179"/>
                <a:gd name="connsiteX3" fmla="*/ 362857 w 3458737"/>
                <a:gd name="connsiteY3" fmla="*/ 61768 h 2410179"/>
                <a:gd name="connsiteX4" fmla="*/ 678543 w 3458737"/>
                <a:gd name="connsiteY4" fmla="*/ 83 h 2410179"/>
                <a:gd name="connsiteX5" fmla="*/ 1001486 w 3458737"/>
                <a:gd name="connsiteY5" fmla="*/ 119825 h 2410179"/>
                <a:gd name="connsiteX6" fmla="*/ 1596571 w 3458737"/>
                <a:gd name="connsiteY6" fmla="*/ 1092282 h 2410179"/>
                <a:gd name="connsiteX7" fmla="*/ 2699657 w 3458737"/>
                <a:gd name="connsiteY7" fmla="*/ 1077768 h 2410179"/>
                <a:gd name="connsiteX8" fmla="*/ 3367314 w 3458737"/>
                <a:gd name="connsiteY8" fmla="*/ 1788968 h 2410179"/>
                <a:gd name="connsiteX9" fmla="*/ 3457334 w 3458737"/>
                <a:gd name="connsiteY9" fmla="*/ 2293198 h 2410179"/>
                <a:gd name="connsiteX10" fmla="*/ 3458737 w 3458737"/>
                <a:gd name="connsiteY10" fmla="*/ 2318739 h 2410179"/>
                <a:gd name="connsiteX11" fmla="*/ 91440 w 3458737"/>
                <a:gd name="connsiteY11" fmla="*/ 2410179 h 2410179"/>
                <a:gd name="connsiteX0" fmla="*/ 0 w 3458737"/>
                <a:gd name="connsiteY0" fmla="*/ 2318739 h 2505429"/>
                <a:gd name="connsiteX1" fmla="*/ 0 w 3458737"/>
                <a:gd name="connsiteY1" fmla="*/ 266790 h 2505429"/>
                <a:gd name="connsiteX2" fmla="*/ 426 w 3458737"/>
                <a:gd name="connsiteY2" fmla="*/ 266300 h 2505429"/>
                <a:gd name="connsiteX3" fmla="*/ 362857 w 3458737"/>
                <a:gd name="connsiteY3" fmla="*/ 61768 h 2505429"/>
                <a:gd name="connsiteX4" fmla="*/ 678543 w 3458737"/>
                <a:gd name="connsiteY4" fmla="*/ 83 h 2505429"/>
                <a:gd name="connsiteX5" fmla="*/ 1001486 w 3458737"/>
                <a:gd name="connsiteY5" fmla="*/ 119825 h 2505429"/>
                <a:gd name="connsiteX6" fmla="*/ 1596571 w 3458737"/>
                <a:gd name="connsiteY6" fmla="*/ 1092282 h 2505429"/>
                <a:gd name="connsiteX7" fmla="*/ 2699657 w 3458737"/>
                <a:gd name="connsiteY7" fmla="*/ 1077768 h 2505429"/>
                <a:gd name="connsiteX8" fmla="*/ 3367314 w 3458737"/>
                <a:gd name="connsiteY8" fmla="*/ 1788968 h 2505429"/>
                <a:gd name="connsiteX9" fmla="*/ 3457334 w 3458737"/>
                <a:gd name="connsiteY9" fmla="*/ 2293198 h 2505429"/>
                <a:gd name="connsiteX10" fmla="*/ 3458737 w 3458737"/>
                <a:gd name="connsiteY10" fmla="*/ 2318739 h 2505429"/>
                <a:gd name="connsiteX11" fmla="*/ 120015 w 3458737"/>
                <a:gd name="connsiteY11" fmla="*/ 2505429 h 2505429"/>
                <a:gd name="connsiteX0" fmla="*/ 0 w 3458737"/>
                <a:gd name="connsiteY0" fmla="*/ 2318739 h 2318739"/>
                <a:gd name="connsiteX1" fmla="*/ 0 w 3458737"/>
                <a:gd name="connsiteY1" fmla="*/ 266790 h 2318739"/>
                <a:gd name="connsiteX2" fmla="*/ 426 w 3458737"/>
                <a:gd name="connsiteY2" fmla="*/ 266300 h 2318739"/>
                <a:gd name="connsiteX3" fmla="*/ 362857 w 3458737"/>
                <a:gd name="connsiteY3" fmla="*/ 61768 h 2318739"/>
                <a:gd name="connsiteX4" fmla="*/ 678543 w 3458737"/>
                <a:gd name="connsiteY4" fmla="*/ 83 h 2318739"/>
                <a:gd name="connsiteX5" fmla="*/ 1001486 w 3458737"/>
                <a:gd name="connsiteY5" fmla="*/ 119825 h 2318739"/>
                <a:gd name="connsiteX6" fmla="*/ 1596571 w 3458737"/>
                <a:gd name="connsiteY6" fmla="*/ 1092282 h 2318739"/>
                <a:gd name="connsiteX7" fmla="*/ 2699657 w 3458737"/>
                <a:gd name="connsiteY7" fmla="*/ 1077768 h 2318739"/>
                <a:gd name="connsiteX8" fmla="*/ 3367314 w 3458737"/>
                <a:gd name="connsiteY8" fmla="*/ 1788968 h 2318739"/>
                <a:gd name="connsiteX9" fmla="*/ 3457334 w 3458737"/>
                <a:gd name="connsiteY9" fmla="*/ 2293198 h 2318739"/>
                <a:gd name="connsiteX10" fmla="*/ 3458737 w 3458737"/>
                <a:gd name="connsiteY10" fmla="*/ 2318739 h 2318739"/>
                <a:gd name="connsiteX0" fmla="*/ 0 w 3458737"/>
                <a:gd name="connsiteY0" fmla="*/ 266790 h 2318739"/>
                <a:gd name="connsiteX1" fmla="*/ 426 w 3458737"/>
                <a:gd name="connsiteY1" fmla="*/ 266300 h 2318739"/>
                <a:gd name="connsiteX2" fmla="*/ 362857 w 3458737"/>
                <a:gd name="connsiteY2" fmla="*/ 61768 h 2318739"/>
                <a:gd name="connsiteX3" fmla="*/ 678543 w 3458737"/>
                <a:gd name="connsiteY3" fmla="*/ 83 h 2318739"/>
                <a:gd name="connsiteX4" fmla="*/ 1001486 w 3458737"/>
                <a:gd name="connsiteY4" fmla="*/ 119825 h 2318739"/>
                <a:gd name="connsiteX5" fmla="*/ 1596571 w 3458737"/>
                <a:gd name="connsiteY5" fmla="*/ 1092282 h 2318739"/>
                <a:gd name="connsiteX6" fmla="*/ 2699657 w 3458737"/>
                <a:gd name="connsiteY6" fmla="*/ 1077768 h 2318739"/>
                <a:gd name="connsiteX7" fmla="*/ 3367314 w 3458737"/>
                <a:gd name="connsiteY7" fmla="*/ 1788968 h 2318739"/>
                <a:gd name="connsiteX8" fmla="*/ 3457334 w 3458737"/>
                <a:gd name="connsiteY8" fmla="*/ 2293198 h 2318739"/>
                <a:gd name="connsiteX9" fmla="*/ 3458737 w 3458737"/>
                <a:gd name="connsiteY9" fmla="*/ 2318739 h 2318739"/>
                <a:gd name="connsiteX0" fmla="*/ 0 w 3457334"/>
                <a:gd name="connsiteY0" fmla="*/ 266790 h 2293198"/>
                <a:gd name="connsiteX1" fmla="*/ 426 w 3457334"/>
                <a:gd name="connsiteY1" fmla="*/ 266300 h 2293198"/>
                <a:gd name="connsiteX2" fmla="*/ 362857 w 3457334"/>
                <a:gd name="connsiteY2" fmla="*/ 61768 h 2293198"/>
                <a:gd name="connsiteX3" fmla="*/ 678543 w 3457334"/>
                <a:gd name="connsiteY3" fmla="*/ 83 h 2293198"/>
                <a:gd name="connsiteX4" fmla="*/ 1001486 w 3457334"/>
                <a:gd name="connsiteY4" fmla="*/ 119825 h 2293198"/>
                <a:gd name="connsiteX5" fmla="*/ 1596571 w 3457334"/>
                <a:gd name="connsiteY5" fmla="*/ 1092282 h 2293198"/>
                <a:gd name="connsiteX6" fmla="*/ 2699657 w 3457334"/>
                <a:gd name="connsiteY6" fmla="*/ 1077768 h 2293198"/>
                <a:gd name="connsiteX7" fmla="*/ 3367314 w 3457334"/>
                <a:gd name="connsiteY7" fmla="*/ 1788968 h 2293198"/>
                <a:gd name="connsiteX8" fmla="*/ 3457334 w 3457334"/>
                <a:gd name="connsiteY8" fmla="*/ 2293198 h 2293198"/>
                <a:gd name="connsiteX0" fmla="*/ 0 w 3367314"/>
                <a:gd name="connsiteY0" fmla="*/ 266790 h 1788968"/>
                <a:gd name="connsiteX1" fmla="*/ 426 w 3367314"/>
                <a:gd name="connsiteY1" fmla="*/ 266300 h 1788968"/>
                <a:gd name="connsiteX2" fmla="*/ 362857 w 3367314"/>
                <a:gd name="connsiteY2" fmla="*/ 61768 h 1788968"/>
                <a:gd name="connsiteX3" fmla="*/ 678543 w 3367314"/>
                <a:gd name="connsiteY3" fmla="*/ 83 h 1788968"/>
                <a:gd name="connsiteX4" fmla="*/ 1001486 w 3367314"/>
                <a:gd name="connsiteY4" fmla="*/ 119825 h 1788968"/>
                <a:gd name="connsiteX5" fmla="*/ 1596571 w 3367314"/>
                <a:gd name="connsiteY5" fmla="*/ 1092282 h 1788968"/>
                <a:gd name="connsiteX6" fmla="*/ 2699657 w 3367314"/>
                <a:gd name="connsiteY6" fmla="*/ 1077768 h 1788968"/>
                <a:gd name="connsiteX7" fmla="*/ 3367314 w 3367314"/>
                <a:gd name="connsiteY7" fmla="*/ 1788968 h 178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7314" h="1788968">
                  <a:moveTo>
                    <a:pt x="0" y="266790"/>
                  </a:moveTo>
                  <a:lnTo>
                    <a:pt x="426" y="266300"/>
                  </a:lnTo>
                  <a:cubicBezTo>
                    <a:pt x="111314" y="156073"/>
                    <a:pt x="240393" y="105613"/>
                    <a:pt x="362857" y="61768"/>
                  </a:cubicBezTo>
                  <a:cubicBezTo>
                    <a:pt x="460829" y="26692"/>
                    <a:pt x="569081" y="-1731"/>
                    <a:pt x="678543" y="83"/>
                  </a:cubicBezTo>
                  <a:cubicBezTo>
                    <a:pt x="788005" y="1897"/>
                    <a:pt x="898677" y="33949"/>
                    <a:pt x="1001486" y="119825"/>
                  </a:cubicBezTo>
                  <a:cubicBezTo>
                    <a:pt x="1207105" y="291577"/>
                    <a:pt x="1313543" y="932625"/>
                    <a:pt x="1596571" y="1092282"/>
                  </a:cubicBezTo>
                  <a:cubicBezTo>
                    <a:pt x="1879599" y="1251939"/>
                    <a:pt x="2404533" y="961654"/>
                    <a:pt x="2699657" y="1077768"/>
                  </a:cubicBezTo>
                  <a:cubicBezTo>
                    <a:pt x="2994781" y="1193882"/>
                    <a:pt x="3246362" y="1450301"/>
                    <a:pt x="3367314" y="1788968"/>
                  </a:cubicBezTo>
                </a:path>
              </a:pathLst>
            </a:custGeom>
            <a:noFill/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4433AD4-E39C-D077-201C-555A1C5BC794}"/>
              </a:ext>
            </a:extLst>
          </p:cNvPr>
          <p:cNvGrpSpPr/>
          <p:nvPr userDrawn="1"/>
        </p:nvGrpSpPr>
        <p:grpSpPr>
          <a:xfrm>
            <a:off x="199028" y="6134101"/>
            <a:ext cx="1175068" cy="513458"/>
            <a:chOff x="8743683" y="5436352"/>
            <a:chExt cx="2043558" cy="89295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F7053ED-109A-7BFB-88C9-26539076D1EA}"/>
                </a:ext>
              </a:extLst>
            </p:cNvPr>
            <p:cNvGrpSpPr/>
            <p:nvPr/>
          </p:nvGrpSpPr>
          <p:grpSpPr>
            <a:xfrm>
              <a:off x="8743683" y="5436352"/>
              <a:ext cx="2043558" cy="892955"/>
              <a:chOff x="9060811" y="1285482"/>
              <a:chExt cx="2043558" cy="89295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520B0D0-4278-A88F-40E2-5508124E1758}"/>
                  </a:ext>
                </a:extLst>
              </p:cNvPr>
              <p:cNvGrpSpPr/>
              <p:nvPr/>
            </p:nvGrpSpPr>
            <p:grpSpPr>
              <a:xfrm>
                <a:off x="9060811" y="1355983"/>
                <a:ext cx="2043558" cy="822454"/>
                <a:chOff x="9060811" y="1355983"/>
                <a:chExt cx="2043558" cy="822454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1859B927-4BE6-4719-EE50-D8E1EEB6E051}"/>
                    </a:ext>
                  </a:extLst>
                </p:cNvPr>
                <p:cNvSpPr/>
                <p:nvPr/>
              </p:nvSpPr>
              <p:spPr>
                <a:xfrm>
                  <a:off x="9060811" y="1355983"/>
                  <a:ext cx="2043558" cy="822454"/>
                </a:xfrm>
                <a:custGeom>
                  <a:avLst/>
                  <a:gdLst>
                    <a:gd name="connsiteX0" fmla="*/ 16293 w 2350108"/>
                    <a:gd name="connsiteY0" fmla="*/ 152019 h 945832"/>
                    <a:gd name="connsiteX1" fmla="*/ 11531 w 2350108"/>
                    <a:gd name="connsiteY1" fmla="*/ 513302 h 945832"/>
                    <a:gd name="connsiteX2" fmla="*/ 1071473 w 2350108"/>
                    <a:gd name="connsiteY2" fmla="*/ 945833 h 945832"/>
                    <a:gd name="connsiteX3" fmla="*/ 2350109 w 2350108"/>
                    <a:gd name="connsiteY3" fmla="*/ 722471 h 945832"/>
                    <a:gd name="connsiteX4" fmla="*/ 2221807 w 2350108"/>
                    <a:gd name="connsiteY4" fmla="*/ 693992 h 945832"/>
                    <a:gd name="connsiteX5" fmla="*/ 2206758 w 2350108"/>
                    <a:gd name="connsiteY5" fmla="*/ 386620 h 945832"/>
                    <a:gd name="connsiteX6" fmla="*/ 2319057 w 2350108"/>
                    <a:gd name="connsiteY6" fmla="*/ 374142 h 945832"/>
                    <a:gd name="connsiteX7" fmla="*/ 1042993 w 2350108"/>
                    <a:gd name="connsiteY7" fmla="*/ 0 h 945832"/>
                    <a:gd name="connsiteX8" fmla="*/ 16293 w 2350108"/>
                    <a:gd name="connsiteY8" fmla="*/ 152114 h 945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50108" h="945832">
                      <a:moveTo>
                        <a:pt x="16293" y="152019"/>
                      </a:moveTo>
                      <a:cubicBezTo>
                        <a:pt x="16293" y="152019"/>
                        <a:pt x="-16949" y="437197"/>
                        <a:pt x="11531" y="513302"/>
                      </a:cubicBezTo>
                      <a:lnTo>
                        <a:pt x="1071473" y="945833"/>
                      </a:lnTo>
                      <a:lnTo>
                        <a:pt x="2350109" y="722471"/>
                      </a:lnTo>
                      <a:lnTo>
                        <a:pt x="2221807" y="693992"/>
                      </a:lnTo>
                      <a:lnTo>
                        <a:pt x="2206758" y="386620"/>
                      </a:lnTo>
                      <a:lnTo>
                        <a:pt x="2319057" y="374142"/>
                      </a:lnTo>
                      <a:lnTo>
                        <a:pt x="1042993" y="0"/>
                      </a:lnTo>
                      <a:lnTo>
                        <a:pt x="16293" y="15211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rtl="0"/>
                  <a:endParaRPr lang="en-US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C0CC5B-70A0-6CEB-E10D-FC4575AFE6B8}"/>
                    </a:ext>
                  </a:extLst>
                </p:cNvPr>
                <p:cNvSpPr/>
                <p:nvPr/>
              </p:nvSpPr>
              <p:spPr>
                <a:xfrm>
                  <a:off x="9977686" y="1695846"/>
                  <a:ext cx="1039882" cy="438445"/>
                </a:xfrm>
                <a:custGeom>
                  <a:avLst/>
                  <a:gdLst>
                    <a:gd name="connsiteX0" fmla="*/ 1186444 w 1195873"/>
                    <a:gd name="connsiteY0" fmla="*/ 346 h 504218"/>
                    <a:gd name="connsiteX1" fmla="*/ 50397 w 1195873"/>
                    <a:gd name="connsiteY1" fmla="*/ 147698 h 504218"/>
                    <a:gd name="connsiteX2" fmla="*/ 83639 w 1195873"/>
                    <a:gd name="connsiteY2" fmla="*/ 504219 h 504218"/>
                    <a:gd name="connsiteX3" fmla="*/ 1195873 w 1195873"/>
                    <a:gd name="connsiteY3" fmla="*/ 323624 h 504218"/>
                    <a:gd name="connsiteX4" fmla="*/ 1186348 w 1195873"/>
                    <a:gd name="connsiteY4" fmla="*/ 441 h 504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5873" h="504218">
                      <a:moveTo>
                        <a:pt x="1186444" y="346"/>
                      </a:moveTo>
                      <a:lnTo>
                        <a:pt x="50397" y="147698"/>
                      </a:lnTo>
                      <a:cubicBezTo>
                        <a:pt x="50397" y="147698"/>
                        <a:pt x="-82667" y="399634"/>
                        <a:pt x="83639" y="504219"/>
                      </a:cubicBezTo>
                      <a:lnTo>
                        <a:pt x="1195873" y="323624"/>
                      </a:lnTo>
                      <a:cubicBezTo>
                        <a:pt x="1195873" y="323624"/>
                        <a:pt x="1186348" y="-13846"/>
                        <a:pt x="1186348" y="441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rtl="0"/>
                  <a:endParaRPr lang="en-US">
                    <a:latin typeface="Georgia" panose="02040502050405020303" pitchFamily="18" charset="0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D1F45E0-1B85-3A7B-3CA2-DC238C981DA9}"/>
                  </a:ext>
                </a:extLst>
              </p:cNvPr>
              <p:cNvGrpSpPr/>
              <p:nvPr/>
            </p:nvGrpSpPr>
            <p:grpSpPr>
              <a:xfrm>
                <a:off x="9189202" y="1285482"/>
                <a:ext cx="1705199" cy="522039"/>
                <a:chOff x="9349468" y="1295610"/>
                <a:chExt cx="1471477" cy="450486"/>
              </a:xfrm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F44C5C99-F55E-2760-FA42-D0E0C98C1E78}"/>
                    </a:ext>
                  </a:extLst>
                </p:cNvPr>
                <p:cNvSpPr/>
                <p:nvPr/>
              </p:nvSpPr>
              <p:spPr>
                <a:xfrm>
                  <a:off x="9349468" y="1295610"/>
                  <a:ext cx="1471477" cy="450486"/>
                </a:xfrm>
                <a:custGeom>
                  <a:avLst/>
                  <a:gdLst>
                    <a:gd name="connsiteX0" fmla="*/ 0 w 1692211"/>
                    <a:gd name="connsiteY0" fmla="*/ 109347 h 518064"/>
                    <a:gd name="connsiteX1" fmla="*/ 0 w 1692211"/>
                    <a:gd name="connsiteY1" fmla="*/ 385000 h 518064"/>
                    <a:gd name="connsiteX2" fmla="*/ 1226344 w 1692211"/>
                    <a:gd name="connsiteY2" fmla="*/ 518065 h 518064"/>
                    <a:gd name="connsiteX3" fmla="*/ 1692212 w 1692211"/>
                    <a:gd name="connsiteY3" fmla="*/ 370713 h 518064"/>
                    <a:gd name="connsiteX4" fmla="*/ 1630394 w 1692211"/>
                    <a:gd name="connsiteY4" fmla="*/ 346996 h 518064"/>
                    <a:gd name="connsiteX5" fmla="*/ 1635157 w 1692211"/>
                    <a:gd name="connsiteY5" fmla="*/ 123539 h 518064"/>
                    <a:gd name="connsiteX6" fmla="*/ 1682687 w 1692211"/>
                    <a:gd name="connsiteY6" fmla="*/ 104584 h 518064"/>
                    <a:gd name="connsiteX7" fmla="*/ 537115 w 1692211"/>
                    <a:gd name="connsiteY7" fmla="*/ 0 h 518064"/>
                    <a:gd name="connsiteX8" fmla="*/ 0 w 1692211"/>
                    <a:gd name="connsiteY8" fmla="*/ 109347 h 518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92211" h="518064">
                      <a:moveTo>
                        <a:pt x="0" y="109347"/>
                      </a:moveTo>
                      <a:lnTo>
                        <a:pt x="0" y="385000"/>
                      </a:lnTo>
                      <a:lnTo>
                        <a:pt x="1226344" y="518065"/>
                      </a:lnTo>
                      <a:lnTo>
                        <a:pt x="1692212" y="370713"/>
                      </a:lnTo>
                      <a:lnTo>
                        <a:pt x="1630394" y="346996"/>
                      </a:lnTo>
                      <a:lnTo>
                        <a:pt x="1635157" y="123539"/>
                      </a:lnTo>
                      <a:lnTo>
                        <a:pt x="1682687" y="104584"/>
                      </a:lnTo>
                      <a:lnTo>
                        <a:pt x="537115" y="0"/>
                      </a:lnTo>
                      <a:lnTo>
                        <a:pt x="0" y="1093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rtl="0"/>
                  <a:endParaRPr lang="en-US" dirty="0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CFF13079-391A-5759-139F-A29494432A5A}"/>
                    </a:ext>
                  </a:extLst>
                </p:cNvPr>
                <p:cNvSpPr/>
                <p:nvPr/>
              </p:nvSpPr>
              <p:spPr>
                <a:xfrm>
                  <a:off x="10411705" y="1393757"/>
                  <a:ext cx="380251" cy="327573"/>
                </a:xfrm>
                <a:custGeom>
                  <a:avLst/>
                  <a:gdLst>
                    <a:gd name="connsiteX0" fmla="*/ 437293 w 437292"/>
                    <a:gd name="connsiteY0" fmla="*/ 0 h 376713"/>
                    <a:gd name="connsiteX1" fmla="*/ 0 w 437292"/>
                    <a:gd name="connsiteY1" fmla="*/ 120015 h 376713"/>
                    <a:gd name="connsiteX2" fmla="*/ 0 w 437292"/>
                    <a:gd name="connsiteY2" fmla="*/ 348234 h 376713"/>
                    <a:gd name="connsiteX3" fmla="*/ 0 w 437292"/>
                    <a:gd name="connsiteY3" fmla="*/ 376714 h 376713"/>
                    <a:gd name="connsiteX4" fmla="*/ 431197 w 437292"/>
                    <a:gd name="connsiteY4" fmla="*/ 240125 h 376713"/>
                    <a:gd name="connsiteX5" fmla="*/ 437293 w 437292"/>
                    <a:gd name="connsiteY5" fmla="*/ 0 h 3767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7292" h="376713">
                      <a:moveTo>
                        <a:pt x="437293" y="0"/>
                      </a:moveTo>
                      <a:lnTo>
                        <a:pt x="0" y="120015"/>
                      </a:lnTo>
                      <a:lnTo>
                        <a:pt x="0" y="348234"/>
                      </a:lnTo>
                      <a:lnTo>
                        <a:pt x="0" y="376714"/>
                      </a:lnTo>
                      <a:lnTo>
                        <a:pt x="431197" y="240125"/>
                      </a:lnTo>
                      <a:lnTo>
                        <a:pt x="437293" y="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rtl="0"/>
                  <a:endParaRPr lang="en-US">
                    <a:latin typeface="Georgia" panose="02040502050405020303" pitchFamily="18" charset="0"/>
                  </a:endParaRPr>
                </a:p>
              </p:txBody>
            </p:sp>
          </p:grp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323058-E325-17BE-0968-0B2067672C7A}"/>
                </a:ext>
              </a:extLst>
            </p:cNvPr>
            <p:cNvSpPr/>
            <p:nvPr/>
          </p:nvSpPr>
          <p:spPr>
            <a:xfrm rot="5400000" flipH="1" flipV="1">
              <a:off x="9677052" y="4942267"/>
              <a:ext cx="176821" cy="1164992"/>
            </a:xfrm>
            <a:custGeom>
              <a:avLst/>
              <a:gdLst>
                <a:gd name="connsiteX0" fmla="*/ 592232 w 833311"/>
                <a:gd name="connsiteY0" fmla="*/ 770186 h 5490305"/>
                <a:gd name="connsiteX1" fmla="*/ 592232 w 833311"/>
                <a:gd name="connsiteY1" fmla="*/ 450057 h 5490305"/>
                <a:gd name="connsiteX2" fmla="*/ 588215 w 833311"/>
                <a:gd name="connsiteY2" fmla="*/ 78359 h 5490305"/>
                <a:gd name="connsiteX3" fmla="*/ 583527 w 833311"/>
                <a:gd name="connsiteY3" fmla="*/ 26790 h 5490305"/>
                <a:gd name="connsiteX4" fmla="*/ 600268 w 833311"/>
                <a:gd name="connsiteY4" fmla="*/ 26790 h 5490305"/>
                <a:gd name="connsiteX5" fmla="*/ 638439 w 833311"/>
                <a:gd name="connsiteY5" fmla="*/ 92423 h 5490305"/>
                <a:gd name="connsiteX6" fmla="*/ 725495 w 833311"/>
                <a:gd name="connsiteY6" fmla="*/ 612800 h 5490305"/>
                <a:gd name="connsiteX7" fmla="*/ 735539 w 833311"/>
                <a:gd name="connsiteY7" fmla="*/ 742058 h 5490305"/>
                <a:gd name="connsiteX8" fmla="*/ 738218 w 833311"/>
                <a:gd name="connsiteY8" fmla="*/ 770186 h 5490305"/>
                <a:gd name="connsiteX9" fmla="*/ 665225 w 833311"/>
                <a:gd name="connsiteY9" fmla="*/ 770186 h 5490305"/>
                <a:gd name="connsiteX10" fmla="*/ 377942 w 833311"/>
                <a:gd name="connsiteY10" fmla="*/ 796975 h 5490305"/>
                <a:gd name="connsiteX11" fmla="*/ 579509 w 833311"/>
                <a:gd name="connsiteY11" fmla="*/ 796975 h 5490305"/>
                <a:gd name="connsiteX12" fmla="*/ 781746 w 833311"/>
                <a:gd name="connsiteY12" fmla="*/ 796975 h 5490305"/>
                <a:gd name="connsiteX13" fmla="*/ 777058 w 833311"/>
                <a:gd name="connsiteY13" fmla="*/ 745406 h 5490305"/>
                <a:gd name="connsiteX14" fmla="*/ 651162 w 833311"/>
                <a:gd name="connsiteY14" fmla="*/ 44872 h 5490305"/>
                <a:gd name="connsiteX15" fmla="*/ 630403 w 833311"/>
                <a:gd name="connsiteY15" fmla="*/ 0 h 5490305"/>
                <a:gd name="connsiteX16" fmla="*/ 581518 w 833311"/>
                <a:gd name="connsiteY16" fmla="*/ 0 h 5490305"/>
                <a:gd name="connsiteX17" fmla="*/ 531963 w 833311"/>
                <a:gd name="connsiteY17" fmla="*/ 0 h 5490305"/>
                <a:gd name="connsiteX18" fmla="*/ 515891 w 833311"/>
                <a:gd name="connsiteY18" fmla="*/ 32147 h 5490305"/>
                <a:gd name="connsiteX19" fmla="*/ 391335 w 833311"/>
                <a:gd name="connsiteY19" fmla="*/ 673076 h 5490305"/>
                <a:gd name="connsiteX20" fmla="*/ 381290 w 833311"/>
                <a:gd name="connsiteY20" fmla="*/ 772195 h 5490305"/>
                <a:gd name="connsiteX21" fmla="*/ 418123 w 833311"/>
                <a:gd name="connsiteY21" fmla="*/ 3114927 h 5490305"/>
                <a:gd name="connsiteX22" fmla="*/ 418123 w 833311"/>
                <a:gd name="connsiteY22" fmla="*/ 2575797 h 5490305"/>
                <a:gd name="connsiteX23" fmla="*/ 448927 w 833311"/>
                <a:gd name="connsiteY23" fmla="*/ 1013995 h 5490305"/>
                <a:gd name="connsiteX24" fmla="*/ 469017 w 833311"/>
                <a:gd name="connsiteY24" fmla="*/ 934967 h 5490305"/>
                <a:gd name="connsiteX25" fmla="*/ 485089 w 833311"/>
                <a:gd name="connsiteY25" fmla="*/ 934967 h 5490305"/>
                <a:gd name="connsiteX26" fmla="*/ 483750 w 833311"/>
                <a:gd name="connsiteY26" fmla="*/ 2025282 h 5490305"/>
                <a:gd name="connsiteX27" fmla="*/ 481741 w 833311"/>
                <a:gd name="connsiteY27" fmla="*/ 3114927 h 5490305"/>
                <a:gd name="connsiteX28" fmla="*/ 450267 w 833311"/>
                <a:gd name="connsiteY28" fmla="*/ 3114927 h 5490305"/>
                <a:gd name="connsiteX29" fmla="*/ 833311 w 833311"/>
                <a:gd name="connsiteY29" fmla="*/ 3178551 h 5490305"/>
                <a:gd name="connsiteX30" fmla="*/ 833311 w 833311"/>
                <a:gd name="connsiteY30" fmla="*/ 2557715 h 5490305"/>
                <a:gd name="connsiteX31" fmla="*/ 791123 w 833311"/>
                <a:gd name="connsiteY31" fmla="*/ 951710 h 5490305"/>
                <a:gd name="connsiteX32" fmla="*/ 783087 w 833311"/>
                <a:gd name="connsiteY32" fmla="*/ 844554 h 5490305"/>
                <a:gd name="connsiteX33" fmla="*/ 581520 w 833311"/>
                <a:gd name="connsiteY33" fmla="*/ 842545 h 5490305"/>
                <a:gd name="connsiteX34" fmla="*/ 379952 w 833311"/>
                <a:gd name="connsiteY34" fmla="*/ 841205 h 5490305"/>
                <a:gd name="connsiteX35" fmla="*/ 375265 w 833311"/>
                <a:gd name="connsiteY35" fmla="*/ 886077 h 5490305"/>
                <a:gd name="connsiteX36" fmla="*/ 344460 w 833311"/>
                <a:gd name="connsiteY36" fmla="*/ 1417170 h 5490305"/>
                <a:gd name="connsiteX37" fmla="*/ 333076 w 833311"/>
                <a:gd name="connsiteY37" fmla="*/ 3173863 h 5490305"/>
                <a:gd name="connsiteX38" fmla="*/ 587547 w 833311"/>
                <a:gd name="connsiteY38" fmla="*/ 3177882 h 5490305"/>
                <a:gd name="connsiteX39" fmla="*/ 469686 w 833311"/>
                <a:gd name="connsiteY39" fmla="*/ 5070287 h 5490305"/>
                <a:gd name="connsiteX40" fmla="*/ 424819 w 833311"/>
                <a:gd name="connsiteY40" fmla="*/ 5034791 h 5490305"/>
                <a:gd name="connsiteX41" fmla="*/ 418122 w 833311"/>
                <a:gd name="connsiteY41" fmla="*/ 4145394 h 5490305"/>
                <a:gd name="connsiteX42" fmla="*/ 418122 w 833311"/>
                <a:gd name="connsiteY42" fmla="*/ 3275419 h 5490305"/>
                <a:gd name="connsiteX43" fmla="*/ 451605 w 833311"/>
                <a:gd name="connsiteY43" fmla="*/ 3275419 h 5490305"/>
                <a:gd name="connsiteX44" fmla="*/ 485088 w 833311"/>
                <a:gd name="connsiteY44" fmla="*/ 3275419 h 5490305"/>
                <a:gd name="connsiteX45" fmla="*/ 485088 w 833311"/>
                <a:gd name="connsiteY45" fmla="*/ 4172853 h 5490305"/>
                <a:gd name="connsiteX46" fmla="*/ 485088 w 833311"/>
                <a:gd name="connsiteY46" fmla="*/ 5070287 h 5490305"/>
                <a:gd name="connsiteX47" fmla="*/ 271389 w 833311"/>
                <a:gd name="connsiteY47" fmla="*/ 5076838 h 5490305"/>
                <a:gd name="connsiteX48" fmla="*/ 278086 w 833311"/>
                <a:gd name="connsiteY48" fmla="*/ 4917443 h 5490305"/>
                <a:gd name="connsiteX49" fmla="*/ 278086 w 833311"/>
                <a:gd name="connsiteY49" fmla="*/ 4757378 h 5490305"/>
                <a:gd name="connsiteX50" fmla="*/ 243264 w 833311"/>
                <a:gd name="connsiteY50" fmla="*/ 4769433 h 5490305"/>
                <a:gd name="connsiteX51" fmla="*/ 168262 w 833311"/>
                <a:gd name="connsiteY51" fmla="*/ 4774791 h 5490305"/>
                <a:gd name="connsiteX52" fmla="*/ 139467 w 833311"/>
                <a:gd name="connsiteY52" fmla="*/ 4364918 h 5490305"/>
                <a:gd name="connsiteX53" fmla="*/ 168262 w 833311"/>
                <a:gd name="connsiteY53" fmla="*/ 3658357 h 5490305"/>
                <a:gd name="connsiteX54" fmla="*/ 233888 w 833311"/>
                <a:gd name="connsiteY54" fmla="*/ 3637595 h 5490305"/>
                <a:gd name="connsiteX55" fmla="*/ 269380 w 833311"/>
                <a:gd name="connsiteY55" fmla="*/ 3591384 h 5490305"/>
                <a:gd name="connsiteX56" fmla="*/ 210450 w 833311"/>
                <a:gd name="connsiteY56" fmla="*/ 3490255 h 5490305"/>
                <a:gd name="connsiteX57" fmla="*/ 138127 w 833311"/>
                <a:gd name="connsiteY57" fmla="*/ 3523742 h 5490305"/>
                <a:gd name="connsiteX58" fmla="*/ 67813 w 833311"/>
                <a:gd name="connsiteY58" fmla="*/ 4062202 h 5490305"/>
                <a:gd name="connsiteX59" fmla="*/ 12231 w 833311"/>
                <a:gd name="connsiteY59" fmla="*/ 4862525 h 5490305"/>
                <a:gd name="connsiteX60" fmla="*/ 209111 w 833311"/>
                <a:gd name="connsiteY60" fmla="*/ 5048039 h 5490305"/>
                <a:gd name="connsiteX61" fmla="*/ 271389 w 833311"/>
                <a:gd name="connsiteY61" fmla="*/ 5076838 h 5490305"/>
                <a:gd name="connsiteX62" fmla="*/ 483027 w 833311"/>
                <a:gd name="connsiteY62" fmla="*/ 5169531 h 5490305"/>
                <a:gd name="connsiteX63" fmla="*/ 590894 w 833311"/>
                <a:gd name="connsiteY63" fmla="*/ 5168736 h 5490305"/>
                <a:gd name="connsiteX64" fmla="*/ 794471 w 833311"/>
                <a:gd name="connsiteY64" fmla="*/ 5167397 h 5490305"/>
                <a:gd name="connsiteX65" fmla="*/ 813891 w 833311"/>
                <a:gd name="connsiteY65" fmla="*/ 5145296 h 5490305"/>
                <a:gd name="connsiteX66" fmla="*/ 833311 w 833311"/>
                <a:gd name="connsiteY66" fmla="*/ 5123865 h 5490305"/>
                <a:gd name="connsiteX67" fmla="*/ 833311 w 833311"/>
                <a:gd name="connsiteY67" fmla="*/ 4169504 h 5490305"/>
                <a:gd name="connsiteX68" fmla="*/ 833311 w 833311"/>
                <a:gd name="connsiteY68" fmla="*/ 3215144 h 5490305"/>
                <a:gd name="connsiteX69" fmla="*/ 578841 w 833311"/>
                <a:gd name="connsiteY69" fmla="*/ 3215144 h 5490305"/>
                <a:gd name="connsiteX70" fmla="*/ 324370 w 833311"/>
                <a:gd name="connsiteY70" fmla="*/ 3215144 h 5490305"/>
                <a:gd name="connsiteX71" fmla="*/ 324370 w 833311"/>
                <a:gd name="connsiteY71" fmla="*/ 4159458 h 5490305"/>
                <a:gd name="connsiteX72" fmla="*/ 365219 w 833311"/>
                <a:gd name="connsiteY72" fmla="*/ 5159360 h 5490305"/>
                <a:gd name="connsiteX73" fmla="*/ 483027 w 833311"/>
                <a:gd name="connsiteY73" fmla="*/ 5169531 h 5490305"/>
                <a:gd name="connsiteX74" fmla="*/ 639776 w 833311"/>
                <a:gd name="connsiteY74" fmla="*/ 5463516 h 5490305"/>
                <a:gd name="connsiteX75" fmla="*/ 605623 w 833311"/>
                <a:gd name="connsiteY75" fmla="*/ 5452131 h 5490305"/>
                <a:gd name="connsiteX76" fmla="*/ 603614 w 833311"/>
                <a:gd name="connsiteY76" fmla="*/ 5337608 h 5490305"/>
                <a:gd name="connsiteX77" fmla="*/ 602275 w 833311"/>
                <a:gd name="connsiteY77" fmla="*/ 5235809 h 5490305"/>
                <a:gd name="connsiteX78" fmla="*/ 661205 w 833311"/>
                <a:gd name="connsiteY78" fmla="*/ 5235809 h 5490305"/>
                <a:gd name="connsiteX79" fmla="*/ 719465 w 833311"/>
                <a:gd name="connsiteY79" fmla="*/ 5235809 h 5490305"/>
                <a:gd name="connsiteX80" fmla="*/ 719465 w 833311"/>
                <a:gd name="connsiteY80" fmla="*/ 5319525 h 5490305"/>
                <a:gd name="connsiteX81" fmla="*/ 687321 w 833311"/>
                <a:gd name="connsiteY81" fmla="*/ 5456149 h 5490305"/>
                <a:gd name="connsiteX82" fmla="*/ 639776 w 833311"/>
                <a:gd name="connsiteY82" fmla="*/ 5463516 h 5490305"/>
                <a:gd name="connsiteX83" fmla="*/ 463655 w 833311"/>
                <a:gd name="connsiteY83" fmla="*/ 5490305 h 5490305"/>
                <a:gd name="connsiteX84" fmla="*/ 580176 w 833311"/>
                <a:gd name="connsiteY84" fmla="*/ 5490305 h 5490305"/>
                <a:gd name="connsiteX85" fmla="*/ 746251 w 833311"/>
                <a:gd name="connsiteY85" fmla="*/ 5319525 h 5490305"/>
                <a:gd name="connsiteX86" fmla="*/ 746251 w 833311"/>
                <a:gd name="connsiteY86" fmla="*/ 5215717 h 5490305"/>
                <a:gd name="connsiteX87" fmla="*/ 582185 w 833311"/>
                <a:gd name="connsiteY87" fmla="*/ 5215717 h 5490305"/>
                <a:gd name="connsiteX88" fmla="*/ 418118 w 833311"/>
                <a:gd name="connsiteY88" fmla="*/ 5215717 h 5490305"/>
                <a:gd name="connsiteX89" fmla="*/ 418118 w 833311"/>
                <a:gd name="connsiteY89" fmla="*/ 5330241 h 5490305"/>
                <a:gd name="connsiteX90" fmla="*/ 418118 w 833311"/>
                <a:gd name="connsiteY90" fmla="*/ 5444764 h 5490305"/>
                <a:gd name="connsiteX91" fmla="*/ 440887 w 833311"/>
                <a:gd name="connsiteY91" fmla="*/ 5467535 h 5490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833311" h="5490305">
                  <a:moveTo>
                    <a:pt x="592232" y="770186"/>
                  </a:moveTo>
                  <a:lnTo>
                    <a:pt x="592232" y="450057"/>
                  </a:lnTo>
                  <a:cubicBezTo>
                    <a:pt x="592232" y="273249"/>
                    <a:pt x="590224" y="106487"/>
                    <a:pt x="588215" y="78359"/>
                  </a:cubicBezTo>
                  <a:lnTo>
                    <a:pt x="583527" y="26790"/>
                  </a:lnTo>
                  <a:lnTo>
                    <a:pt x="600268" y="26790"/>
                  </a:lnTo>
                  <a:cubicBezTo>
                    <a:pt x="615671" y="26790"/>
                    <a:pt x="619019" y="32817"/>
                    <a:pt x="638439" y="92423"/>
                  </a:cubicBezTo>
                  <a:cubicBezTo>
                    <a:pt x="681297" y="224359"/>
                    <a:pt x="709423" y="393130"/>
                    <a:pt x="725495" y="612800"/>
                  </a:cubicBezTo>
                  <a:cubicBezTo>
                    <a:pt x="730182" y="668388"/>
                    <a:pt x="734200" y="725984"/>
                    <a:pt x="735539" y="742058"/>
                  </a:cubicBezTo>
                  <a:lnTo>
                    <a:pt x="738218" y="770186"/>
                  </a:lnTo>
                  <a:lnTo>
                    <a:pt x="665225" y="770186"/>
                  </a:lnTo>
                  <a:close/>
                  <a:moveTo>
                    <a:pt x="377942" y="796975"/>
                  </a:moveTo>
                  <a:lnTo>
                    <a:pt x="579509" y="796975"/>
                  </a:lnTo>
                  <a:lnTo>
                    <a:pt x="781746" y="796975"/>
                  </a:lnTo>
                  <a:lnTo>
                    <a:pt x="777058" y="745406"/>
                  </a:lnTo>
                  <a:cubicBezTo>
                    <a:pt x="749602" y="428626"/>
                    <a:pt x="699378" y="150689"/>
                    <a:pt x="651162" y="44872"/>
                  </a:cubicBezTo>
                  <a:lnTo>
                    <a:pt x="630403" y="0"/>
                  </a:lnTo>
                  <a:lnTo>
                    <a:pt x="581518" y="0"/>
                  </a:lnTo>
                  <a:lnTo>
                    <a:pt x="531963" y="0"/>
                  </a:lnTo>
                  <a:lnTo>
                    <a:pt x="515891" y="32147"/>
                  </a:lnTo>
                  <a:cubicBezTo>
                    <a:pt x="469015" y="125239"/>
                    <a:pt x="419461" y="380405"/>
                    <a:pt x="391335" y="673076"/>
                  </a:cubicBezTo>
                  <a:cubicBezTo>
                    <a:pt x="387317" y="713929"/>
                    <a:pt x="382629" y="758131"/>
                    <a:pt x="381290" y="772195"/>
                  </a:cubicBezTo>
                  <a:close/>
                  <a:moveTo>
                    <a:pt x="418123" y="3114927"/>
                  </a:moveTo>
                  <a:lnTo>
                    <a:pt x="418123" y="2575797"/>
                  </a:lnTo>
                  <a:cubicBezTo>
                    <a:pt x="418123" y="1909419"/>
                    <a:pt x="428837" y="1385693"/>
                    <a:pt x="448927" y="1013995"/>
                  </a:cubicBezTo>
                  <a:cubicBezTo>
                    <a:pt x="453615" y="936307"/>
                    <a:pt x="453615" y="934967"/>
                    <a:pt x="469017" y="934967"/>
                  </a:cubicBezTo>
                  <a:lnTo>
                    <a:pt x="485089" y="934967"/>
                  </a:lnTo>
                  <a:lnTo>
                    <a:pt x="483750" y="2025282"/>
                  </a:lnTo>
                  <a:lnTo>
                    <a:pt x="481741" y="3114927"/>
                  </a:lnTo>
                  <a:lnTo>
                    <a:pt x="450267" y="3114927"/>
                  </a:lnTo>
                  <a:close/>
                  <a:moveTo>
                    <a:pt x="833311" y="3178551"/>
                  </a:moveTo>
                  <a:lnTo>
                    <a:pt x="833311" y="2557715"/>
                  </a:lnTo>
                  <a:cubicBezTo>
                    <a:pt x="833311" y="1802933"/>
                    <a:pt x="821927" y="1371629"/>
                    <a:pt x="791123" y="951710"/>
                  </a:cubicBezTo>
                  <a:lnTo>
                    <a:pt x="783087" y="844554"/>
                  </a:lnTo>
                  <a:lnTo>
                    <a:pt x="581520" y="842545"/>
                  </a:lnTo>
                  <a:lnTo>
                    <a:pt x="379952" y="841205"/>
                  </a:lnTo>
                  <a:lnTo>
                    <a:pt x="375265" y="886077"/>
                  </a:lnTo>
                  <a:cubicBezTo>
                    <a:pt x="368568" y="964435"/>
                    <a:pt x="351827" y="1245720"/>
                    <a:pt x="344460" y="1417170"/>
                  </a:cubicBezTo>
                  <a:cubicBezTo>
                    <a:pt x="324371" y="1893346"/>
                    <a:pt x="315665" y="3167166"/>
                    <a:pt x="333076" y="3173863"/>
                  </a:cubicBezTo>
                  <a:cubicBezTo>
                    <a:pt x="337094" y="3175872"/>
                    <a:pt x="451606" y="3177882"/>
                    <a:pt x="587547" y="3177882"/>
                  </a:cubicBezTo>
                  <a:close/>
                  <a:moveTo>
                    <a:pt x="469686" y="5070287"/>
                  </a:moveTo>
                  <a:cubicBezTo>
                    <a:pt x="448927" y="5070287"/>
                    <a:pt x="433525" y="5057562"/>
                    <a:pt x="424819" y="5034791"/>
                  </a:cubicBezTo>
                  <a:cubicBezTo>
                    <a:pt x="420131" y="5022066"/>
                    <a:pt x="418122" y="4734084"/>
                    <a:pt x="418122" y="4145394"/>
                  </a:cubicBezTo>
                  <a:lnTo>
                    <a:pt x="418122" y="3275419"/>
                  </a:lnTo>
                  <a:lnTo>
                    <a:pt x="451605" y="3275419"/>
                  </a:lnTo>
                  <a:lnTo>
                    <a:pt x="485088" y="3275419"/>
                  </a:lnTo>
                  <a:lnTo>
                    <a:pt x="485088" y="4172853"/>
                  </a:lnTo>
                  <a:lnTo>
                    <a:pt x="485088" y="5070287"/>
                  </a:lnTo>
                  <a:close/>
                  <a:moveTo>
                    <a:pt x="271389" y="5076838"/>
                  </a:moveTo>
                  <a:cubicBezTo>
                    <a:pt x="275407" y="5076838"/>
                    <a:pt x="278086" y="5014553"/>
                    <a:pt x="278086" y="4917443"/>
                  </a:cubicBezTo>
                  <a:lnTo>
                    <a:pt x="278086" y="4757378"/>
                  </a:lnTo>
                  <a:lnTo>
                    <a:pt x="243264" y="4769433"/>
                  </a:lnTo>
                  <a:cubicBezTo>
                    <a:pt x="201075" y="4784167"/>
                    <a:pt x="190361" y="4784837"/>
                    <a:pt x="168262" y="4774791"/>
                  </a:cubicBezTo>
                  <a:cubicBezTo>
                    <a:pt x="136118" y="4760057"/>
                    <a:pt x="135449" y="4754029"/>
                    <a:pt x="139467" y="4364918"/>
                  </a:cubicBezTo>
                  <a:cubicBezTo>
                    <a:pt x="144154" y="3928926"/>
                    <a:pt x="154199" y="3681127"/>
                    <a:pt x="168262" y="3658357"/>
                  </a:cubicBezTo>
                  <a:cubicBezTo>
                    <a:pt x="181655" y="3637595"/>
                    <a:pt x="201075" y="3631568"/>
                    <a:pt x="233888" y="3637595"/>
                  </a:cubicBezTo>
                  <a:cubicBezTo>
                    <a:pt x="268041" y="3643623"/>
                    <a:pt x="272729" y="3637595"/>
                    <a:pt x="269380" y="3591384"/>
                  </a:cubicBezTo>
                  <a:cubicBezTo>
                    <a:pt x="266702" y="3551870"/>
                    <a:pt x="240585" y="3506998"/>
                    <a:pt x="210450" y="3490255"/>
                  </a:cubicBezTo>
                  <a:cubicBezTo>
                    <a:pt x="185673" y="3476191"/>
                    <a:pt x="156878" y="3489586"/>
                    <a:pt x="138127" y="3523742"/>
                  </a:cubicBezTo>
                  <a:cubicBezTo>
                    <a:pt x="120716" y="3553879"/>
                    <a:pt x="121386" y="3550531"/>
                    <a:pt x="67813" y="4062202"/>
                  </a:cubicBezTo>
                  <a:cubicBezTo>
                    <a:pt x="-7858" y="4778809"/>
                    <a:pt x="-9867" y="4807608"/>
                    <a:pt x="12231" y="4862525"/>
                  </a:cubicBezTo>
                  <a:cubicBezTo>
                    <a:pt x="41027" y="4932177"/>
                    <a:pt x="109332" y="4996470"/>
                    <a:pt x="209111" y="5048039"/>
                  </a:cubicBezTo>
                  <a:cubicBezTo>
                    <a:pt x="239915" y="5064113"/>
                    <a:pt x="268041" y="5076838"/>
                    <a:pt x="271389" y="5076838"/>
                  </a:cubicBezTo>
                  <a:close/>
                  <a:moveTo>
                    <a:pt x="483027" y="5169531"/>
                  </a:moveTo>
                  <a:cubicBezTo>
                    <a:pt x="510996" y="5169531"/>
                    <a:pt x="546195" y="5169238"/>
                    <a:pt x="590894" y="5168736"/>
                  </a:cubicBezTo>
                  <a:lnTo>
                    <a:pt x="794471" y="5167397"/>
                  </a:lnTo>
                  <a:lnTo>
                    <a:pt x="813891" y="5145296"/>
                  </a:lnTo>
                  <a:lnTo>
                    <a:pt x="833311" y="5123865"/>
                  </a:lnTo>
                  <a:lnTo>
                    <a:pt x="833311" y="4169504"/>
                  </a:lnTo>
                  <a:lnTo>
                    <a:pt x="833311" y="3215144"/>
                  </a:lnTo>
                  <a:lnTo>
                    <a:pt x="578841" y="3215144"/>
                  </a:lnTo>
                  <a:lnTo>
                    <a:pt x="324370" y="3215144"/>
                  </a:lnTo>
                  <a:lnTo>
                    <a:pt x="324370" y="4159458"/>
                  </a:lnTo>
                  <a:cubicBezTo>
                    <a:pt x="324370" y="5197535"/>
                    <a:pt x="321692" y="5137929"/>
                    <a:pt x="365219" y="5159360"/>
                  </a:cubicBezTo>
                  <a:cubicBezTo>
                    <a:pt x="380286" y="5166894"/>
                    <a:pt x="399121" y="5169532"/>
                    <a:pt x="483027" y="5169531"/>
                  </a:cubicBezTo>
                  <a:close/>
                  <a:moveTo>
                    <a:pt x="639776" y="5463516"/>
                  </a:moveTo>
                  <a:cubicBezTo>
                    <a:pt x="611650" y="5463516"/>
                    <a:pt x="605623" y="5461507"/>
                    <a:pt x="605623" y="5452131"/>
                  </a:cubicBezTo>
                  <a:cubicBezTo>
                    <a:pt x="605623" y="5445434"/>
                    <a:pt x="604953" y="5393865"/>
                    <a:pt x="603614" y="5337608"/>
                  </a:cubicBezTo>
                  <a:lnTo>
                    <a:pt x="602275" y="5235809"/>
                  </a:lnTo>
                  <a:lnTo>
                    <a:pt x="661205" y="5235809"/>
                  </a:lnTo>
                  <a:lnTo>
                    <a:pt x="719465" y="5235809"/>
                  </a:lnTo>
                  <a:lnTo>
                    <a:pt x="719465" y="5319525"/>
                  </a:lnTo>
                  <a:cubicBezTo>
                    <a:pt x="719465" y="5409938"/>
                    <a:pt x="711429" y="5443425"/>
                    <a:pt x="687321" y="5456149"/>
                  </a:cubicBezTo>
                  <a:cubicBezTo>
                    <a:pt x="679285" y="5460168"/>
                    <a:pt x="658526" y="5463516"/>
                    <a:pt x="639776" y="5463516"/>
                  </a:cubicBezTo>
                  <a:close/>
                  <a:moveTo>
                    <a:pt x="463655" y="5490305"/>
                  </a:moveTo>
                  <a:lnTo>
                    <a:pt x="580176" y="5490305"/>
                  </a:lnTo>
                  <a:cubicBezTo>
                    <a:pt x="744912" y="5490305"/>
                    <a:pt x="746251" y="5488966"/>
                    <a:pt x="746251" y="5319525"/>
                  </a:cubicBezTo>
                  <a:lnTo>
                    <a:pt x="746251" y="5215717"/>
                  </a:lnTo>
                  <a:lnTo>
                    <a:pt x="582185" y="5215717"/>
                  </a:lnTo>
                  <a:lnTo>
                    <a:pt x="418118" y="5215717"/>
                  </a:lnTo>
                  <a:lnTo>
                    <a:pt x="418118" y="5330241"/>
                  </a:lnTo>
                  <a:lnTo>
                    <a:pt x="418118" y="5444764"/>
                  </a:lnTo>
                  <a:lnTo>
                    <a:pt x="440887" y="5467535"/>
                  </a:lnTo>
                  <a:close/>
                </a:path>
              </a:pathLst>
            </a:custGeom>
            <a:solidFill>
              <a:schemeClr val="accent6"/>
            </a:solidFill>
            <a:ln w="67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IN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613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66D7EF-4B87-98BA-69D7-AE3371A692B9}"/>
              </a:ext>
            </a:extLst>
          </p:cNvPr>
          <p:cNvSpPr txBox="1"/>
          <p:nvPr userDrawn="1"/>
        </p:nvSpPr>
        <p:spPr>
          <a:xfrm>
            <a:off x="827314" y="6300902"/>
            <a:ext cx="10537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n-lt"/>
              </a:rPr>
              <a:t>Attribution: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The presentation template is designed by </a:t>
            </a: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Collidu.com</a:t>
            </a:r>
            <a:endParaRPr lang="en-US" sz="2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246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376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46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6" r:id="rId3"/>
    <p:sldLayoutId id="2147483684" r:id="rId4"/>
    <p:sldLayoutId id="2147483683" r:id="rId5"/>
    <p:sldLayoutId id="2147483687" r:id="rId6"/>
    <p:sldLayoutId id="2147483685" r:id="rId7"/>
    <p:sldLayoutId id="2147483680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ojss-tech" TargetMode="External"/><Relationship Id="rId2" Type="http://schemas.openxmlformats.org/officeDocument/2006/relationships/hyperlink" Target="https://www.linkedin.com/in/ss-manoj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Freeform: Shape 1155">
            <a:extLst>
              <a:ext uri="{FF2B5EF4-FFF2-40B4-BE49-F238E27FC236}">
                <a16:creationId xmlns:a16="http://schemas.microsoft.com/office/drawing/2014/main" id="{C9E1D24C-4C1C-AF5F-67E1-038AD124F140}"/>
              </a:ext>
            </a:extLst>
          </p:cNvPr>
          <p:cNvSpPr/>
          <p:nvPr/>
        </p:nvSpPr>
        <p:spPr>
          <a:xfrm>
            <a:off x="809269" y="1353539"/>
            <a:ext cx="6545166" cy="4254490"/>
          </a:xfrm>
          <a:custGeom>
            <a:avLst/>
            <a:gdLst>
              <a:gd name="connsiteX0" fmla="*/ 3870497 w 3870592"/>
              <a:gd name="connsiteY0" fmla="*/ 2504914 h 2515963"/>
              <a:gd name="connsiteX1" fmla="*/ 3661518 w 3870592"/>
              <a:gd name="connsiteY1" fmla="*/ 2132963 h 2515963"/>
              <a:gd name="connsiteX2" fmla="*/ 3513595 w 3870592"/>
              <a:gd name="connsiteY2" fmla="*/ 2052286 h 2515963"/>
              <a:gd name="connsiteX3" fmla="*/ 3367577 w 3870592"/>
              <a:gd name="connsiteY3" fmla="*/ 1616327 h 2515963"/>
              <a:gd name="connsiteX4" fmla="*/ 3240227 w 3870592"/>
              <a:gd name="connsiteY4" fmla="*/ 1171414 h 2515963"/>
              <a:gd name="connsiteX5" fmla="*/ 3111259 w 3870592"/>
              <a:gd name="connsiteY5" fmla="*/ 1079879 h 2515963"/>
              <a:gd name="connsiteX6" fmla="*/ 2937523 w 3870592"/>
              <a:gd name="connsiteY6" fmla="*/ 757362 h 2515963"/>
              <a:gd name="connsiteX7" fmla="*/ 2904662 w 3870592"/>
              <a:gd name="connsiteY7" fmla="*/ 384649 h 2515963"/>
              <a:gd name="connsiteX8" fmla="*/ 2740451 w 3870592"/>
              <a:gd name="connsiteY8" fmla="*/ 43654 h 2515963"/>
              <a:gd name="connsiteX9" fmla="*/ 2533187 w 3870592"/>
              <a:gd name="connsiteY9" fmla="*/ 2506 h 2515963"/>
              <a:gd name="connsiteX10" fmla="*/ 2237245 w 3870592"/>
              <a:gd name="connsiteY10" fmla="*/ 28795 h 2515963"/>
              <a:gd name="connsiteX11" fmla="*/ 1912157 w 3870592"/>
              <a:gd name="connsiteY11" fmla="*/ 215295 h 2515963"/>
              <a:gd name="connsiteX12" fmla="*/ 1460481 w 3870592"/>
              <a:gd name="connsiteY12" fmla="*/ 200150 h 2515963"/>
              <a:gd name="connsiteX13" fmla="*/ 1018045 w 3870592"/>
              <a:gd name="connsiteY13" fmla="*/ 73944 h 2515963"/>
              <a:gd name="connsiteX14" fmla="*/ 604755 w 3870592"/>
              <a:gd name="connsiteY14" fmla="*/ 223391 h 2515963"/>
              <a:gd name="connsiteX15" fmla="*/ 420637 w 3870592"/>
              <a:gd name="connsiteY15" fmla="*/ 769936 h 2515963"/>
              <a:gd name="connsiteX16" fmla="*/ 207467 w 3870592"/>
              <a:gd name="connsiteY16" fmla="*/ 954625 h 2515963"/>
              <a:gd name="connsiteX17" fmla="*/ 116789 w 3870592"/>
              <a:gd name="connsiteY17" fmla="*/ 1323529 h 2515963"/>
              <a:gd name="connsiteX18" fmla="*/ 111836 w 3870592"/>
              <a:gd name="connsiteY18" fmla="*/ 1711101 h 2515963"/>
              <a:gd name="connsiteX19" fmla="*/ 6395 w 3870592"/>
              <a:gd name="connsiteY19" fmla="*/ 2128201 h 2515963"/>
              <a:gd name="connsiteX20" fmla="*/ 103264 w 3870592"/>
              <a:gd name="connsiteY20" fmla="*/ 2314986 h 2515963"/>
              <a:gd name="connsiteX21" fmla="*/ 136602 w 3870592"/>
              <a:gd name="connsiteY21" fmla="*/ 2515963 h 2515963"/>
              <a:gd name="connsiteX22" fmla="*/ 3870592 w 3870592"/>
              <a:gd name="connsiteY22" fmla="*/ 2504914 h 251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70592" h="2515963">
                <a:moveTo>
                  <a:pt x="3870497" y="2504914"/>
                </a:moveTo>
                <a:cubicBezTo>
                  <a:pt x="3873354" y="2355848"/>
                  <a:pt x="3790296" y="2208115"/>
                  <a:pt x="3661518" y="2132963"/>
                </a:cubicBezTo>
                <a:cubicBezTo>
                  <a:pt x="3612941" y="2104674"/>
                  <a:pt x="3558648" y="2086005"/>
                  <a:pt x="3513595" y="2052286"/>
                </a:cubicBezTo>
                <a:cubicBezTo>
                  <a:pt x="3386341" y="1956846"/>
                  <a:pt x="3369577" y="1775395"/>
                  <a:pt x="3367577" y="1616327"/>
                </a:cubicBezTo>
                <a:cubicBezTo>
                  <a:pt x="3365481" y="1457260"/>
                  <a:pt x="3358433" y="1277809"/>
                  <a:pt x="3240227" y="1171414"/>
                </a:cubicBezTo>
                <a:cubicBezTo>
                  <a:pt x="3200984" y="1136172"/>
                  <a:pt x="3152693" y="1112550"/>
                  <a:pt x="3111259" y="1079879"/>
                </a:cubicBezTo>
                <a:cubicBezTo>
                  <a:pt x="3013247" y="1002631"/>
                  <a:pt x="2960859" y="879949"/>
                  <a:pt x="2937523" y="757362"/>
                </a:cubicBezTo>
                <a:cubicBezTo>
                  <a:pt x="2914092" y="634776"/>
                  <a:pt x="2915901" y="508951"/>
                  <a:pt x="2904662" y="384649"/>
                </a:cubicBezTo>
                <a:cubicBezTo>
                  <a:pt x="2892946" y="253681"/>
                  <a:pt x="2855417" y="107567"/>
                  <a:pt x="2740451" y="43654"/>
                </a:cubicBezTo>
                <a:cubicBezTo>
                  <a:pt x="2678252" y="9079"/>
                  <a:pt x="2604243" y="5364"/>
                  <a:pt x="2533187" y="2506"/>
                </a:cubicBezTo>
                <a:cubicBezTo>
                  <a:pt x="2433555" y="-1494"/>
                  <a:pt x="2330971" y="-5114"/>
                  <a:pt x="2237245" y="28795"/>
                </a:cubicBezTo>
                <a:cubicBezTo>
                  <a:pt x="2119516" y="71467"/>
                  <a:pt x="2028457" y="168813"/>
                  <a:pt x="1912157" y="215295"/>
                </a:cubicBezTo>
                <a:cubicBezTo>
                  <a:pt x="1769472" y="272350"/>
                  <a:pt x="1607262" y="245680"/>
                  <a:pt x="1460481" y="200150"/>
                </a:cubicBezTo>
                <a:cubicBezTo>
                  <a:pt x="1313701" y="154621"/>
                  <a:pt x="1170826" y="90803"/>
                  <a:pt x="1018045" y="73944"/>
                </a:cubicBezTo>
                <a:cubicBezTo>
                  <a:pt x="865264" y="57085"/>
                  <a:pt x="693909" y="98233"/>
                  <a:pt x="604755" y="223391"/>
                </a:cubicBezTo>
                <a:cubicBezTo>
                  <a:pt x="491979" y="381696"/>
                  <a:pt x="543605" y="619441"/>
                  <a:pt x="420637" y="769936"/>
                </a:cubicBezTo>
                <a:cubicBezTo>
                  <a:pt x="361010" y="842897"/>
                  <a:pt x="268808" y="883093"/>
                  <a:pt x="207467" y="954625"/>
                </a:cubicBezTo>
                <a:cubicBezTo>
                  <a:pt x="122981" y="1053114"/>
                  <a:pt x="110408" y="1193798"/>
                  <a:pt x="116789" y="1323529"/>
                </a:cubicBezTo>
                <a:cubicBezTo>
                  <a:pt x="123171" y="1453164"/>
                  <a:pt x="144126" y="1585371"/>
                  <a:pt x="111836" y="1711101"/>
                </a:cubicBezTo>
                <a:cubicBezTo>
                  <a:pt x="75641" y="1852166"/>
                  <a:pt x="-26371" y="1986373"/>
                  <a:pt x="6395" y="2128201"/>
                </a:cubicBezTo>
                <a:cubicBezTo>
                  <a:pt x="22206" y="2196876"/>
                  <a:pt x="67926" y="2254026"/>
                  <a:pt x="103264" y="2314986"/>
                </a:cubicBezTo>
                <a:cubicBezTo>
                  <a:pt x="138602" y="2375946"/>
                  <a:pt x="164319" y="2451098"/>
                  <a:pt x="136602" y="2515963"/>
                </a:cubicBezTo>
                <a:lnTo>
                  <a:pt x="3870592" y="2504914"/>
                </a:lnTo>
                <a:close/>
              </a:path>
            </a:pathLst>
          </a:custGeom>
          <a:solidFill>
            <a:srgbClr val="4C867B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latin typeface="Playfair Display Medium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635BB8-13E9-4085-CE71-2C70A720DDA5}"/>
              </a:ext>
            </a:extLst>
          </p:cNvPr>
          <p:cNvGrpSpPr/>
          <p:nvPr/>
        </p:nvGrpSpPr>
        <p:grpSpPr>
          <a:xfrm>
            <a:off x="5911132" y="2045472"/>
            <a:ext cx="892936" cy="519420"/>
            <a:chOff x="5911132" y="2045472"/>
            <a:chExt cx="892936" cy="51942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815378C-7BC5-3EA7-AB98-5DFFFC27DE2D}"/>
                </a:ext>
              </a:extLst>
            </p:cNvPr>
            <p:cNvSpPr/>
            <p:nvPr/>
          </p:nvSpPr>
          <p:spPr>
            <a:xfrm>
              <a:off x="6129671" y="2045521"/>
              <a:ext cx="674397" cy="397565"/>
            </a:xfrm>
            <a:custGeom>
              <a:avLst/>
              <a:gdLst>
                <a:gd name="connsiteX0" fmla="*/ 58 w 805885"/>
                <a:gd name="connsiteY0" fmla="*/ 475079 h 475079"/>
                <a:gd name="connsiteX1" fmla="*/ 805886 w 805885"/>
                <a:gd name="connsiteY1" fmla="*/ 0 h 475079"/>
                <a:gd name="connsiteX2" fmla="*/ 69192 w 805885"/>
                <a:gd name="connsiteY2" fmla="*/ 275546 h 475079"/>
                <a:gd name="connsiteX3" fmla="*/ 0 w 805885"/>
                <a:gd name="connsiteY3" fmla="*/ 475079 h 47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5885" h="475079">
                  <a:moveTo>
                    <a:pt x="58" y="475079"/>
                  </a:moveTo>
                  <a:cubicBezTo>
                    <a:pt x="58" y="475079"/>
                    <a:pt x="587874" y="116117"/>
                    <a:pt x="805886" y="0"/>
                  </a:cubicBezTo>
                  <a:cubicBezTo>
                    <a:pt x="805886" y="0"/>
                    <a:pt x="280967" y="228271"/>
                    <a:pt x="69192" y="275546"/>
                  </a:cubicBezTo>
                  <a:cubicBezTo>
                    <a:pt x="69192" y="275546"/>
                    <a:pt x="27106" y="385659"/>
                    <a:pt x="0" y="475079"/>
                  </a:cubicBezTo>
                  <a:close/>
                </a:path>
              </a:pathLst>
            </a:custGeom>
            <a:solidFill>
              <a:srgbClr val="2C4E48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63CD1C6-1C83-3CA5-903B-FF5929FEC3D7}"/>
                </a:ext>
              </a:extLst>
            </p:cNvPr>
            <p:cNvSpPr/>
            <p:nvPr/>
          </p:nvSpPr>
          <p:spPr>
            <a:xfrm>
              <a:off x="6129720" y="2045472"/>
              <a:ext cx="674348" cy="397614"/>
            </a:xfrm>
            <a:custGeom>
              <a:avLst/>
              <a:gdLst>
                <a:gd name="connsiteX0" fmla="*/ 805827 w 805827"/>
                <a:gd name="connsiteY0" fmla="*/ 58 h 475137"/>
                <a:gd name="connsiteX1" fmla="*/ 0 w 805827"/>
                <a:gd name="connsiteY1" fmla="*/ 475137 h 475137"/>
                <a:gd name="connsiteX2" fmla="*/ 162868 w 805827"/>
                <a:gd name="connsiteY2" fmla="*/ 334712 h 475137"/>
                <a:gd name="connsiteX3" fmla="*/ 805827 w 805827"/>
                <a:gd name="connsiteY3" fmla="*/ 0 h 47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5827" h="475137">
                  <a:moveTo>
                    <a:pt x="805827" y="58"/>
                  </a:moveTo>
                  <a:cubicBezTo>
                    <a:pt x="587816" y="116176"/>
                    <a:pt x="0" y="475137"/>
                    <a:pt x="0" y="475137"/>
                  </a:cubicBezTo>
                  <a:cubicBezTo>
                    <a:pt x="0" y="475137"/>
                    <a:pt x="126960" y="367705"/>
                    <a:pt x="162868" y="334712"/>
                  </a:cubicBezTo>
                  <a:cubicBezTo>
                    <a:pt x="162868" y="334712"/>
                    <a:pt x="706615" y="38181"/>
                    <a:pt x="805827" y="0"/>
                  </a:cubicBezTo>
                  <a:close/>
                </a:path>
              </a:pathLst>
            </a:custGeom>
            <a:solidFill>
              <a:srgbClr val="2C4E48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1C9B51C-DDF7-2836-8FEB-291813D5FFA8}"/>
                </a:ext>
              </a:extLst>
            </p:cNvPr>
            <p:cNvSpPr/>
            <p:nvPr/>
          </p:nvSpPr>
          <p:spPr>
            <a:xfrm>
              <a:off x="5911132" y="2045521"/>
              <a:ext cx="892935" cy="230587"/>
            </a:xfrm>
            <a:custGeom>
              <a:avLst/>
              <a:gdLst>
                <a:gd name="connsiteX0" fmla="*/ 330340 w 1067032"/>
                <a:gd name="connsiteY0" fmla="*/ 275546 h 275545"/>
                <a:gd name="connsiteX1" fmla="*/ 0 w 1067032"/>
                <a:gd name="connsiteY1" fmla="*/ 74439 h 275545"/>
                <a:gd name="connsiteX2" fmla="*/ 1067033 w 1067032"/>
                <a:gd name="connsiteY2" fmla="*/ 0 h 275545"/>
                <a:gd name="connsiteX3" fmla="*/ 330340 w 1067032"/>
                <a:gd name="connsiteY3" fmla="*/ 275546 h 275545"/>
                <a:gd name="connsiteX4" fmla="*/ 330340 w 1067032"/>
                <a:gd name="connsiteY4" fmla="*/ 275546 h 275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7032" h="275545">
                  <a:moveTo>
                    <a:pt x="330340" y="275546"/>
                  </a:moveTo>
                  <a:cubicBezTo>
                    <a:pt x="255027" y="227105"/>
                    <a:pt x="87613" y="128300"/>
                    <a:pt x="0" y="74439"/>
                  </a:cubicBezTo>
                  <a:cubicBezTo>
                    <a:pt x="0" y="74439"/>
                    <a:pt x="726900" y="10784"/>
                    <a:pt x="1067033" y="0"/>
                  </a:cubicBezTo>
                  <a:cubicBezTo>
                    <a:pt x="1067033" y="0"/>
                    <a:pt x="542115" y="228271"/>
                    <a:pt x="330340" y="275546"/>
                  </a:cubicBezTo>
                  <a:lnTo>
                    <a:pt x="330340" y="275546"/>
                  </a:lnTo>
                  <a:close/>
                </a:path>
              </a:pathLst>
            </a:custGeom>
            <a:solidFill>
              <a:srgbClr val="77B1A6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512520-D5B5-64DD-A009-D1CDFD0D73AB}"/>
                </a:ext>
              </a:extLst>
            </p:cNvPr>
            <p:cNvSpPr/>
            <p:nvPr/>
          </p:nvSpPr>
          <p:spPr>
            <a:xfrm>
              <a:off x="6266014" y="2045521"/>
              <a:ext cx="538054" cy="519371"/>
            </a:xfrm>
            <a:custGeom>
              <a:avLst/>
              <a:gdLst>
                <a:gd name="connsiteX0" fmla="*/ 0 w 642959"/>
                <a:gd name="connsiteY0" fmla="*/ 334712 h 620633"/>
                <a:gd name="connsiteX1" fmla="*/ 642959 w 642959"/>
                <a:gd name="connsiteY1" fmla="*/ 0 h 620633"/>
                <a:gd name="connsiteX2" fmla="*/ 400057 w 642959"/>
                <a:gd name="connsiteY2" fmla="*/ 620634 h 620633"/>
                <a:gd name="connsiteX3" fmla="*/ 0 w 642959"/>
                <a:gd name="connsiteY3" fmla="*/ 334712 h 620633"/>
                <a:gd name="connsiteX4" fmla="*/ 0 w 642959"/>
                <a:gd name="connsiteY4" fmla="*/ 334712 h 620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959" h="620633">
                  <a:moveTo>
                    <a:pt x="0" y="334712"/>
                  </a:moveTo>
                  <a:cubicBezTo>
                    <a:pt x="0" y="334712"/>
                    <a:pt x="543747" y="38181"/>
                    <a:pt x="642959" y="0"/>
                  </a:cubicBezTo>
                  <a:lnTo>
                    <a:pt x="400057" y="620634"/>
                  </a:lnTo>
                  <a:cubicBezTo>
                    <a:pt x="400057" y="620634"/>
                    <a:pt x="228679" y="482774"/>
                    <a:pt x="0" y="334712"/>
                  </a:cubicBezTo>
                  <a:lnTo>
                    <a:pt x="0" y="334712"/>
                  </a:lnTo>
                  <a:close/>
                </a:path>
              </a:pathLst>
            </a:custGeom>
            <a:solidFill>
              <a:srgbClr val="77B1A6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</p:grpSp>
      <p:grpSp>
        <p:nvGrpSpPr>
          <p:cNvPr id="21" name="Graphic 13">
            <a:extLst>
              <a:ext uri="{FF2B5EF4-FFF2-40B4-BE49-F238E27FC236}">
                <a16:creationId xmlns:a16="http://schemas.microsoft.com/office/drawing/2014/main" id="{BAF3AA88-BFF0-3C8C-338C-38C73859E016}"/>
              </a:ext>
            </a:extLst>
          </p:cNvPr>
          <p:cNvGrpSpPr/>
          <p:nvPr/>
        </p:nvGrpSpPr>
        <p:grpSpPr>
          <a:xfrm>
            <a:off x="5244735" y="2478550"/>
            <a:ext cx="828545" cy="679470"/>
            <a:chOff x="5867059" y="2502860"/>
            <a:chExt cx="990088" cy="811948"/>
          </a:xfrm>
          <a:noFill/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5ADB6B6-9C76-F4AC-83C8-E4566994A09C}"/>
                </a:ext>
              </a:extLst>
            </p:cNvPr>
            <p:cNvSpPr/>
            <p:nvPr/>
          </p:nvSpPr>
          <p:spPr>
            <a:xfrm>
              <a:off x="6832374" y="2502860"/>
              <a:ext cx="24774" cy="16613"/>
            </a:xfrm>
            <a:custGeom>
              <a:avLst/>
              <a:gdLst>
                <a:gd name="connsiteX0" fmla="*/ 24774 w 24774"/>
                <a:gd name="connsiteY0" fmla="*/ 0 h 16613"/>
                <a:gd name="connsiteX1" fmla="*/ 0 w 24774"/>
                <a:gd name="connsiteY1" fmla="*/ 16613 h 16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74" h="16613">
                  <a:moveTo>
                    <a:pt x="24774" y="0"/>
                  </a:moveTo>
                  <a:cubicBezTo>
                    <a:pt x="16438" y="5479"/>
                    <a:pt x="8161" y="11017"/>
                    <a:pt x="0" y="16613"/>
                  </a:cubicBezTo>
                </a:path>
              </a:pathLst>
            </a:custGeom>
            <a:noFill/>
            <a:ln w="29835" cap="rnd">
              <a:solidFill>
                <a:srgbClr val="A7CDC6"/>
              </a:solidFill>
              <a:prstDash val="dash"/>
              <a:round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23C8DBF-18DA-68E0-35A5-7D6BE44134D3}"/>
                </a:ext>
              </a:extLst>
            </p:cNvPr>
            <p:cNvSpPr/>
            <p:nvPr/>
          </p:nvSpPr>
          <p:spPr>
            <a:xfrm>
              <a:off x="5871373" y="2554740"/>
              <a:ext cx="911510" cy="699969"/>
            </a:xfrm>
            <a:custGeom>
              <a:avLst/>
              <a:gdLst>
                <a:gd name="connsiteX0" fmla="*/ 911511 w 911510"/>
                <a:gd name="connsiteY0" fmla="*/ 0 h 699969"/>
                <a:gd name="connsiteX1" fmla="*/ 778430 w 911510"/>
                <a:gd name="connsiteY1" fmla="*/ 100554 h 699969"/>
                <a:gd name="connsiteX2" fmla="*/ 543339 w 911510"/>
                <a:gd name="connsiteY2" fmla="*/ 410783 h 699969"/>
                <a:gd name="connsiteX3" fmla="*/ 571727 w 911510"/>
                <a:gd name="connsiteY3" fmla="*/ 540366 h 699969"/>
                <a:gd name="connsiteX4" fmla="*/ 645058 w 911510"/>
                <a:gd name="connsiteY4" fmla="*/ 579363 h 699969"/>
                <a:gd name="connsiteX5" fmla="*/ 752198 w 911510"/>
                <a:gd name="connsiteY5" fmla="*/ 575516 h 699969"/>
                <a:gd name="connsiteX6" fmla="*/ 873446 w 911510"/>
                <a:gd name="connsiteY6" fmla="*/ 414222 h 699969"/>
                <a:gd name="connsiteX7" fmla="*/ 721362 w 911510"/>
                <a:gd name="connsiteY7" fmla="*/ 181696 h 699969"/>
                <a:gd name="connsiteX8" fmla="*/ 511978 w 911510"/>
                <a:gd name="connsiteY8" fmla="*/ 165199 h 699969"/>
                <a:gd name="connsiteX9" fmla="*/ 80967 w 911510"/>
                <a:gd name="connsiteY9" fmla="*/ 486737 h 699969"/>
                <a:gd name="connsiteX10" fmla="*/ 0 w 911510"/>
                <a:gd name="connsiteY10" fmla="*/ 699969 h 699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1510" h="699969">
                  <a:moveTo>
                    <a:pt x="911511" y="0"/>
                  </a:moveTo>
                  <a:cubicBezTo>
                    <a:pt x="866800" y="32818"/>
                    <a:pt x="823373" y="67036"/>
                    <a:pt x="778430" y="100554"/>
                  </a:cubicBezTo>
                  <a:cubicBezTo>
                    <a:pt x="673679" y="178723"/>
                    <a:pt x="568113" y="276071"/>
                    <a:pt x="543339" y="410783"/>
                  </a:cubicBezTo>
                  <a:cubicBezTo>
                    <a:pt x="534945" y="456367"/>
                    <a:pt x="538034" y="505216"/>
                    <a:pt x="571727" y="540366"/>
                  </a:cubicBezTo>
                  <a:cubicBezTo>
                    <a:pt x="591196" y="560652"/>
                    <a:pt x="617602" y="573359"/>
                    <a:pt x="645058" y="579363"/>
                  </a:cubicBezTo>
                  <a:cubicBezTo>
                    <a:pt x="679625" y="586941"/>
                    <a:pt x="718448" y="586883"/>
                    <a:pt x="752198" y="575516"/>
                  </a:cubicBezTo>
                  <a:cubicBezTo>
                    <a:pt x="819701" y="552782"/>
                    <a:pt x="867617" y="485222"/>
                    <a:pt x="873446" y="414222"/>
                  </a:cubicBezTo>
                  <a:cubicBezTo>
                    <a:pt x="881723" y="312969"/>
                    <a:pt x="811481" y="220693"/>
                    <a:pt x="721362" y="181696"/>
                  </a:cubicBezTo>
                  <a:cubicBezTo>
                    <a:pt x="656075" y="153424"/>
                    <a:pt x="581578" y="150277"/>
                    <a:pt x="511978" y="165199"/>
                  </a:cubicBezTo>
                  <a:cubicBezTo>
                    <a:pt x="337685" y="202506"/>
                    <a:pt x="175225" y="339084"/>
                    <a:pt x="80967" y="486737"/>
                  </a:cubicBezTo>
                  <a:cubicBezTo>
                    <a:pt x="39755" y="551325"/>
                    <a:pt x="10551" y="624365"/>
                    <a:pt x="0" y="699969"/>
                  </a:cubicBezTo>
                </a:path>
              </a:pathLst>
            </a:custGeom>
            <a:noFill/>
            <a:ln w="29835" cap="rnd">
              <a:solidFill>
                <a:srgbClr val="A7CDC6"/>
              </a:solidFill>
              <a:prstDash val="dash"/>
              <a:round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700139E-F0A4-F187-AC93-3EA4DCE161FB}"/>
                </a:ext>
              </a:extLst>
            </p:cNvPr>
            <p:cNvSpPr/>
            <p:nvPr/>
          </p:nvSpPr>
          <p:spPr>
            <a:xfrm>
              <a:off x="5867059" y="3284962"/>
              <a:ext cx="1107" cy="29845"/>
            </a:xfrm>
            <a:custGeom>
              <a:avLst/>
              <a:gdLst>
                <a:gd name="connsiteX0" fmla="*/ 1108 w 1107"/>
                <a:gd name="connsiteY0" fmla="*/ 0 h 29845"/>
                <a:gd name="connsiteX1" fmla="*/ 0 w 1107"/>
                <a:gd name="connsiteY1" fmla="*/ 29846 h 29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7" h="29845">
                  <a:moveTo>
                    <a:pt x="1108" y="0"/>
                  </a:moveTo>
                  <a:cubicBezTo>
                    <a:pt x="408" y="9910"/>
                    <a:pt x="0" y="19878"/>
                    <a:pt x="0" y="29846"/>
                  </a:cubicBezTo>
                </a:path>
              </a:pathLst>
            </a:custGeom>
            <a:noFill/>
            <a:ln w="29835" cap="rnd">
              <a:solidFill>
                <a:srgbClr val="A7CDC6"/>
              </a:solidFill>
              <a:prstDash val="dash"/>
              <a:round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</p:grpSp>
      <p:grpSp>
        <p:nvGrpSpPr>
          <p:cNvPr id="25" name="Graphic 13">
            <a:extLst>
              <a:ext uri="{FF2B5EF4-FFF2-40B4-BE49-F238E27FC236}">
                <a16:creationId xmlns:a16="http://schemas.microsoft.com/office/drawing/2014/main" id="{C1D5DF97-95CA-F753-62CD-CC72B9E0B203}"/>
              </a:ext>
            </a:extLst>
          </p:cNvPr>
          <p:cNvGrpSpPr/>
          <p:nvPr/>
        </p:nvGrpSpPr>
        <p:grpSpPr>
          <a:xfrm>
            <a:off x="3470131" y="2183571"/>
            <a:ext cx="1403944" cy="1808653"/>
            <a:chOff x="3746458" y="2150369"/>
            <a:chExt cx="1677673" cy="2161289"/>
          </a:xfrm>
          <a:noFill/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746E91B-0C7A-78CF-7884-CBE6D1BB9F67}"/>
                </a:ext>
              </a:extLst>
            </p:cNvPr>
            <p:cNvSpPr/>
            <p:nvPr/>
          </p:nvSpPr>
          <p:spPr>
            <a:xfrm>
              <a:off x="3746458" y="2150369"/>
              <a:ext cx="7985" cy="28737"/>
            </a:xfrm>
            <a:custGeom>
              <a:avLst/>
              <a:gdLst>
                <a:gd name="connsiteX0" fmla="*/ 0 w 7985"/>
                <a:gd name="connsiteY0" fmla="*/ 0 h 28737"/>
                <a:gd name="connsiteX1" fmla="*/ 7986 w 7985"/>
                <a:gd name="connsiteY1" fmla="*/ 28738 h 2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85" h="28737">
                  <a:moveTo>
                    <a:pt x="0" y="0"/>
                  </a:moveTo>
                  <a:cubicBezTo>
                    <a:pt x="2798" y="9327"/>
                    <a:pt x="5479" y="18945"/>
                    <a:pt x="7986" y="28738"/>
                  </a:cubicBezTo>
                </a:path>
              </a:pathLst>
            </a:custGeom>
            <a:noFill/>
            <a:ln w="29835" cap="rnd">
              <a:solidFill>
                <a:srgbClr val="A7CDC6"/>
              </a:solidFill>
              <a:prstDash val="dash"/>
              <a:round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21A9E79-C8E8-1FDC-C3F4-5C0637A3FA69}"/>
                </a:ext>
              </a:extLst>
            </p:cNvPr>
            <p:cNvSpPr/>
            <p:nvPr/>
          </p:nvSpPr>
          <p:spPr>
            <a:xfrm>
              <a:off x="3768726" y="2238040"/>
              <a:ext cx="1655406" cy="2013694"/>
            </a:xfrm>
            <a:custGeom>
              <a:avLst/>
              <a:gdLst>
                <a:gd name="connsiteX0" fmla="*/ 0 w 1655406"/>
                <a:gd name="connsiteY0" fmla="*/ 0 h 2013694"/>
                <a:gd name="connsiteX1" fmla="*/ 437830 w 1655406"/>
                <a:gd name="connsiteY1" fmla="*/ 346604 h 2013694"/>
                <a:gd name="connsiteX2" fmla="*/ 1602736 w 1655406"/>
                <a:gd name="connsiteY2" fmla="*/ 370387 h 2013694"/>
                <a:gd name="connsiteX3" fmla="*/ 1653975 w 1655406"/>
                <a:gd name="connsiteY3" fmla="*/ 661905 h 2013694"/>
                <a:gd name="connsiteX4" fmla="*/ 1202620 w 1655406"/>
                <a:gd name="connsiteY4" fmla="*/ 2013694 h 201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5406" h="2013694">
                  <a:moveTo>
                    <a:pt x="0" y="0"/>
                  </a:moveTo>
                  <a:cubicBezTo>
                    <a:pt x="58001" y="215855"/>
                    <a:pt x="193237" y="350043"/>
                    <a:pt x="437830" y="346604"/>
                  </a:cubicBezTo>
                  <a:cubicBezTo>
                    <a:pt x="761875" y="341999"/>
                    <a:pt x="1370792" y="-68085"/>
                    <a:pt x="1602736" y="370387"/>
                  </a:cubicBezTo>
                  <a:cubicBezTo>
                    <a:pt x="1649428" y="458699"/>
                    <a:pt x="1659687" y="562167"/>
                    <a:pt x="1653975" y="661905"/>
                  </a:cubicBezTo>
                  <a:cubicBezTo>
                    <a:pt x="1625994" y="1147418"/>
                    <a:pt x="1255200" y="1537508"/>
                    <a:pt x="1202620" y="2013694"/>
                  </a:cubicBezTo>
                </a:path>
              </a:pathLst>
            </a:custGeom>
            <a:noFill/>
            <a:ln w="29835" cap="rnd">
              <a:solidFill>
                <a:srgbClr val="A7CDC6"/>
              </a:solidFill>
              <a:prstDash val="dash"/>
              <a:round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6B4B6B8-7533-5F9A-F66D-06A3E002C350}"/>
                </a:ext>
              </a:extLst>
            </p:cNvPr>
            <p:cNvSpPr/>
            <p:nvPr/>
          </p:nvSpPr>
          <p:spPr>
            <a:xfrm>
              <a:off x="4966449" y="4281871"/>
              <a:ext cx="1982" cy="29787"/>
            </a:xfrm>
            <a:custGeom>
              <a:avLst/>
              <a:gdLst>
                <a:gd name="connsiteX0" fmla="*/ 1982 w 1982"/>
                <a:gd name="connsiteY0" fmla="*/ 0 h 29787"/>
                <a:gd name="connsiteX1" fmla="*/ 0 w 1982"/>
                <a:gd name="connsiteY1" fmla="*/ 29787 h 2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82" h="29787">
                  <a:moveTo>
                    <a:pt x="1982" y="0"/>
                  </a:moveTo>
                  <a:cubicBezTo>
                    <a:pt x="1166" y="9910"/>
                    <a:pt x="525" y="19819"/>
                    <a:pt x="0" y="29787"/>
                  </a:cubicBezTo>
                </a:path>
              </a:pathLst>
            </a:custGeom>
            <a:noFill/>
            <a:ln w="29835" cap="rnd">
              <a:solidFill>
                <a:srgbClr val="A7CDC6"/>
              </a:solidFill>
              <a:prstDash val="dash"/>
              <a:round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280EEC1-B47B-003B-F553-A53CD6F72CA5}"/>
              </a:ext>
            </a:extLst>
          </p:cNvPr>
          <p:cNvGrpSpPr/>
          <p:nvPr/>
        </p:nvGrpSpPr>
        <p:grpSpPr>
          <a:xfrm>
            <a:off x="2889345" y="1759713"/>
            <a:ext cx="786837" cy="450590"/>
            <a:chOff x="2889345" y="1759713"/>
            <a:chExt cx="786837" cy="45059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85AD7A-45BF-A4C2-F896-9C6F8D867DD2}"/>
                </a:ext>
              </a:extLst>
            </p:cNvPr>
            <p:cNvSpPr/>
            <p:nvPr/>
          </p:nvSpPr>
          <p:spPr>
            <a:xfrm>
              <a:off x="2889394" y="1759762"/>
              <a:ext cx="527615" cy="368881"/>
            </a:xfrm>
            <a:custGeom>
              <a:avLst/>
              <a:gdLst>
                <a:gd name="connsiteX0" fmla="*/ 630485 w 630485"/>
                <a:gd name="connsiteY0" fmla="*/ 440803 h 440803"/>
                <a:gd name="connsiteX1" fmla="*/ 0 w 630485"/>
                <a:gd name="connsiteY1" fmla="*/ 0 h 440803"/>
                <a:gd name="connsiteX2" fmla="*/ 606469 w 630485"/>
                <a:gd name="connsiteY2" fmla="*/ 268085 h 440803"/>
                <a:gd name="connsiteX3" fmla="*/ 630427 w 630485"/>
                <a:gd name="connsiteY3" fmla="*/ 440745 h 440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485" h="440803">
                  <a:moveTo>
                    <a:pt x="630485" y="440803"/>
                  </a:moveTo>
                  <a:cubicBezTo>
                    <a:pt x="630485" y="440803"/>
                    <a:pt x="172952" y="108714"/>
                    <a:pt x="0" y="0"/>
                  </a:cubicBezTo>
                  <a:cubicBezTo>
                    <a:pt x="0" y="0"/>
                    <a:pt x="426114" y="218128"/>
                    <a:pt x="606469" y="268085"/>
                  </a:cubicBezTo>
                  <a:cubicBezTo>
                    <a:pt x="606469" y="268085"/>
                    <a:pt x="623199" y="363567"/>
                    <a:pt x="630427" y="440745"/>
                  </a:cubicBezTo>
                  <a:close/>
                </a:path>
              </a:pathLst>
            </a:custGeom>
            <a:solidFill>
              <a:srgbClr val="2C4E48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FA3BDBF-2B02-F392-9DDE-D1FDECEA08D8}"/>
                </a:ext>
              </a:extLst>
            </p:cNvPr>
            <p:cNvSpPr/>
            <p:nvPr/>
          </p:nvSpPr>
          <p:spPr>
            <a:xfrm>
              <a:off x="2889345" y="1759762"/>
              <a:ext cx="527615" cy="368881"/>
            </a:xfrm>
            <a:custGeom>
              <a:avLst/>
              <a:gdLst>
                <a:gd name="connsiteX0" fmla="*/ 58 w 630485"/>
                <a:gd name="connsiteY0" fmla="*/ 0 h 440803"/>
                <a:gd name="connsiteX1" fmla="*/ 630485 w 630485"/>
                <a:gd name="connsiteY1" fmla="*/ 440803 h 440803"/>
                <a:gd name="connsiteX2" fmla="*/ 511453 w 630485"/>
                <a:gd name="connsiteY2" fmla="*/ 314019 h 440803"/>
                <a:gd name="connsiteX3" fmla="*/ 0 w 630485"/>
                <a:gd name="connsiteY3" fmla="*/ 0 h 440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485" h="440803">
                  <a:moveTo>
                    <a:pt x="58" y="0"/>
                  </a:moveTo>
                  <a:cubicBezTo>
                    <a:pt x="172952" y="108714"/>
                    <a:pt x="630485" y="440803"/>
                    <a:pt x="630485" y="440803"/>
                  </a:cubicBezTo>
                  <a:cubicBezTo>
                    <a:pt x="630485" y="440803"/>
                    <a:pt x="537335" y="343689"/>
                    <a:pt x="511453" y="314019"/>
                  </a:cubicBezTo>
                  <a:cubicBezTo>
                    <a:pt x="511453" y="314019"/>
                    <a:pt x="81492" y="37015"/>
                    <a:pt x="0" y="0"/>
                  </a:cubicBezTo>
                  <a:close/>
                </a:path>
              </a:pathLst>
            </a:custGeom>
            <a:solidFill>
              <a:srgbClr val="2C4E48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6DF842E-73F1-DFD6-EAFE-529146650A47}"/>
                </a:ext>
              </a:extLst>
            </p:cNvPr>
            <p:cNvSpPr/>
            <p:nvPr/>
          </p:nvSpPr>
          <p:spPr>
            <a:xfrm>
              <a:off x="2889394" y="1759713"/>
              <a:ext cx="786788" cy="224392"/>
            </a:xfrm>
            <a:custGeom>
              <a:avLst/>
              <a:gdLst>
                <a:gd name="connsiteX0" fmla="*/ 606527 w 940190"/>
                <a:gd name="connsiteY0" fmla="*/ 268143 h 268142"/>
                <a:gd name="connsiteX1" fmla="*/ 940190 w 940190"/>
                <a:gd name="connsiteY1" fmla="*/ 112562 h 268142"/>
                <a:gd name="connsiteX2" fmla="*/ 0 w 940190"/>
                <a:gd name="connsiteY2" fmla="*/ 0 h 268142"/>
                <a:gd name="connsiteX3" fmla="*/ 606469 w 940190"/>
                <a:gd name="connsiteY3" fmla="*/ 268085 h 268142"/>
                <a:gd name="connsiteX4" fmla="*/ 606469 w 940190"/>
                <a:gd name="connsiteY4" fmla="*/ 268085 h 26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0190" h="268142">
                  <a:moveTo>
                    <a:pt x="606527" y="268143"/>
                  </a:moveTo>
                  <a:cubicBezTo>
                    <a:pt x="683123" y="230486"/>
                    <a:pt x="851586" y="154299"/>
                    <a:pt x="940190" y="112562"/>
                  </a:cubicBezTo>
                  <a:cubicBezTo>
                    <a:pt x="940190" y="112562"/>
                    <a:pt x="302185" y="24891"/>
                    <a:pt x="0" y="0"/>
                  </a:cubicBezTo>
                  <a:cubicBezTo>
                    <a:pt x="0" y="0"/>
                    <a:pt x="426114" y="218128"/>
                    <a:pt x="606469" y="268085"/>
                  </a:cubicBezTo>
                  <a:lnTo>
                    <a:pt x="606469" y="268085"/>
                  </a:lnTo>
                  <a:close/>
                </a:path>
              </a:pathLst>
            </a:custGeom>
            <a:solidFill>
              <a:srgbClr val="77B1A6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611CA77-7DF9-C1D7-638C-35B8C9D74E23}"/>
                </a:ext>
              </a:extLst>
            </p:cNvPr>
            <p:cNvSpPr/>
            <p:nvPr/>
          </p:nvSpPr>
          <p:spPr>
            <a:xfrm>
              <a:off x="2889394" y="1759762"/>
              <a:ext cx="428004" cy="450541"/>
            </a:xfrm>
            <a:custGeom>
              <a:avLst/>
              <a:gdLst>
                <a:gd name="connsiteX0" fmla="*/ 511453 w 511453"/>
                <a:gd name="connsiteY0" fmla="*/ 314019 h 538384"/>
                <a:gd name="connsiteX1" fmla="*/ 0 w 511453"/>
                <a:gd name="connsiteY1" fmla="*/ 0 h 538384"/>
                <a:gd name="connsiteX2" fmla="*/ 99329 w 511453"/>
                <a:gd name="connsiteY2" fmla="*/ 538384 h 538384"/>
                <a:gd name="connsiteX3" fmla="*/ 511453 w 511453"/>
                <a:gd name="connsiteY3" fmla="*/ 314019 h 538384"/>
                <a:gd name="connsiteX4" fmla="*/ 511453 w 511453"/>
                <a:gd name="connsiteY4" fmla="*/ 314019 h 53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453" h="538384">
                  <a:moveTo>
                    <a:pt x="511453" y="314019"/>
                  </a:moveTo>
                  <a:cubicBezTo>
                    <a:pt x="511453" y="314019"/>
                    <a:pt x="81492" y="37015"/>
                    <a:pt x="0" y="0"/>
                  </a:cubicBezTo>
                  <a:lnTo>
                    <a:pt x="99329" y="538384"/>
                  </a:lnTo>
                  <a:cubicBezTo>
                    <a:pt x="99329" y="538384"/>
                    <a:pt x="278810" y="429203"/>
                    <a:pt x="511453" y="314019"/>
                  </a:cubicBezTo>
                  <a:lnTo>
                    <a:pt x="511453" y="314019"/>
                  </a:lnTo>
                  <a:close/>
                </a:path>
              </a:pathLst>
            </a:custGeom>
            <a:solidFill>
              <a:srgbClr val="77B1A6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03DE84-25E8-C0F9-6874-A040C41D95D9}"/>
              </a:ext>
            </a:extLst>
          </p:cNvPr>
          <p:cNvGrpSpPr/>
          <p:nvPr/>
        </p:nvGrpSpPr>
        <p:grpSpPr>
          <a:xfrm>
            <a:off x="4373360" y="3121874"/>
            <a:ext cx="2041826" cy="2530162"/>
            <a:chOff x="4373360" y="3121874"/>
            <a:chExt cx="2041826" cy="2530162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7F9F29-C22D-F148-12A3-0819B40C35D4}"/>
                </a:ext>
              </a:extLst>
            </p:cNvPr>
            <p:cNvSpPr/>
            <p:nvPr/>
          </p:nvSpPr>
          <p:spPr>
            <a:xfrm>
              <a:off x="4461849" y="3121874"/>
              <a:ext cx="1953337" cy="2496708"/>
            </a:xfrm>
            <a:custGeom>
              <a:avLst/>
              <a:gdLst>
                <a:gd name="connsiteX0" fmla="*/ 2204833 w 2334182"/>
                <a:gd name="connsiteY0" fmla="*/ 0 h 2983496"/>
                <a:gd name="connsiteX1" fmla="*/ 2334183 w 2334182"/>
                <a:gd name="connsiteY1" fmla="*/ 129350 h 2983496"/>
                <a:gd name="connsiteX2" fmla="*/ 2334183 w 2334182"/>
                <a:gd name="connsiteY2" fmla="*/ 2854147 h 2983496"/>
                <a:gd name="connsiteX3" fmla="*/ 2204833 w 2334182"/>
                <a:gd name="connsiteY3" fmla="*/ 2983497 h 2983496"/>
                <a:gd name="connsiteX4" fmla="*/ 129350 w 2334182"/>
                <a:gd name="connsiteY4" fmla="*/ 2983497 h 2983496"/>
                <a:gd name="connsiteX5" fmla="*/ 0 w 2334182"/>
                <a:gd name="connsiteY5" fmla="*/ 2854147 h 2983496"/>
                <a:gd name="connsiteX6" fmla="*/ 0 w 2334182"/>
                <a:gd name="connsiteY6" fmla="*/ 129350 h 2983496"/>
                <a:gd name="connsiteX7" fmla="*/ 129350 w 2334182"/>
                <a:gd name="connsiteY7" fmla="*/ 0 h 298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4182" h="2983496">
                  <a:moveTo>
                    <a:pt x="2204833" y="0"/>
                  </a:moveTo>
                  <a:cubicBezTo>
                    <a:pt x="2276272" y="0"/>
                    <a:pt x="2334183" y="57912"/>
                    <a:pt x="2334183" y="129350"/>
                  </a:cubicBezTo>
                  <a:lnTo>
                    <a:pt x="2334183" y="2854147"/>
                  </a:lnTo>
                  <a:cubicBezTo>
                    <a:pt x="2334183" y="2925585"/>
                    <a:pt x="2276271" y="2983497"/>
                    <a:pt x="2204833" y="2983497"/>
                  </a:cubicBezTo>
                  <a:lnTo>
                    <a:pt x="129350" y="2983497"/>
                  </a:lnTo>
                  <a:cubicBezTo>
                    <a:pt x="57912" y="2983497"/>
                    <a:pt x="0" y="2925585"/>
                    <a:pt x="0" y="2854147"/>
                  </a:cubicBezTo>
                  <a:lnTo>
                    <a:pt x="0" y="129350"/>
                  </a:lnTo>
                  <a:cubicBezTo>
                    <a:pt x="0" y="57912"/>
                    <a:pt x="57912" y="0"/>
                    <a:pt x="129350" y="0"/>
                  </a:cubicBezTo>
                  <a:close/>
                </a:path>
              </a:pathLst>
            </a:custGeom>
            <a:solidFill>
              <a:srgbClr val="284843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2F3800B-B28F-0E8C-0AEC-85ADF17C0B0C}"/>
                </a:ext>
              </a:extLst>
            </p:cNvPr>
            <p:cNvSpPr/>
            <p:nvPr/>
          </p:nvSpPr>
          <p:spPr>
            <a:xfrm>
              <a:off x="4440873" y="3121874"/>
              <a:ext cx="1953337" cy="2496708"/>
            </a:xfrm>
            <a:custGeom>
              <a:avLst/>
              <a:gdLst>
                <a:gd name="connsiteX0" fmla="*/ 2204833 w 2334182"/>
                <a:gd name="connsiteY0" fmla="*/ 0 h 2983496"/>
                <a:gd name="connsiteX1" fmla="*/ 2334183 w 2334182"/>
                <a:gd name="connsiteY1" fmla="*/ 129350 h 2983496"/>
                <a:gd name="connsiteX2" fmla="*/ 2334183 w 2334182"/>
                <a:gd name="connsiteY2" fmla="*/ 2854147 h 2983496"/>
                <a:gd name="connsiteX3" fmla="*/ 2204833 w 2334182"/>
                <a:gd name="connsiteY3" fmla="*/ 2983497 h 2983496"/>
                <a:gd name="connsiteX4" fmla="*/ 129350 w 2334182"/>
                <a:gd name="connsiteY4" fmla="*/ 2983497 h 2983496"/>
                <a:gd name="connsiteX5" fmla="*/ 0 w 2334182"/>
                <a:gd name="connsiteY5" fmla="*/ 2854147 h 2983496"/>
                <a:gd name="connsiteX6" fmla="*/ 0 w 2334182"/>
                <a:gd name="connsiteY6" fmla="*/ 129350 h 2983496"/>
                <a:gd name="connsiteX7" fmla="*/ 129350 w 2334182"/>
                <a:gd name="connsiteY7" fmla="*/ 0 h 298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4182" h="2983496">
                  <a:moveTo>
                    <a:pt x="2204833" y="0"/>
                  </a:moveTo>
                  <a:cubicBezTo>
                    <a:pt x="2276271" y="0"/>
                    <a:pt x="2334183" y="57912"/>
                    <a:pt x="2334183" y="129350"/>
                  </a:cubicBezTo>
                  <a:lnTo>
                    <a:pt x="2334183" y="2854147"/>
                  </a:lnTo>
                  <a:cubicBezTo>
                    <a:pt x="2334183" y="2925585"/>
                    <a:pt x="2276271" y="2983497"/>
                    <a:pt x="2204833" y="2983497"/>
                  </a:cubicBezTo>
                  <a:lnTo>
                    <a:pt x="129350" y="2983497"/>
                  </a:lnTo>
                  <a:cubicBezTo>
                    <a:pt x="57912" y="2983497"/>
                    <a:pt x="0" y="2925585"/>
                    <a:pt x="0" y="2854147"/>
                  </a:cubicBezTo>
                  <a:lnTo>
                    <a:pt x="0" y="129350"/>
                  </a:lnTo>
                  <a:cubicBezTo>
                    <a:pt x="0" y="57912"/>
                    <a:pt x="57912" y="0"/>
                    <a:pt x="129350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7BE34E8-A005-C77B-AF59-DB8CB7FB65CD}"/>
                </a:ext>
              </a:extLst>
            </p:cNvPr>
            <p:cNvSpPr/>
            <p:nvPr/>
          </p:nvSpPr>
          <p:spPr>
            <a:xfrm>
              <a:off x="4555899" y="3242167"/>
              <a:ext cx="1765140" cy="2256169"/>
            </a:xfrm>
            <a:custGeom>
              <a:avLst/>
              <a:gdLst>
                <a:gd name="connsiteX0" fmla="*/ 0 w 2109292"/>
                <a:gd name="connsiteY0" fmla="*/ 0 h 2696059"/>
                <a:gd name="connsiteX1" fmla="*/ 2109293 w 2109292"/>
                <a:gd name="connsiteY1" fmla="*/ 0 h 2696059"/>
                <a:gd name="connsiteX2" fmla="*/ 2109293 w 2109292"/>
                <a:gd name="connsiteY2" fmla="*/ 2696059 h 2696059"/>
                <a:gd name="connsiteX3" fmla="*/ 0 w 2109292"/>
                <a:gd name="connsiteY3" fmla="*/ 2696059 h 2696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9292" h="2696059">
                  <a:moveTo>
                    <a:pt x="0" y="0"/>
                  </a:moveTo>
                  <a:lnTo>
                    <a:pt x="2109293" y="0"/>
                  </a:lnTo>
                  <a:lnTo>
                    <a:pt x="2109293" y="2696059"/>
                  </a:lnTo>
                  <a:lnTo>
                    <a:pt x="0" y="2696059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57DA784-FAC0-CC84-68ED-205AF5467BE9}"/>
                </a:ext>
              </a:extLst>
            </p:cNvPr>
            <p:cNvSpPr/>
            <p:nvPr/>
          </p:nvSpPr>
          <p:spPr>
            <a:xfrm>
              <a:off x="4373360" y="3155328"/>
              <a:ext cx="1816897" cy="2496708"/>
            </a:xfrm>
            <a:custGeom>
              <a:avLst/>
              <a:gdLst>
                <a:gd name="connsiteX0" fmla="*/ 2041791 w 2171140"/>
                <a:gd name="connsiteY0" fmla="*/ 0 h 2983496"/>
                <a:gd name="connsiteX1" fmla="*/ 2171140 w 2171140"/>
                <a:gd name="connsiteY1" fmla="*/ 129350 h 2983496"/>
                <a:gd name="connsiteX2" fmla="*/ 2171140 w 2171140"/>
                <a:gd name="connsiteY2" fmla="*/ 2854147 h 2983496"/>
                <a:gd name="connsiteX3" fmla="*/ 2041791 w 2171140"/>
                <a:gd name="connsiteY3" fmla="*/ 2983497 h 2983496"/>
                <a:gd name="connsiteX4" fmla="*/ 129350 w 2171140"/>
                <a:gd name="connsiteY4" fmla="*/ 2983497 h 2983496"/>
                <a:gd name="connsiteX5" fmla="*/ 0 w 2171140"/>
                <a:gd name="connsiteY5" fmla="*/ 2854147 h 2983496"/>
                <a:gd name="connsiteX6" fmla="*/ 0 w 2171140"/>
                <a:gd name="connsiteY6" fmla="*/ 129350 h 2983496"/>
                <a:gd name="connsiteX7" fmla="*/ 129350 w 2171140"/>
                <a:gd name="connsiteY7" fmla="*/ 0 h 298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71140" h="2983496">
                  <a:moveTo>
                    <a:pt x="2041791" y="0"/>
                  </a:moveTo>
                  <a:cubicBezTo>
                    <a:pt x="2113229" y="0"/>
                    <a:pt x="2171140" y="57912"/>
                    <a:pt x="2171140" y="129350"/>
                  </a:cubicBezTo>
                  <a:lnTo>
                    <a:pt x="2171140" y="2854147"/>
                  </a:lnTo>
                  <a:cubicBezTo>
                    <a:pt x="2171140" y="2925585"/>
                    <a:pt x="2113228" y="2983497"/>
                    <a:pt x="2041791" y="2983497"/>
                  </a:cubicBezTo>
                  <a:lnTo>
                    <a:pt x="129350" y="2983497"/>
                  </a:lnTo>
                  <a:cubicBezTo>
                    <a:pt x="57912" y="2983497"/>
                    <a:pt x="0" y="2925585"/>
                    <a:pt x="0" y="2854147"/>
                  </a:cubicBezTo>
                  <a:lnTo>
                    <a:pt x="0" y="129350"/>
                  </a:lnTo>
                  <a:cubicBezTo>
                    <a:pt x="0" y="57912"/>
                    <a:pt x="57912" y="0"/>
                    <a:pt x="129350" y="0"/>
                  </a:cubicBezTo>
                  <a:close/>
                </a:path>
              </a:pathLst>
            </a:custGeom>
            <a:solidFill>
              <a:schemeClr val="accent6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0D3A182-A8F1-4CCC-F33C-F253FBB18C21}"/>
                </a:ext>
              </a:extLst>
            </p:cNvPr>
            <p:cNvSpPr/>
            <p:nvPr/>
          </p:nvSpPr>
          <p:spPr>
            <a:xfrm>
              <a:off x="4373360" y="3121874"/>
              <a:ext cx="189270" cy="2496708"/>
            </a:xfrm>
            <a:custGeom>
              <a:avLst/>
              <a:gdLst>
                <a:gd name="connsiteX0" fmla="*/ 226173 w 226172"/>
                <a:gd name="connsiteY0" fmla="*/ 0 h 2983496"/>
                <a:gd name="connsiteX1" fmla="*/ 226173 w 226172"/>
                <a:gd name="connsiteY1" fmla="*/ 2983497 h 2983496"/>
                <a:gd name="connsiteX2" fmla="*/ 54095 w 226172"/>
                <a:gd name="connsiteY2" fmla="*/ 2983497 h 2983496"/>
                <a:gd name="connsiteX3" fmla="*/ 0 w 226172"/>
                <a:gd name="connsiteY3" fmla="*/ 2929402 h 2983496"/>
                <a:gd name="connsiteX4" fmla="*/ 0 w 226172"/>
                <a:gd name="connsiteY4" fmla="*/ 54153 h 2983496"/>
                <a:gd name="connsiteX5" fmla="*/ 54095 w 226172"/>
                <a:gd name="connsiteY5" fmla="*/ 58 h 2983496"/>
                <a:gd name="connsiteX6" fmla="*/ 226173 w 226172"/>
                <a:gd name="connsiteY6" fmla="*/ 58 h 298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72" h="2983496">
                  <a:moveTo>
                    <a:pt x="226173" y="0"/>
                  </a:moveTo>
                  <a:lnTo>
                    <a:pt x="226173" y="2983497"/>
                  </a:lnTo>
                  <a:lnTo>
                    <a:pt x="54095" y="2983497"/>
                  </a:lnTo>
                  <a:cubicBezTo>
                    <a:pt x="24191" y="2983497"/>
                    <a:pt x="0" y="2959247"/>
                    <a:pt x="0" y="2929402"/>
                  </a:cubicBezTo>
                  <a:lnTo>
                    <a:pt x="0" y="54153"/>
                  </a:lnTo>
                  <a:cubicBezTo>
                    <a:pt x="0" y="24249"/>
                    <a:pt x="24250" y="58"/>
                    <a:pt x="54095" y="58"/>
                  </a:cubicBezTo>
                  <a:lnTo>
                    <a:pt x="226173" y="58"/>
                  </a:lnTo>
                  <a:close/>
                </a:path>
              </a:pathLst>
            </a:custGeom>
            <a:solidFill>
              <a:srgbClr val="7AB4A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BB97D02-66E4-8F8D-B9DF-1A9A4F553497}"/>
                </a:ext>
              </a:extLst>
            </p:cNvPr>
            <p:cNvSpPr/>
            <p:nvPr/>
          </p:nvSpPr>
          <p:spPr>
            <a:xfrm>
              <a:off x="4823707" y="3411487"/>
              <a:ext cx="1049815" cy="536591"/>
            </a:xfrm>
            <a:custGeom>
              <a:avLst/>
              <a:gdLst>
                <a:gd name="connsiteX0" fmla="*/ 64646 w 1254499"/>
                <a:gd name="connsiteY0" fmla="*/ 0 h 641211"/>
                <a:gd name="connsiteX1" fmla="*/ 1189854 w 1254499"/>
                <a:gd name="connsiteY1" fmla="*/ 0 h 641211"/>
                <a:gd name="connsiteX2" fmla="*/ 1254500 w 1254499"/>
                <a:gd name="connsiteY2" fmla="*/ 64646 h 641211"/>
                <a:gd name="connsiteX3" fmla="*/ 1254500 w 1254499"/>
                <a:gd name="connsiteY3" fmla="*/ 576565 h 641211"/>
                <a:gd name="connsiteX4" fmla="*/ 1189854 w 1254499"/>
                <a:gd name="connsiteY4" fmla="*/ 641211 h 641211"/>
                <a:gd name="connsiteX5" fmla="*/ 64646 w 1254499"/>
                <a:gd name="connsiteY5" fmla="*/ 641211 h 641211"/>
                <a:gd name="connsiteX6" fmla="*/ 0 w 1254499"/>
                <a:gd name="connsiteY6" fmla="*/ 576565 h 641211"/>
                <a:gd name="connsiteX7" fmla="*/ 0 w 1254499"/>
                <a:gd name="connsiteY7" fmla="*/ 64646 h 641211"/>
                <a:gd name="connsiteX8" fmla="*/ 64646 w 1254499"/>
                <a:gd name="connsiteY8" fmla="*/ 0 h 64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4499" h="641211">
                  <a:moveTo>
                    <a:pt x="64646" y="0"/>
                  </a:moveTo>
                  <a:lnTo>
                    <a:pt x="1189854" y="0"/>
                  </a:lnTo>
                  <a:cubicBezTo>
                    <a:pt x="1225529" y="0"/>
                    <a:pt x="1254500" y="28971"/>
                    <a:pt x="1254500" y="64646"/>
                  </a:cubicBezTo>
                  <a:lnTo>
                    <a:pt x="1254500" y="576565"/>
                  </a:lnTo>
                  <a:cubicBezTo>
                    <a:pt x="1254500" y="612240"/>
                    <a:pt x="1225529" y="641211"/>
                    <a:pt x="1189854" y="641211"/>
                  </a:cubicBezTo>
                  <a:lnTo>
                    <a:pt x="64646" y="641211"/>
                  </a:lnTo>
                  <a:cubicBezTo>
                    <a:pt x="28971" y="641211"/>
                    <a:pt x="0" y="612240"/>
                    <a:pt x="0" y="576565"/>
                  </a:cubicBezTo>
                  <a:lnTo>
                    <a:pt x="0" y="64646"/>
                  </a:lnTo>
                  <a:cubicBezTo>
                    <a:pt x="0" y="28971"/>
                    <a:pt x="28971" y="0"/>
                    <a:pt x="64646" y="0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FD2776C-423C-9CF9-39AC-A21C5E4D2258}"/>
                </a:ext>
              </a:extLst>
            </p:cNvPr>
            <p:cNvSpPr/>
            <p:nvPr/>
          </p:nvSpPr>
          <p:spPr>
            <a:xfrm>
              <a:off x="6282746" y="3242167"/>
              <a:ext cx="12390" cy="2256120"/>
            </a:xfrm>
            <a:custGeom>
              <a:avLst/>
              <a:gdLst>
                <a:gd name="connsiteX0" fmla="*/ 14806 w 14806"/>
                <a:gd name="connsiteY0" fmla="*/ 0 h 2696000"/>
                <a:gd name="connsiteX1" fmla="*/ 0 w 14806"/>
                <a:gd name="connsiteY1" fmla="*/ 0 h 2696000"/>
                <a:gd name="connsiteX2" fmla="*/ 0 w 14806"/>
                <a:gd name="connsiteY2" fmla="*/ 2696001 h 2696000"/>
                <a:gd name="connsiteX3" fmla="*/ 14806 w 14806"/>
                <a:gd name="connsiteY3" fmla="*/ 2696001 h 2696000"/>
                <a:gd name="connsiteX4" fmla="*/ 14806 w 14806"/>
                <a:gd name="connsiteY4" fmla="*/ 0 h 26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06" h="2696000">
                  <a:moveTo>
                    <a:pt x="14806" y="0"/>
                  </a:moveTo>
                  <a:lnTo>
                    <a:pt x="0" y="0"/>
                  </a:lnTo>
                  <a:lnTo>
                    <a:pt x="0" y="2696001"/>
                  </a:lnTo>
                  <a:lnTo>
                    <a:pt x="14806" y="2696001"/>
                  </a:lnTo>
                  <a:lnTo>
                    <a:pt x="14806" y="0"/>
                  </a:lnTo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32DA043-4C17-F090-1D56-2ABB290D7780}"/>
                </a:ext>
              </a:extLst>
            </p:cNvPr>
            <p:cNvSpPr/>
            <p:nvPr/>
          </p:nvSpPr>
          <p:spPr>
            <a:xfrm>
              <a:off x="6247282" y="3242167"/>
              <a:ext cx="12389" cy="2256120"/>
            </a:xfrm>
            <a:custGeom>
              <a:avLst/>
              <a:gdLst>
                <a:gd name="connsiteX0" fmla="*/ 14806 w 14805"/>
                <a:gd name="connsiteY0" fmla="*/ 0 h 2696000"/>
                <a:gd name="connsiteX1" fmla="*/ 0 w 14805"/>
                <a:gd name="connsiteY1" fmla="*/ 0 h 2696000"/>
                <a:gd name="connsiteX2" fmla="*/ 0 w 14805"/>
                <a:gd name="connsiteY2" fmla="*/ 2696001 h 2696000"/>
                <a:gd name="connsiteX3" fmla="*/ 14806 w 14805"/>
                <a:gd name="connsiteY3" fmla="*/ 2696001 h 2696000"/>
                <a:gd name="connsiteX4" fmla="*/ 14806 w 14805"/>
                <a:gd name="connsiteY4" fmla="*/ 0 h 26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05" h="2696000">
                  <a:moveTo>
                    <a:pt x="14806" y="0"/>
                  </a:moveTo>
                  <a:lnTo>
                    <a:pt x="0" y="0"/>
                  </a:lnTo>
                  <a:lnTo>
                    <a:pt x="0" y="2696001"/>
                  </a:lnTo>
                  <a:lnTo>
                    <a:pt x="14806" y="2696001"/>
                  </a:lnTo>
                  <a:lnTo>
                    <a:pt x="14806" y="0"/>
                  </a:lnTo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EE5BA0E-53FF-F89D-6256-C9C976109A13}"/>
                </a:ext>
              </a:extLst>
            </p:cNvPr>
            <p:cNvSpPr/>
            <p:nvPr/>
          </p:nvSpPr>
          <p:spPr>
            <a:xfrm>
              <a:off x="6211819" y="3242167"/>
              <a:ext cx="12389" cy="2256120"/>
            </a:xfrm>
            <a:custGeom>
              <a:avLst/>
              <a:gdLst>
                <a:gd name="connsiteX0" fmla="*/ 14806 w 14805"/>
                <a:gd name="connsiteY0" fmla="*/ 0 h 2696000"/>
                <a:gd name="connsiteX1" fmla="*/ 0 w 14805"/>
                <a:gd name="connsiteY1" fmla="*/ 0 h 2696000"/>
                <a:gd name="connsiteX2" fmla="*/ 0 w 14805"/>
                <a:gd name="connsiteY2" fmla="*/ 2696001 h 2696000"/>
                <a:gd name="connsiteX3" fmla="*/ 14806 w 14805"/>
                <a:gd name="connsiteY3" fmla="*/ 2696001 h 2696000"/>
                <a:gd name="connsiteX4" fmla="*/ 14806 w 14805"/>
                <a:gd name="connsiteY4" fmla="*/ 0 h 26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05" h="2696000">
                  <a:moveTo>
                    <a:pt x="14806" y="0"/>
                  </a:moveTo>
                  <a:lnTo>
                    <a:pt x="0" y="0"/>
                  </a:lnTo>
                  <a:lnTo>
                    <a:pt x="0" y="2696001"/>
                  </a:lnTo>
                  <a:lnTo>
                    <a:pt x="14806" y="2696001"/>
                  </a:lnTo>
                  <a:lnTo>
                    <a:pt x="14806" y="0"/>
                  </a:lnTo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C53B906-AB74-09C6-A7C6-39821418AB32}"/>
              </a:ext>
            </a:extLst>
          </p:cNvPr>
          <p:cNvGrpSpPr/>
          <p:nvPr/>
        </p:nvGrpSpPr>
        <p:grpSpPr>
          <a:xfrm>
            <a:off x="4051445" y="3428218"/>
            <a:ext cx="1599294" cy="2316472"/>
            <a:chOff x="4051445" y="3428218"/>
            <a:chExt cx="1599294" cy="2316472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7978C3-23CA-C2E8-AE60-7B14632204E1}"/>
                </a:ext>
              </a:extLst>
            </p:cNvPr>
            <p:cNvSpPr/>
            <p:nvPr/>
          </p:nvSpPr>
          <p:spPr>
            <a:xfrm>
              <a:off x="4104772" y="3428218"/>
              <a:ext cx="1545967" cy="2204511"/>
            </a:xfrm>
            <a:custGeom>
              <a:avLst/>
              <a:gdLst>
                <a:gd name="connsiteX0" fmla="*/ 1729987 w 1847387"/>
                <a:gd name="connsiteY0" fmla="*/ 0 h 2634328"/>
                <a:gd name="connsiteX1" fmla="*/ 131449 w 1847387"/>
                <a:gd name="connsiteY1" fmla="*/ 0 h 2634328"/>
                <a:gd name="connsiteX2" fmla="*/ 0 w 1847387"/>
                <a:gd name="connsiteY2" fmla="*/ 131448 h 2634328"/>
                <a:gd name="connsiteX3" fmla="*/ 0 w 1847387"/>
                <a:gd name="connsiteY3" fmla="*/ 2502880 h 2634328"/>
                <a:gd name="connsiteX4" fmla="*/ 131449 w 1847387"/>
                <a:gd name="connsiteY4" fmla="*/ 2634328 h 2634328"/>
                <a:gd name="connsiteX5" fmla="*/ 1729987 w 1847387"/>
                <a:gd name="connsiteY5" fmla="*/ 2634328 h 2634328"/>
                <a:gd name="connsiteX6" fmla="*/ 1847387 w 1847387"/>
                <a:gd name="connsiteY6" fmla="*/ 2516928 h 2634328"/>
                <a:gd name="connsiteX7" fmla="*/ 1847387 w 1847387"/>
                <a:gd name="connsiteY7" fmla="*/ 117400 h 2634328"/>
                <a:gd name="connsiteX8" fmla="*/ 1729987 w 1847387"/>
                <a:gd name="connsiteY8" fmla="*/ 0 h 2634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387" h="2634328">
                  <a:moveTo>
                    <a:pt x="1729987" y="0"/>
                  </a:moveTo>
                  <a:lnTo>
                    <a:pt x="131449" y="0"/>
                  </a:lnTo>
                  <a:cubicBezTo>
                    <a:pt x="58875" y="0"/>
                    <a:pt x="0" y="58875"/>
                    <a:pt x="0" y="131448"/>
                  </a:cubicBezTo>
                  <a:lnTo>
                    <a:pt x="0" y="2502880"/>
                  </a:lnTo>
                  <a:cubicBezTo>
                    <a:pt x="0" y="2575453"/>
                    <a:pt x="58875" y="2634328"/>
                    <a:pt x="131449" y="2634328"/>
                  </a:cubicBezTo>
                  <a:lnTo>
                    <a:pt x="1729987" y="2634328"/>
                  </a:lnTo>
                  <a:cubicBezTo>
                    <a:pt x="1794808" y="2634328"/>
                    <a:pt x="1847387" y="2581749"/>
                    <a:pt x="1847387" y="2516928"/>
                  </a:cubicBezTo>
                  <a:lnTo>
                    <a:pt x="1847387" y="117400"/>
                  </a:lnTo>
                  <a:cubicBezTo>
                    <a:pt x="1847387" y="52579"/>
                    <a:pt x="1794808" y="0"/>
                    <a:pt x="1729987" y="0"/>
                  </a:cubicBezTo>
                  <a:close/>
                </a:path>
              </a:pathLst>
            </a:custGeom>
            <a:solidFill>
              <a:srgbClr val="284843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3B82861-62C9-CA63-D410-5D76BC3BA26F}"/>
                </a:ext>
              </a:extLst>
            </p:cNvPr>
            <p:cNvSpPr/>
            <p:nvPr/>
          </p:nvSpPr>
          <p:spPr>
            <a:xfrm>
              <a:off x="4051445" y="3428218"/>
              <a:ext cx="1545967" cy="2204511"/>
            </a:xfrm>
            <a:custGeom>
              <a:avLst/>
              <a:gdLst>
                <a:gd name="connsiteX0" fmla="*/ 1729987 w 1847387"/>
                <a:gd name="connsiteY0" fmla="*/ 0 h 2634328"/>
                <a:gd name="connsiteX1" fmla="*/ 131448 w 1847387"/>
                <a:gd name="connsiteY1" fmla="*/ 0 h 2634328"/>
                <a:gd name="connsiteX2" fmla="*/ 0 w 1847387"/>
                <a:gd name="connsiteY2" fmla="*/ 131448 h 2634328"/>
                <a:gd name="connsiteX3" fmla="*/ 0 w 1847387"/>
                <a:gd name="connsiteY3" fmla="*/ 2502880 h 2634328"/>
                <a:gd name="connsiteX4" fmla="*/ 131448 w 1847387"/>
                <a:gd name="connsiteY4" fmla="*/ 2634328 h 2634328"/>
                <a:gd name="connsiteX5" fmla="*/ 1729987 w 1847387"/>
                <a:gd name="connsiteY5" fmla="*/ 2634328 h 2634328"/>
                <a:gd name="connsiteX6" fmla="*/ 1847387 w 1847387"/>
                <a:gd name="connsiteY6" fmla="*/ 2516928 h 2634328"/>
                <a:gd name="connsiteX7" fmla="*/ 1847387 w 1847387"/>
                <a:gd name="connsiteY7" fmla="*/ 117400 h 2634328"/>
                <a:gd name="connsiteX8" fmla="*/ 1729987 w 1847387"/>
                <a:gd name="connsiteY8" fmla="*/ 0 h 2634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387" h="2634328">
                  <a:moveTo>
                    <a:pt x="1729987" y="0"/>
                  </a:moveTo>
                  <a:lnTo>
                    <a:pt x="131448" y="0"/>
                  </a:lnTo>
                  <a:cubicBezTo>
                    <a:pt x="58875" y="0"/>
                    <a:pt x="0" y="58875"/>
                    <a:pt x="0" y="131448"/>
                  </a:cubicBezTo>
                  <a:lnTo>
                    <a:pt x="0" y="2502880"/>
                  </a:lnTo>
                  <a:cubicBezTo>
                    <a:pt x="0" y="2575453"/>
                    <a:pt x="58875" y="2634328"/>
                    <a:pt x="131448" y="2634328"/>
                  </a:cubicBezTo>
                  <a:lnTo>
                    <a:pt x="1729987" y="2634328"/>
                  </a:lnTo>
                  <a:cubicBezTo>
                    <a:pt x="1794808" y="2634328"/>
                    <a:pt x="1847387" y="2581749"/>
                    <a:pt x="1847387" y="2516928"/>
                  </a:cubicBezTo>
                  <a:lnTo>
                    <a:pt x="1847387" y="117400"/>
                  </a:lnTo>
                  <a:cubicBezTo>
                    <a:pt x="1847387" y="52579"/>
                    <a:pt x="1794808" y="0"/>
                    <a:pt x="1729987" y="0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B0A6935-D904-0E99-FEE7-CA4D528BFE14}"/>
                </a:ext>
              </a:extLst>
            </p:cNvPr>
            <p:cNvSpPr/>
            <p:nvPr/>
          </p:nvSpPr>
          <p:spPr>
            <a:xfrm>
              <a:off x="4065504" y="3428218"/>
              <a:ext cx="229661" cy="2204511"/>
            </a:xfrm>
            <a:custGeom>
              <a:avLst/>
              <a:gdLst>
                <a:gd name="connsiteX0" fmla="*/ 0 w 274438"/>
                <a:gd name="connsiteY0" fmla="*/ 0 h 2634328"/>
                <a:gd name="connsiteX1" fmla="*/ 274438 w 274438"/>
                <a:gd name="connsiteY1" fmla="*/ 0 h 2634328"/>
                <a:gd name="connsiteX2" fmla="*/ 274438 w 274438"/>
                <a:gd name="connsiteY2" fmla="*/ 2634328 h 2634328"/>
                <a:gd name="connsiteX3" fmla="*/ 0 w 274438"/>
                <a:gd name="connsiteY3" fmla="*/ 2634328 h 2634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438" h="2634328">
                  <a:moveTo>
                    <a:pt x="0" y="0"/>
                  </a:moveTo>
                  <a:lnTo>
                    <a:pt x="274438" y="0"/>
                  </a:lnTo>
                  <a:lnTo>
                    <a:pt x="274438" y="2634328"/>
                  </a:lnTo>
                  <a:lnTo>
                    <a:pt x="0" y="2634328"/>
                  </a:lnTo>
                  <a:close/>
                </a:path>
              </a:pathLst>
            </a:custGeom>
            <a:solidFill>
              <a:srgbClr val="7AB4A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114053C-93FC-DD85-58D8-7101BB8CB8A9}"/>
                </a:ext>
              </a:extLst>
            </p:cNvPr>
            <p:cNvSpPr/>
            <p:nvPr/>
          </p:nvSpPr>
          <p:spPr>
            <a:xfrm>
              <a:off x="4295164" y="3428218"/>
              <a:ext cx="1254793" cy="2204511"/>
            </a:xfrm>
            <a:custGeom>
              <a:avLst/>
              <a:gdLst>
                <a:gd name="connsiteX0" fmla="*/ 0 w 1499442"/>
                <a:gd name="connsiteY0" fmla="*/ 0 h 2634328"/>
                <a:gd name="connsiteX1" fmla="*/ 0 w 1499442"/>
                <a:gd name="connsiteY1" fmla="*/ 2634328 h 2634328"/>
                <a:gd name="connsiteX2" fmla="*/ 1382043 w 1499442"/>
                <a:gd name="connsiteY2" fmla="*/ 2634328 h 2634328"/>
                <a:gd name="connsiteX3" fmla="*/ 1499443 w 1499442"/>
                <a:gd name="connsiteY3" fmla="*/ 2516928 h 2634328"/>
                <a:gd name="connsiteX4" fmla="*/ 1499443 w 1499442"/>
                <a:gd name="connsiteY4" fmla="*/ 117400 h 2634328"/>
                <a:gd name="connsiteX5" fmla="*/ 1382043 w 1499442"/>
                <a:gd name="connsiteY5" fmla="*/ 0 h 2634328"/>
                <a:gd name="connsiteX6" fmla="*/ 0 w 1499442"/>
                <a:gd name="connsiteY6" fmla="*/ 0 h 2634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9442" h="2634328">
                  <a:moveTo>
                    <a:pt x="0" y="0"/>
                  </a:moveTo>
                  <a:lnTo>
                    <a:pt x="0" y="2634328"/>
                  </a:lnTo>
                  <a:cubicBezTo>
                    <a:pt x="0" y="2634328"/>
                    <a:pt x="1382043" y="2634328"/>
                    <a:pt x="1382043" y="2634328"/>
                  </a:cubicBezTo>
                  <a:cubicBezTo>
                    <a:pt x="1446864" y="2634328"/>
                    <a:pt x="1499443" y="2581749"/>
                    <a:pt x="1499443" y="2516928"/>
                  </a:cubicBezTo>
                  <a:lnTo>
                    <a:pt x="1499443" y="117400"/>
                  </a:lnTo>
                  <a:cubicBezTo>
                    <a:pt x="1499443" y="52579"/>
                    <a:pt x="1446864" y="0"/>
                    <a:pt x="138204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634B26-E02A-82C3-0072-86AA28E340E9}"/>
                </a:ext>
              </a:extLst>
            </p:cNvPr>
            <p:cNvSpPr/>
            <p:nvPr/>
          </p:nvSpPr>
          <p:spPr>
            <a:xfrm>
              <a:off x="4521509" y="3749246"/>
              <a:ext cx="776885" cy="469127"/>
            </a:xfrm>
            <a:custGeom>
              <a:avLst/>
              <a:gdLst>
                <a:gd name="connsiteX0" fmla="*/ 0 w 928356"/>
                <a:gd name="connsiteY0" fmla="*/ 0 h 560593"/>
                <a:gd name="connsiteX1" fmla="*/ 928357 w 928356"/>
                <a:gd name="connsiteY1" fmla="*/ 0 h 560593"/>
                <a:gd name="connsiteX2" fmla="*/ 928357 w 928356"/>
                <a:gd name="connsiteY2" fmla="*/ 560593 h 560593"/>
                <a:gd name="connsiteX3" fmla="*/ 0 w 928356"/>
                <a:gd name="connsiteY3" fmla="*/ 560593 h 560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356" h="560593">
                  <a:moveTo>
                    <a:pt x="0" y="0"/>
                  </a:moveTo>
                  <a:lnTo>
                    <a:pt x="928357" y="0"/>
                  </a:lnTo>
                  <a:lnTo>
                    <a:pt x="928357" y="560593"/>
                  </a:lnTo>
                  <a:lnTo>
                    <a:pt x="0" y="560593"/>
                  </a:lnTo>
                  <a:close/>
                </a:path>
              </a:pathLst>
            </a:custGeom>
            <a:noFill/>
            <a:ln w="3356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9D99239F-19AF-22BE-049F-581D524E629F}"/>
                </a:ext>
              </a:extLst>
            </p:cNvPr>
            <p:cNvSpPr/>
            <p:nvPr/>
          </p:nvSpPr>
          <p:spPr>
            <a:xfrm>
              <a:off x="5556553" y="5727011"/>
              <a:ext cx="15915" cy="16500"/>
            </a:xfrm>
            <a:custGeom>
              <a:avLst/>
              <a:gdLst>
                <a:gd name="connsiteX0" fmla="*/ 10234 w 20044"/>
                <a:gd name="connsiteY0" fmla="*/ 20781 h 20781"/>
                <a:gd name="connsiteX1" fmla="*/ 9810 w 20044"/>
                <a:gd name="connsiteY1" fmla="*/ 0 h 20781"/>
                <a:gd name="connsiteX2" fmla="*/ 10234 w 20044"/>
                <a:gd name="connsiteY2" fmla="*/ 20781 h 20781"/>
                <a:gd name="connsiteX3" fmla="*/ 10234 w 20044"/>
                <a:gd name="connsiteY3" fmla="*/ 20781 h 2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4" h="20781">
                  <a:moveTo>
                    <a:pt x="10234" y="20781"/>
                  </a:moveTo>
                  <a:cubicBezTo>
                    <a:pt x="23594" y="20781"/>
                    <a:pt x="23169" y="0"/>
                    <a:pt x="9810" y="0"/>
                  </a:cubicBezTo>
                  <a:cubicBezTo>
                    <a:pt x="-3549" y="0"/>
                    <a:pt x="-3125" y="20781"/>
                    <a:pt x="10234" y="20781"/>
                  </a:cubicBezTo>
                  <a:lnTo>
                    <a:pt x="10234" y="20781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EA7B46CF-E757-CD02-8CE8-D25A099F6B3B}"/>
                </a:ext>
              </a:extLst>
            </p:cNvPr>
            <p:cNvSpPr/>
            <p:nvPr/>
          </p:nvSpPr>
          <p:spPr>
            <a:xfrm>
              <a:off x="5499456" y="5730477"/>
              <a:ext cx="16105" cy="14213"/>
            </a:xfrm>
            <a:custGeom>
              <a:avLst/>
              <a:gdLst>
                <a:gd name="connsiteX0" fmla="*/ 3684 w 20283"/>
                <a:gd name="connsiteY0" fmla="*/ 15356 h 17900"/>
                <a:gd name="connsiteX1" fmla="*/ 3684 w 20283"/>
                <a:gd name="connsiteY1" fmla="*/ 15356 h 17900"/>
                <a:gd name="connsiteX2" fmla="*/ 3684 w 20283"/>
                <a:gd name="connsiteY2" fmla="*/ 15356 h 17900"/>
                <a:gd name="connsiteX3" fmla="*/ 5593 w 20283"/>
                <a:gd name="connsiteY3" fmla="*/ 16840 h 17900"/>
                <a:gd name="connsiteX4" fmla="*/ 5593 w 20283"/>
                <a:gd name="connsiteY4" fmla="*/ 16840 h 17900"/>
                <a:gd name="connsiteX5" fmla="*/ 5593 w 20283"/>
                <a:gd name="connsiteY5" fmla="*/ 16840 h 17900"/>
                <a:gd name="connsiteX6" fmla="*/ 7713 w 20283"/>
                <a:gd name="connsiteY6" fmla="*/ 17688 h 17900"/>
                <a:gd name="connsiteX7" fmla="*/ 7713 w 20283"/>
                <a:gd name="connsiteY7" fmla="*/ 17688 h 17900"/>
                <a:gd name="connsiteX8" fmla="*/ 10258 w 20283"/>
                <a:gd name="connsiteY8" fmla="*/ 17900 h 17900"/>
                <a:gd name="connsiteX9" fmla="*/ 10470 w 20283"/>
                <a:gd name="connsiteY9" fmla="*/ 17900 h 17900"/>
                <a:gd name="connsiteX10" fmla="*/ 10894 w 20283"/>
                <a:gd name="connsiteY10" fmla="*/ 17900 h 17900"/>
                <a:gd name="connsiteX11" fmla="*/ 13651 w 20283"/>
                <a:gd name="connsiteY11" fmla="*/ 17476 h 17900"/>
                <a:gd name="connsiteX12" fmla="*/ 13651 w 20283"/>
                <a:gd name="connsiteY12" fmla="*/ 17476 h 17900"/>
                <a:gd name="connsiteX13" fmla="*/ 14711 w 20283"/>
                <a:gd name="connsiteY13" fmla="*/ 17052 h 17900"/>
                <a:gd name="connsiteX14" fmla="*/ 15771 w 20283"/>
                <a:gd name="connsiteY14" fmla="*/ 16628 h 17900"/>
                <a:gd name="connsiteX15" fmla="*/ 17680 w 20283"/>
                <a:gd name="connsiteY15" fmla="*/ 15144 h 17900"/>
                <a:gd name="connsiteX16" fmla="*/ 19164 w 20283"/>
                <a:gd name="connsiteY16" fmla="*/ 13235 h 17900"/>
                <a:gd name="connsiteX17" fmla="*/ 20013 w 20283"/>
                <a:gd name="connsiteY17" fmla="*/ 10903 h 17900"/>
                <a:gd name="connsiteX18" fmla="*/ 20224 w 20283"/>
                <a:gd name="connsiteY18" fmla="*/ 8358 h 17900"/>
                <a:gd name="connsiteX19" fmla="*/ 19801 w 20283"/>
                <a:gd name="connsiteY19" fmla="*/ 6237 h 17900"/>
                <a:gd name="connsiteX20" fmla="*/ 18316 w 20283"/>
                <a:gd name="connsiteY20" fmla="*/ 3481 h 17900"/>
                <a:gd name="connsiteX21" fmla="*/ 16831 w 20283"/>
                <a:gd name="connsiteY21" fmla="*/ 1996 h 17900"/>
                <a:gd name="connsiteX22" fmla="*/ 14075 w 20283"/>
                <a:gd name="connsiteY22" fmla="*/ 724 h 17900"/>
                <a:gd name="connsiteX23" fmla="*/ 11955 w 20283"/>
                <a:gd name="connsiteY23" fmla="*/ 512 h 17900"/>
                <a:gd name="connsiteX24" fmla="*/ 9834 w 20283"/>
                <a:gd name="connsiteY24" fmla="*/ 936 h 17900"/>
                <a:gd name="connsiteX25" fmla="*/ 7077 w 20283"/>
                <a:gd name="connsiteY25" fmla="*/ 2420 h 17900"/>
                <a:gd name="connsiteX26" fmla="*/ 4956 w 20283"/>
                <a:gd name="connsiteY26" fmla="*/ 4753 h 17900"/>
                <a:gd name="connsiteX27" fmla="*/ 4956 w 20283"/>
                <a:gd name="connsiteY27" fmla="*/ 4965 h 17900"/>
                <a:gd name="connsiteX28" fmla="*/ 6229 w 20283"/>
                <a:gd name="connsiteY28" fmla="*/ 3269 h 17900"/>
                <a:gd name="connsiteX29" fmla="*/ 6017 w 20283"/>
                <a:gd name="connsiteY29" fmla="*/ 3481 h 17900"/>
                <a:gd name="connsiteX30" fmla="*/ 7713 w 20283"/>
                <a:gd name="connsiteY30" fmla="*/ 2208 h 17900"/>
                <a:gd name="connsiteX31" fmla="*/ 7502 w 20283"/>
                <a:gd name="connsiteY31" fmla="*/ 2208 h 17900"/>
                <a:gd name="connsiteX32" fmla="*/ 9410 w 20283"/>
                <a:gd name="connsiteY32" fmla="*/ 1360 h 17900"/>
                <a:gd name="connsiteX33" fmla="*/ 9198 w 20283"/>
                <a:gd name="connsiteY33" fmla="*/ 1360 h 17900"/>
                <a:gd name="connsiteX34" fmla="*/ 11318 w 20283"/>
                <a:gd name="connsiteY34" fmla="*/ 936 h 17900"/>
                <a:gd name="connsiteX35" fmla="*/ 10894 w 20283"/>
                <a:gd name="connsiteY35" fmla="*/ 936 h 17900"/>
                <a:gd name="connsiteX36" fmla="*/ 13227 w 20283"/>
                <a:gd name="connsiteY36" fmla="*/ 1148 h 17900"/>
                <a:gd name="connsiteX37" fmla="*/ 12803 w 20283"/>
                <a:gd name="connsiteY37" fmla="*/ 1148 h 17900"/>
                <a:gd name="connsiteX38" fmla="*/ 14923 w 20283"/>
                <a:gd name="connsiteY38" fmla="*/ 1996 h 17900"/>
                <a:gd name="connsiteX39" fmla="*/ 14287 w 20283"/>
                <a:gd name="connsiteY39" fmla="*/ 1572 h 17900"/>
                <a:gd name="connsiteX40" fmla="*/ 16195 w 20283"/>
                <a:gd name="connsiteY40" fmla="*/ 2845 h 17900"/>
                <a:gd name="connsiteX41" fmla="*/ 16195 w 20283"/>
                <a:gd name="connsiteY41" fmla="*/ 2845 h 17900"/>
                <a:gd name="connsiteX42" fmla="*/ 15135 w 20283"/>
                <a:gd name="connsiteY42" fmla="*/ 1996 h 17900"/>
                <a:gd name="connsiteX43" fmla="*/ 13015 w 20283"/>
                <a:gd name="connsiteY43" fmla="*/ 936 h 17900"/>
                <a:gd name="connsiteX44" fmla="*/ 11955 w 20283"/>
                <a:gd name="connsiteY44" fmla="*/ 512 h 17900"/>
                <a:gd name="connsiteX45" fmla="*/ 14075 w 20283"/>
                <a:gd name="connsiteY45" fmla="*/ 1360 h 17900"/>
                <a:gd name="connsiteX46" fmla="*/ 13439 w 20283"/>
                <a:gd name="connsiteY46" fmla="*/ 1148 h 17900"/>
                <a:gd name="connsiteX47" fmla="*/ 10046 w 20283"/>
                <a:gd name="connsiteY47" fmla="*/ 88 h 17900"/>
                <a:gd name="connsiteX48" fmla="*/ 6441 w 20283"/>
                <a:gd name="connsiteY48" fmla="*/ 300 h 17900"/>
                <a:gd name="connsiteX49" fmla="*/ 4320 w 20283"/>
                <a:gd name="connsiteY49" fmla="*/ 1148 h 17900"/>
                <a:gd name="connsiteX50" fmla="*/ 1776 w 20283"/>
                <a:gd name="connsiteY50" fmla="*/ 3481 h 17900"/>
                <a:gd name="connsiteX51" fmla="*/ 716 w 20283"/>
                <a:gd name="connsiteY51" fmla="*/ 5389 h 17900"/>
                <a:gd name="connsiteX52" fmla="*/ 80 w 20283"/>
                <a:gd name="connsiteY52" fmla="*/ 8782 h 17900"/>
                <a:gd name="connsiteX53" fmla="*/ 503 w 20283"/>
                <a:gd name="connsiteY53" fmla="*/ 11115 h 17900"/>
                <a:gd name="connsiteX54" fmla="*/ 2836 w 20283"/>
                <a:gd name="connsiteY54" fmla="*/ 14932 h 17900"/>
                <a:gd name="connsiteX55" fmla="*/ 2836 w 20283"/>
                <a:gd name="connsiteY55" fmla="*/ 14932 h 1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0283" h="17900">
                  <a:moveTo>
                    <a:pt x="3684" y="15356"/>
                  </a:moveTo>
                  <a:cubicBezTo>
                    <a:pt x="3684" y="15356"/>
                    <a:pt x="3684" y="15356"/>
                    <a:pt x="3684" y="15356"/>
                  </a:cubicBezTo>
                  <a:cubicBezTo>
                    <a:pt x="3684" y="15356"/>
                    <a:pt x="3684" y="15356"/>
                    <a:pt x="3684" y="15356"/>
                  </a:cubicBezTo>
                  <a:cubicBezTo>
                    <a:pt x="4320" y="15780"/>
                    <a:pt x="4956" y="16416"/>
                    <a:pt x="5593" y="16840"/>
                  </a:cubicBezTo>
                  <a:cubicBezTo>
                    <a:pt x="5593" y="16840"/>
                    <a:pt x="5593" y="16840"/>
                    <a:pt x="5593" y="16840"/>
                  </a:cubicBezTo>
                  <a:cubicBezTo>
                    <a:pt x="5593" y="16840"/>
                    <a:pt x="5593" y="16840"/>
                    <a:pt x="5593" y="16840"/>
                  </a:cubicBezTo>
                  <a:cubicBezTo>
                    <a:pt x="5593" y="16840"/>
                    <a:pt x="7713" y="17688"/>
                    <a:pt x="7713" y="17688"/>
                  </a:cubicBezTo>
                  <a:cubicBezTo>
                    <a:pt x="7713" y="17688"/>
                    <a:pt x="7713" y="17688"/>
                    <a:pt x="7713" y="17688"/>
                  </a:cubicBezTo>
                  <a:cubicBezTo>
                    <a:pt x="8562" y="17688"/>
                    <a:pt x="9410" y="17900"/>
                    <a:pt x="10258" y="17900"/>
                  </a:cubicBezTo>
                  <a:cubicBezTo>
                    <a:pt x="10258" y="17900"/>
                    <a:pt x="10258" y="17900"/>
                    <a:pt x="10470" y="17900"/>
                  </a:cubicBezTo>
                  <a:cubicBezTo>
                    <a:pt x="10470" y="17900"/>
                    <a:pt x="10682" y="17900"/>
                    <a:pt x="10894" y="17900"/>
                  </a:cubicBezTo>
                  <a:cubicBezTo>
                    <a:pt x="11742" y="17900"/>
                    <a:pt x="12803" y="17900"/>
                    <a:pt x="13651" y="17476"/>
                  </a:cubicBezTo>
                  <a:cubicBezTo>
                    <a:pt x="13651" y="17476"/>
                    <a:pt x="13651" y="17476"/>
                    <a:pt x="13651" y="17476"/>
                  </a:cubicBezTo>
                  <a:cubicBezTo>
                    <a:pt x="14075" y="17476"/>
                    <a:pt x="14499" y="17052"/>
                    <a:pt x="14711" y="17052"/>
                  </a:cubicBezTo>
                  <a:cubicBezTo>
                    <a:pt x="14923" y="17052"/>
                    <a:pt x="15559" y="16840"/>
                    <a:pt x="15771" y="16628"/>
                  </a:cubicBezTo>
                  <a:cubicBezTo>
                    <a:pt x="16408" y="16204"/>
                    <a:pt x="17256" y="15568"/>
                    <a:pt x="17680" y="15144"/>
                  </a:cubicBezTo>
                  <a:cubicBezTo>
                    <a:pt x="18316" y="14508"/>
                    <a:pt x="18741" y="13871"/>
                    <a:pt x="19164" y="13235"/>
                  </a:cubicBezTo>
                  <a:cubicBezTo>
                    <a:pt x="19588" y="12599"/>
                    <a:pt x="20013" y="11751"/>
                    <a:pt x="20013" y="10903"/>
                  </a:cubicBezTo>
                  <a:cubicBezTo>
                    <a:pt x="20013" y="10054"/>
                    <a:pt x="20437" y="9206"/>
                    <a:pt x="20224" y="8358"/>
                  </a:cubicBezTo>
                  <a:cubicBezTo>
                    <a:pt x="20224" y="7722"/>
                    <a:pt x="20013" y="6874"/>
                    <a:pt x="19801" y="6237"/>
                  </a:cubicBezTo>
                  <a:cubicBezTo>
                    <a:pt x="19588" y="5177"/>
                    <a:pt x="18952" y="4329"/>
                    <a:pt x="18316" y="3481"/>
                  </a:cubicBezTo>
                  <a:cubicBezTo>
                    <a:pt x="17892" y="2845"/>
                    <a:pt x="17468" y="2420"/>
                    <a:pt x="16831" y="1996"/>
                  </a:cubicBezTo>
                  <a:cubicBezTo>
                    <a:pt x="15984" y="1360"/>
                    <a:pt x="15135" y="936"/>
                    <a:pt x="14075" y="724"/>
                  </a:cubicBezTo>
                  <a:cubicBezTo>
                    <a:pt x="13439" y="724"/>
                    <a:pt x="12591" y="724"/>
                    <a:pt x="11955" y="512"/>
                  </a:cubicBezTo>
                  <a:cubicBezTo>
                    <a:pt x="11318" y="512"/>
                    <a:pt x="10470" y="724"/>
                    <a:pt x="9834" y="936"/>
                  </a:cubicBezTo>
                  <a:cubicBezTo>
                    <a:pt x="8774" y="1148"/>
                    <a:pt x="7926" y="1784"/>
                    <a:pt x="7077" y="2420"/>
                  </a:cubicBezTo>
                  <a:cubicBezTo>
                    <a:pt x="6229" y="3057"/>
                    <a:pt x="5593" y="3693"/>
                    <a:pt x="4956" y="4753"/>
                  </a:cubicBezTo>
                  <a:cubicBezTo>
                    <a:pt x="4956" y="4753"/>
                    <a:pt x="4956" y="4753"/>
                    <a:pt x="4956" y="4965"/>
                  </a:cubicBezTo>
                  <a:cubicBezTo>
                    <a:pt x="5381" y="4329"/>
                    <a:pt x="5805" y="3905"/>
                    <a:pt x="6229" y="3269"/>
                  </a:cubicBezTo>
                  <a:cubicBezTo>
                    <a:pt x="6229" y="3269"/>
                    <a:pt x="6229" y="3269"/>
                    <a:pt x="6017" y="3481"/>
                  </a:cubicBezTo>
                  <a:cubicBezTo>
                    <a:pt x="6653" y="3057"/>
                    <a:pt x="7077" y="2633"/>
                    <a:pt x="7713" y="2208"/>
                  </a:cubicBezTo>
                  <a:cubicBezTo>
                    <a:pt x="7713" y="2208"/>
                    <a:pt x="7713" y="2208"/>
                    <a:pt x="7502" y="2208"/>
                  </a:cubicBezTo>
                  <a:cubicBezTo>
                    <a:pt x="8138" y="1996"/>
                    <a:pt x="8774" y="1572"/>
                    <a:pt x="9410" y="1360"/>
                  </a:cubicBezTo>
                  <a:cubicBezTo>
                    <a:pt x="9410" y="1360"/>
                    <a:pt x="9410" y="1360"/>
                    <a:pt x="9198" y="1360"/>
                  </a:cubicBezTo>
                  <a:cubicBezTo>
                    <a:pt x="9834" y="1360"/>
                    <a:pt x="10682" y="1148"/>
                    <a:pt x="11318" y="936"/>
                  </a:cubicBezTo>
                  <a:cubicBezTo>
                    <a:pt x="11318" y="936"/>
                    <a:pt x="11106" y="936"/>
                    <a:pt x="10894" y="936"/>
                  </a:cubicBezTo>
                  <a:cubicBezTo>
                    <a:pt x="11742" y="936"/>
                    <a:pt x="12379" y="936"/>
                    <a:pt x="13227" y="1148"/>
                  </a:cubicBezTo>
                  <a:cubicBezTo>
                    <a:pt x="13227" y="1148"/>
                    <a:pt x="12803" y="1148"/>
                    <a:pt x="12803" y="1148"/>
                  </a:cubicBezTo>
                  <a:cubicBezTo>
                    <a:pt x="13439" y="1360"/>
                    <a:pt x="14287" y="1784"/>
                    <a:pt x="14923" y="1996"/>
                  </a:cubicBezTo>
                  <a:cubicBezTo>
                    <a:pt x="14711" y="1996"/>
                    <a:pt x="14499" y="1784"/>
                    <a:pt x="14287" y="1572"/>
                  </a:cubicBezTo>
                  <a:cubicBezTo>
                    <a:pt x="14923" y="1996"/>
                    <a:pt x="15559" y="2420"/>
                    <a:pt x="16195" y="2845"/>
                  </a:cubicBezTo>
                  <a:cubicBezTo>
                    <a:pt x="16195" y="2845"/>
                    <a:pt x="16195" y="2845"/>
                    <a:pt x="16195" y="2845"/>
                  </a:cubicBezTo>
                  <a:cubicBezTo>
                    <a:pt x="15771" y="2633"/>
                    <a:pt x="15559" y="2420"/>
                    <a:pt x="15135" y="1996"/>
                  </a:cubicBezTo>
                  <a:cubicBezTo>
                    <a:pt x="13863" y="1148"/>
                    <a:pt x="14499" y="1360"/>
                    <a:pt x="13015" y="936"/>
                  </a:cubicBezTo>
                  <a:cubicBezTo>
                    <a:pt x="12591" y="936"/>
                    <a:pt x="12166" y="724"/>
                    <a:pt x="11955" y="512"/>
                  </a:cubicBezTo>
                  <a:cubicBezTo>
                    <a:pt x="12591" y="724"/>
                    <a:pt x="13439" y="1148"/>
                    <a:pt x="14075" y="1360"/>
                  </a:cubicBezTo>
                  <a:cubicBezTo>
                    <a:pt x="14075" y="1360"/>
                    <a:pt x="13651" y="1360"/>
                    <a:pt x="13439" y="1148"/>
                  </a:cubicBezTo>
                  <a:cubicBezTo>
                    <a:pt x="12379" y="512"/>
                    <a:pt x="11318" y="300"/>
                    <a:pt x="10046" y="88"/>
                  </a:cubicBezTo>
                  <a:cubicBezTo>
                    <a:pt x="8774" y="-124"/>
                    <a:pt x="7713" y="88"/>
                    <a:pt x="6441" y="300"/>
                  </a:cubicBezTo>
                  <a:cubicBezTo>
                    <a:pt x="5805" y="512"/>
                    <a:pt x="4956" y="936"/>
                    <a:pt x="4320" y="1148"/>
                  </a:cubicBezTo>
                  <a:cubicBezTo>
                    <a:pt x="3260" y="1784"/>
                    <a:pt x="2412" y="2420"/>
                    <a:pt x="1776" y="3481"/>
                  </a:cubicBezTo>
                  <a:cubicBezTo>
                    <a:pt x="1140" y="4117"/>
                    <a:pt x="927" y="4753"/>
                    <a:pt x="716" y="5389"/>
                  </a:cubicBezTo>
                  <a:cubicBezTo>
                    <a:pt x="80" y="6449"/>
                    <a:pt x="-133" y="7722"/>
                    <a:pt x="80" y="8782"/>
                  </a:cubicBezTo>
                  <a:cubicBezTo>
                    <a:pt x="80" y="9630"/>
                    <a:pt x="291" y="10266"/>
                    <a:pt x="503" y="11115"/>
                  </a:cubicBezTo>
                  <a:cubicBezTo>
                    <a:pt x="927" y="12599"/>
                    <a:pt x="1776" y="13871"/>
                    <a:pt x="2836" y="14932"/>
                  </a:cubicBezTo>
                  <a:lnTo>
                    <a:pt x="2836" y="14932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90D1136-790D-FDC0-DD13-FB2F9DC92227}"/>
              </a:ext>
            </a:extLst>
          </p:cNvPr>
          <p:cNvSpPr/>
          <p:nvPr/>
        </p:nvSpPr>
        <p:spPr>
          <a:xfrm>
            <a:off x="0" y="0"/>
            <a:ext cx="12192000" cy="6651720"/>
          </a:xfrm>
          <a:custGeom>
            <a:avLst/>
            <a:gdLst>
              <a:gd name="connsiteX0" fmla="*/ 5488765 w 12231146"/>
              <a:gd name="connsiteY0" fmla="*/ 0 h 6651720"/>
              <a:gd name="connsiteX1" fmla="*/ 10131861 w 12231146"/>
              <a:gd name="connsiteY1" fmla="*/ 0 h 6651720"/>
              <a:gd name="connsiteX2" fmla="*/ 10163202 w 12231146"/>
              <a:gd name="connsiteY2" fmla="*/ 33220 h 6651720"/>
              <a:gd name="connsiteX3" fmla="*/ 10508779 w 12231146"/>
              <a:gd name="connsiteY3" fmla="*/ 403604 h 6651720"/>
              <a:gd name="connsiteX4" fmla="*/ 11210856 w 12231146"/>
              <a:gd name="connsiteY4" fmla="*/ 1251034 h 6651720"/>
              <a:gd name="connsiteX5" fmla="*/ 11348576 w 12231146"/>
              <a:gd name="connsiteY5" fmla="*/ 2937122 h 6651720"/>
              <a:gd name="connsiteX6" fmla="*/ 12073524 w 12231146"/>
              <a:gd name="connsiteY6" fmla="*/ 3327593 h 6651720"/>
              <a:gd name="connsiteX7" fmla="*/ 12231146 w 12231146"/>
              <a:gd name="connsiteY7" fmla="*/ 3375688 h 6651720"/>
              <a:gd name="connsiteX8" fmla="*/ 12231146 w 12231146"/>
              <a:gd name="connsiteY8" fmla="*/ 6651720 h 6651720"/>
              <a:gd name="connsiteX9" fmla="*/ 12148213 w 12231146"/>
              <a:gd name="connsiteY9" fmla="*/ 6645400 h 6651720"/>
              <a:gd name="connsiteX10" fmla="*/ 11361080 w 12231146"/>
              <a:gd name="connsiteY10" fmla="*/ 6136502 h 6651720"/>
              <a:gd name="connsiteX11" fmla="*/ 10815725 w 12231146"/>
              <a:gd name="connsiteY11" fmla="*/ 5114812 h 6651720"/>
              <a:gd name="connsiteX12" fmla="*/ 9508364 w 12231146"/>
              <a:gd name="connsiteY12" fmla="*/ 4760769 h 6651720"/>
              <a:gd name="connsiteX13" fmla="*/ 8511847 w 12231146"/>
              <a:gd name="connsiteY13" fmla="*/ 3568879 h 6651720"/>
              <a:gd name="connsiteX14" fmla="*/ 8049968 w 12231146"/>
              <a:gd name="connsiteY14" fmla="*/ 2173657 h 6651720"/>
              <a:gd name="connsiteX15" fmla="*/ 6355921 w 12231146"/>
              <a:gd name="connsiteY15" fmla="*/ 1445109 h 6651720"/>
              <a:gd name="connsiteX16" fmla="*/ 6114589 w 12231146"/>
              <a:gd name="connsiteY16" fmla="*/ 645589 h 6651720"/>
              <a:gd name="connsiteX17" fmla="*/ 5615132 w 12231146"/>
              <a:gd name="connsiteY17" fmla="*/ 64544 h 6651720"/>
              <a:gd name="connsiteX18" fmla="*/ 2057849 w 12231146"/>
              <a:gd name="connsiteY18" fmla="*/ 0 h 6651720"/>
              <a:gd name="connsiteX19" fmla="*/ 4016923 w 12231146"/>
              <a:gd name="connsiteY19" fmla="*/ 0 h 6651720"/>
              <a:gd name="connsiteX20" fmla="*/ 3894480 w 12231146"/>
              <a:gd name="connsiteY20" fmla="*/ 45317 h 6651720"/>
              <a:gd name="connsiteX21" fmla="*/ 3356139 w 12231146"/>
              <a:gd name="connsiteY21" fmla="*/ 305188 h 6651720"/>
              <a:gd name="connsiteX22" fmla="*/ 1954096 w 12231146"/>
              <a:gd name="connsiteY22" fmla="*/ 1041207 h 6651720"/>
              <a:gd name="connsiteX23" fmla="*/ 175436 w 12231146"/>
              <a:gd name="connsiteY23" fmla="*/ 1171781 h 6651720"/>
              <a:gd name="connsiteX24" fmla="*/ 39887 w 12231146"/>
              <a:gd name="connsiteY24" fmla="*/ 1137592 h 6651720"/>
              <a:gd name="connsiteX25" fmla="*/ 0 w 12231146"/>
              <a:gd name="connsiteY25" fmla="*/ 1122526 h 6651720"/>
              <a:gd name="connsiteX26" fmla="*/ 0 w 12231146"/>
              <a:gd name="connsiteY26" fmla="*/ 376692 h 6651720"/>
              <a:gd name="connsiteX27" fmla="*/ 19689 w 12231146"/>
              <a:gd name="connsiteY27" fmla="*/ 367226 h 6651720"/>
              <a:gd name="connsiteX28" fmla="*/ 397118 w 12231146"/>
              <a:gd name="connsiteY28" fmla="*/ 344977 h 6651720"/>
              <a:gd name="connsiteX29" fmla="*/ 2052676 w 12231146"/>
              <a:gd name="connsiteY29" fmla="*/ 2789 h 665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231146" h="6651720">
                <a:moveTo>
                  <a:pt x="5488765" y="0"/>
                </a:moveTo>
                <a:lnTo>
                  <a:pt x="10131861" y="0"/>
                </a:lnTo>
                <a:lnTo>
                  <a:pt x="10163202" y="33220"/>
                </a:lnTo>
                <a:cubicBezTo>
                  <a:pt x="10276865" y="158130"/>
                  <a:pt x="10388274" y="285536"/>
                  <a:pt x="10508779" y="403604"/>
                </a:cubicBezTo>
                <a:cubicBezTo>
                  <a:pt x="10773824" y="663290"/>
                  <a:pt x="11096685" y="897965"/>
                  <a:pt x="11210856" y="1251034"/>
                </a:cubicBezTo>
                <a:cubicBezTo>
                  <a:pt x="11387553" y="1798338"/>
                  <a:pt x="11006876" y="2474431"/>
                  <a:pt x="11348576" y="2937122"/>
                </a:cubicBezTo>
                <a:cubicBezTo>
                  <a:pt x="11516868" y="3164998"/>
                  <a:pt x="11793515" y="3244932"/>
                  <a:pt x="12073524" y="3327593"/>
                </a:cubicBezTo>
                <a:lnTo>
                  <a:pt x="12231146" y="3375688"/>
                </a:lnTo>
                <a:lnTo>
                  <a:pt x="12231146" y="6651720"/>
                </a:lnTo>
                <a:lnTo>
                  <a:pt x="12148213" y="6645400"/>
                </a:lnTo>
                <a:cubicBezTo>
                  <a:pt x="11829953" y="6599798"/>
                  <a:pt x="11533594" y="6409058"/>
                  <a:pt x="11361080" y="6136502"/>
                </a:cubicBezTo>
                <a:cubicBezTo>
                  <a:pt x="11152878" y="5807631"/>
                  <a:pt x="11110003" y="5369625"/>
                  <a:pt x="10815725" y="5114812"/>
                </a:cubicBezTo>
                <a:cubicBezTo>
                  <a:pt x="10469965" y="4815337"/>
                  <a:pt x="9943124" y="4902710"/>
                  <a:pt x="9508364" y="4760769"/>
                </a:cubicBezTo>
                <a:cubicBezTo>
                  <a:pt x="8993865" y="4592842"/>
                  <a:pt x="8635924" y="4095720"/>
                  <a:pt x="8511847" y="3568879"/>
                </a:cubicBezTo>
                <a:cubicBezTo>
                  <a:pt x="8397190" y="3082151"/>
                  <a:pt x="8424310" y="2505127"/>
                  <a:pt x="8049968" y="2173657"/>
                </a:cubicBezTo>
                <a:cubicBezTo>
                  <a:pt x="7579317" y="1756926"/>
                  <a:pt x="6706392" y="1967078"/>
                  <a:pt x="6355921" y="1445109"/>
                </a:cubicBezTo>
                <a:cubicBezTo>
                  <a:pt x="6199850" y="1212707"/>
                  <a:pt x="6210083" y="908685"/>
                  <a:pt x="6114589" y="645589"/>
                </a:cubicBezTo>
                <a:cubicBezTo>
                  <a:pt x="6024453" y="397190"/>
                  <a:pt x="5841544" y="200558"/>
                  <a:pt x="5615132" y="64544"/>
                </a:cubicBezTo>
                <a:close/>
                <a:moveTo>
                  <a:pt x="2057849" y="0"/>
                </a:moveTo>
                <a:lnTo>
                  <a:pt x="4016923" y="0"/>
                </a:lnTo>
                <a:lnTo>
                  <a:pt x="3894480" y="45317"/>
                </a:lnTo>
                <a:cubicBezTo>
                  <a:pt x="3709666" y="119825"/>
                  <a:pt x="3529831" y="209754"/>
                  <a:pt x="3356139" y="305188"/>
                </a:cubicBezTo>
                <a:cubicBezTo>
                  <a:pt x="2892958" y="559677"/>
                  <a:pt x="2450243" y="859152"/>
                  <a:pt x="1954096" y="1041207"/>
                </a:cubicBezTo>
                <a:cubicBezTo>
                  <a:pt x="1388764" y="1248760"/>
                  <a:pt x="764967" y="1294397"/>
                  <a:pt x="175436" y="1171781"/>
                </a:cubicBezTo>
                <a:cubicBezTo>
                  <a:pt x="130572" y="1162443"/>
                  <a:pt x="84865" y="1151298"/>
                  <a:pt x="39887" y="1137592"/>
                </a:cubicBezTo>
                <a:lnTo>
                  <a:pt x="0" y="1122526"/>
                </a:lnTo>
                <a:lnTo>
                  <a:pt x="0" y="376692"/>
                </a:lnTo>
                <a:lnTo>
                  <a:pt x="19689" y="367226"/>
                </a:lnTo>
                <a:cubicBezTo>
                  <a:pt x="138895" y="323051"/>
                  <a:pt x="270280" y="337507"/>
                  <a:pt x="397118" y="344977"/>
                </a:cubicBezTo>
                <a:cubicBezTo>
                  <a:pt x="966185" y="378757"/>
                  <a:pt x="1543698" y="259389"/>
                  <a:pt x="2052676" y="2789"/>
                </a:cubicBezTo>
                <a:close/>
              </a:path>
            </a:pathLst>
          </a:custGeom>
          <a:solidFill>
            <a:srgbClr val="4C867B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latin typeface="Playfair Display Medium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AB44F31-1BDF-80D1-47AE-CE37F1A7CB38}"/>
              </a:ext>
            </a:extLst>
          </p:cNvPr>
          <p:cNvSpPr/>
          <p:nvPr/>
        </p:nvSpPr>
        <p:spPr>
          <a:xfrm>
            <a:off x="0" y="1822878"/>
            <a:ext cx="9276357" cy="5035122"/>
          </a:xfrm>
          <a:custGeom>
            <a:avLst/>
            <a:gdLst>
              <a:gd name="connsiteX0" fmla="*/ 7969162 w 9276357"/>
              <a:gd name="connsiteY0" fmla="*/ 4098585 h 5035122"/>
              <a:gd name="connsiteX1" fmla="*/ 9000398 w 9276357"/>
              <a:gd name="connsiteY1" fmla="*/ 4404352 h 5035122"/>
              <a:gd name="connsiteX2" fmla="*/ 9000532 w 9276357"/>
              <a:gd name="connsiteY2" fmla="*/ 4404352 h 5035122"/>
              <a:gd name="connsiteX3" fmla="*/ 9261574 w 9276357"/>
              <a:gd name="connsiteY3" fmla="*/ 4749668 h 5035122"/>
              <a:gd name="connsiteX4" fmla="*/ 9274893 w 9276357"/>
              <a:gd name="connsiteY4" fmla="*/ 4901659 h 5035122"/>
              <a:gd name="connsiteX5" fmla="*/ 9244502 w 9276357"/>
              <a:gd name="connsiteY5" fmla="*/ 5035122 h 5035122"/>
              <a:gd name="connsiteX6" fmla="*/ 9017771 w 9276357"/>
              <a:gd name="connsiteY6" fmla="*/ 5035122 h 5035122"/>
              <a:gd name="connsiteX7" fmla="*/ 9017771 w 9276357"/>
              <a:gd name="connsiteY7" fmla="*/ 5031973 h 5035122"/>
              <a:gd name="connsiteX8" fmla="*/ 6176969 w 9276357"/>
              <a:gd name="connsiteY8" fmla="*/ 5031973 h 5035122"/>
              <a:gd name="connsiteX9" fmla="*/ 6229954 w 9276357"/>
              <a:gd name="connsiteY9" fmla="*/ 4981851 h 5035122"/>
              <a:gd name="connsiteX10" fmla="*/ 6348428 w 9276357"/>
              <a:gd name="connsiteY10" fmla="*/ 4867514 h 5035122"/>
              <a:gd name="connsiteX11" fmla="*/ 7604937 w 9276357"/>
              <a:gd name="connsiteY11" fmla="*/ 4146361 h 5035122"/>
              <a:gd name="connsiteX12" fmla="*/ 7969162 w 9276357"/>
              <a:gd name="connsiteY12" fmla="*/ 4098585 h 5035122"/>
              <a:gd name="connsiteX13" fmla="*/ 0 w 9276357"/>
              <a:gd name="connsiteY13" fmla="*/ 3878885 h 5035122"/>
              <a:gd name="connsiteX14" fmla="*/ 81352 w 9276357"/>
              <a:gd name="connsiteY14" fmla="*/ 3993298 h 5035122"/>
              <a:gd name="connsiteX15" fmla="*/ 351731 w 9276357"/>
              <a:gd name="connsiteY15" fmla="*/ 4220149 h 5035122"/>
              <a:gd name="connsiteX16" fmla="*/ 1717994 w 9276357"/>
              <a:gd name="connsiteY16" fmla="*/ 4414438 h 5035122"/>
              <a:gd name="connsiteX17" fmla="*/ 3094211 w 9276357"/>
              <a:gd name="connsiteY17" fmla="*/ 4563474 h 5035122"/>
              <a:gd name="connsiteX18" fmla="*/ 3600505 w 9276357"/>
              <a:gd name="connsiteY18" fmla="*/ 4913865 h 5035122"/>
              <a:gd name="connsiteX19" fmla="*/ 3747659 w 9276357"/>
              <a:gd name="connsiteY19" fmla="*/ 5031973 h 5035122"/>
              <a:gd name="connsiteX20" fmla="*/ 0 w 9276357"/>
              <a:gd name="connsiteY20" fmla="*/ 5031973 h 5035122"/>
              <a:gd name="connsiteX21" fmla="*/ 0 w 9276357"/>
              <a:gd name="connsiteY21" fmla="*/ 0 h 5035122"/>
              <a:gd name="connsiteX22" fmla="*/ 51006 w 9276357"/>
              <a:gd name="connsiteY22" fmla="*/ 17577 h 5035122"/>
              <a:gd name="connsiteX23" fmla="*/ 554778 w 9276357"/>
              <a:gd name="connsiteY23" fmla="*/ 595137 h 5035122"/>
              <a:gd name="connsiteX24" fmla="*/ 282454 w 9276357"/>
              <a:gd name="connsiteY24" fmla="*/ 1695580 h 5035122"/>
              <a:gd name="connsiteX25" fmla="*/ 454979 w 9276357"/>
              <a:gd name="connsiteY25" fmla="*/ 2388864 h 5035122"/>
              <a:gd name="connsiteX26" fmla="*/ 13698 w 9276357"/>
              <a:gd name="connsiteY26" fmla="*/ 2956101 h 5035122"/>
              <a:gd name="connsiteX27" fmla="*/ 0 w 9276357"/>
              <a:gd name="connsiteY27" fmla="*/ 2973901 h 503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276357" h="5035122">
                <a:moveTo>
                  <a:pt x="7969162" y="4098585"/>
                </a:moveTo>
                <a:cubicBezTo>
                  <a:pt x="8337505" y="4086219"/>
                  <a:pt x="8708964" y="4182094"/>
                  <a:pt x="9000398" y="4404352"/>
                </a:cubicBezTo>
                <a:lnTo>
                  <a:pt x="9000532" y="4404352"/>
                </a:lnTo>
                <a:cubicBezTo>
                  <a:pt x="9117450" y="4493534"/>
                  <a:pt x="9223751" y="4607666"/>
                  <a:pt x="9261574" y="4749668"/>
                </a:cubicBezTo>
                <a:cubicBezTo>
                  <a:pt x="9274911" y="4799766"/>
                  <a:pt x="9278851" y="4850910"/>
                  <a:pt x="9274893" y="4901659"/>
                </a:cubicBezTo>
                <a:lnTo>
                  <a:pt x="9244502" y="5035122"/>
                </a:lnTo>
                <a:lnTo>
                  <a:pt x="9017771" y="5035122"/>
                </a:lnTo>
                <a:lnTo>
                  <a:pt x="9017771" y="5031973"/>
                </a:lnTo>
                <a:lnTo>
                  <a:pt x="6176969" y="5031973"/>
                </a:lnTo>
                <a:lnTo>
                  <a:pt x="6229954" y="4981851"/>
                </a:lnTo>
                <a:cubicBezTo>
                  <a:pt x="6269381" y="4943558"/>
                  <a:pt x="6308614" y="4905072"/>
                  <a:pt x="6348428" y="4867514"/>
                </a:cubicBezTo>
                <a:cubicBezTo>
                  <a:pt x="6703696" y="4532021"/>
                  <a:pt x="7128769" y="4256379"/>
                  <a:pt x="7604937" y="4146361"/>
                </a:cubicBezTo>
                <a:cubicBezTo>
                  <a:pt x="7723946" y="4118857"/>
                  <a:pt x="7846381" y="4102708"/>
                  <a:pt x="7969162" y="4098585"/>
                </a:cubicBezTo>
                <a:close/>
                <a:moveTo>
                  <a:pt x="0" y="3878885"/>
                </a:moveTo>
                <a:lnTo>
                  <a:pt x="81352" y="3993298"/>
                </a:lnTo>
                <a:cubicBezTo>
                  <a:pt x="158238" y="4084377"/>
                  <a:pt x="250240" y="4162619"/>
                  <a:pt x="351731" y="4220149"/>
                </a:cubicBezTo>
                <a:cubicBezTo>
                  <a:pt x="757695" y="4450271"/>
                  <a:pt x="1252045" y="4439388"/>
                  <a:pt x="1717994" y="4414438"/>
                </a:cubicBezTo>
                <a:cubicBezTo>
                  <a:pt x="2184077" y="4389489"/>
                  <a:pt x="2673781" y="4361088"/>
                  <a:pt x="3094211" y="4563474"/>
                </a:cubicBezTo>
                <a:cubicBezTo>
                  <a:pt x="3279808" y="4652855"/>
                  <a:pt x="3440688" y="4782315"/>
                  <a:pt x="3600505" y="4913865"/>
                </a:cubicBezTo>
                <a:lnTo>
                  <a:pt x="3747659" y="5031973"/>
                </a:lnTo>
                <a:lnTo>
                  <a:pt x="0" y="5031973"/>
                </a:lnTo>
                <a:close/>
                <a:moveTo>
                  <a:pt x="0" y="0"/>
                </a:moveTo>
                <a:lnTo>
                  <a:pt x="51006" y="17577"/>
                </a:lnTo>
                <a:cubicBezTo>
                  <a:pt x="302362" y="113528"/>
                  <a:pt x="527042" y="327591"/>
                  <a:pt x="554778" y="595137"/>
                </a:cubicBezTo>
                <a:cubicBezTo>
                  <a:pt x="594327" y="975621"/>
                  <a:pt x="239722" y="1315362"/>
                  <a:pt x="282454" y="1695580"/>
                </a:cubicBezTo>
                <a:cubicBezTo>
                  <a:pt x="309263" y="1934593"/>
                  <a:pt x="492404" y="2151179"/>
                  <a:pt x="454979" y="2388864"/>
                </a:cubicBezTo>
                <a:cubicBezTo>
                  <a:pt x="417008" y="2630050"/>
                  <a:pt x="176533" y="2769224"/>
                  <a:pt x="13698" y="2956101"/>
                </a:cubicBezTo>
                <a:lnTo>
                  <a:pt x="0" y="2973901"/>
                </a:lnTo>
                <a:close/>
              </a:path>
            </a:pathLst>
          </a:custGeom>
          <a:solidFill>
            <a:srgbClr val="4C867B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>
              <a:latin typeface="Playfair Display Medium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2AC1EC-08FD-EA21-4499-5BBAD87F0358}"/>
              </a:ext>
            </a:extLst>
          </p:cNvPr>
          <p:cNvGrpSpPr/>
          <p:nvPr/>
        </p:nvGrpSpPr>
        <p:grpSpPr>
          <a:xfrm>
            <a:off x="1607576" y="5166822"/>
            <a:ext cx="2833199" cy="472687"/>
            <a:chOff x="1607576" y="5166822"/>
            <a:chExt cx="2833199" cy="472687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9624420-7926-6D15-BD9D-8111015D5A67}"/>
                </a:ext>
              </a:extLst>
            </p:cNvPr>
            <p:cNvSpPr/>
            <p:nvPr/>
          </p:nvSpPr>
          <p:spPr>
            <a:xfrm>
              <a:off x="1607576" y="5166822"/>
              <a:ext cx="2310804" cy="472687"/>
            </a:xfrm>
            <a:custGeom>
              <a:avLst/>
              <a:gdLst>
                <a:gd name="connsiteX0" fmla="*/ 2761346 w 2761346"/>
                <a:gd name="connsiteY0" fmla="*/ 564849 h 564848"/>
                <a:gd name="connsiteX1" fmla="*/ 282424 w 2761346"/>
                <a:gd name="connsiteY1" fmla="*/ 564849 h 564848"/>
                <a:gd name="connsiteX2" fmla="*/ 0 w 2761346"/>
                <a:gd name="connsiteY2" fmla="*/ 282424 h 564848"/>
                <a:gd name="connsiteX3" fmla="*/ 0 w 2761346"/>
                <a:gd name="connsiteY3" fmla="*/ 282424 h 564848"/>
                <a:gd name="connsiteX4" fmla="*/ 282424 w 2761346"/>
                <a:gd name="connsiteY4" fmla="*/ 0 h 564848"/>
                <a:gd name="connsiteX5" fmla="*/ 2761346 w 2761346"/>
                <a:gd name="connsiteY5" fmla="*/ 0 h 564848"/>
                <a:gd name="connsiteX6" fmla="*/ 2761346 w 2761346"/>
                <a:gd name="connsiteY6" fmla="*/ 564849 h 5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1346" h="564848">
                  <a:moveTo>
                    <a:pt x="2761346" y="564849"/>
                  </a:moveTo>
                  <a:lnTo>
                    <a:pt x="282424" y="564849"/>
                  </a:lnTo>
                  <a:cubicBezTo>
                    <a:pt x="126435" y="564849"/>
                    <a:pt x="0" y="438414"/>
                    <a:pt x="0" y="282424"/>
                  </a:cubicBezTo>
                  <a:lnTo>
                    <a:pt x="0" y="282424"/>
                  </a:lnTo>
                  <a:cubicBezTo>
                    <a:pt x="0" y="126435"/>
                    <a:pt x="126435" y="0"/>
                    <a:pt x="282424" y="0"/>
                  </a:cubicBezTo>
                  <a:lnTo>
                    <a:pt x="2761346" y="0"/>
                  </a:lnTo>
                  <a:lnTo>
                    <a:pt x="2761346" y="564849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2222C67-25FE-0EE7-115E-D97A7BD1612E}"/>
                </a:ext>
              </a:extLst>
            </p:cNvPr>
            <p:cNvSpPr/>
            <p:nvPr/>
          </p:nvSpPr>
          <p:spPr>
            <a:xfrm>
              <a:off x="1902847" y="5166822"/>
              <a:ext cx="2537928" cy="472687"/>
            </a:xfrm>
            <a:custGeom>
              <a:avLst/>
              <a:gdLst>
                <a:gd name="connsiteX0" fmla="*/ 2971488 w 3032752"/>
                <a:gd name="connsiteY0" fmla="*/ 503526 h 564848"/>
                <a:gd name="connsiteX1" fmla="*/ 2971488 w 3032752"/>
                <a:gd name="connsiteY1" fmla="*/ 61265 h 564848"/>
                <a:gd name="connsiteX2" fmla="*/ 3032753 w 3032752"/>
                <a:gd name="connsiteY2" fmla="*/ 61265 h 564848"/>
                <a:gd name="connsiteX3" fmla="*/ 3032753 w 3032752"/>
                <a:gd name="connsiteY3" fmla="*/ 0 h 564848"/>
                <a:gd name="connsiteX4" fmla="*/ 282424 w 3032752"/>
                <a:gd name="connsiteY4" fmla="*/ 0 h 564848"/>
                <a:gd name="connsiteX5" fmla="*/ 0 w 3032752"/>
                <a:gd name="connsiteY5" fmla="*/ 282424 h 564848"/>
                <a:gd name="connsiteX6" fmla="*/ 0 w 3032752"/>
                <a:gd name="connsiteY6" fmla="*/ 282424 h 564848"/>
                <a:gd name="connsiteX7" fmla="*/ 282424 w 3032752"/>
                <a:gd name="connsiteY7" fmla="*/ 564849 h 564848"/>
                <a:gd name="connsiteX8" fmla="*/ 3032753 w 3032752"/>
                <a:gd name="connsiteY8" fmla="*/ 564849 h 564848"/>
                <a:gd name="connsiteX9" fmla="*/ 3032753 w 3032752"/>
                <a:gd name="connsiteY9" fmla="*/ 503584 h 564848"/>
                <a:gd name="connsiteX10" fmla="*/ 2971488 w 3032752"/>
                <a:gd name="connsiteY10" fmla="*/ 503584 h 5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2752" h="564848">
                  <a:moveTo>
                    <a:pt x="2971488" y="503526"/>
                  </a:moveTo>
                  <a:lnTo>
                    <a:pt x="2971488" y="61265"/>
                  </a:lnTo>
                  <a:lnTo>
                    <a:pt x="3032753" y="61265"/>
                  </a:lnTo>
                  <a:lnTo>
                    <a:pt x="3032753" y="0"/>
                  </a:lnTo>
                  <a:lnTo>
                    <a:pt x="282424" y="0"/>
                  </a:lnTo>
                  <a:cubicBezTo>
                    <a:pt x="126435" y="0"/>
                    <a:pt x="0" y="126435"/>
                    <a:pt x="0" y="282424"/>
                  </a:cubicBezTo>
                  <a:lnTo>
                    <a:pt x="0" y="282424"/>
                  </a:lnTo>
                  <a:cubicBezTo>
                    <a:pt x="0" y="438414"/>
                    <a:pt x="126435" y="564849"/>
                    <a:pt x="282424" y="564849"/>
                  </a:cubicBezTo>
                  <a:lnTo>
                    <a:pt x="3032753" y="564849"/>
                  </a:lnTo>
                  <a:lnTo>
                    <a:pt x="3032753" y="503584"/>
                  </a:lnTo>
                  <a:lnTo>
                    <a:pt x="2971488" y="503584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993C553-D52E-AEAB-2A4D-343456ABFCB2}"/>
                </a:ext>
              </a:extLst>
            </p:cNvPr>
            <p:cNvSpPr/>
            <p:nvPr/>
          </p:nvSpPr>
          <p:spPr>
            <a:xfrm>
              <a:off x="1954116" y="5218041"/>
              <a:ext cx="2435391" cy="370150"/>
            </a:xfrm>
            <a:custGeom>
              <a:avLst/>
              <a:gdLst>
                <a:gd name="connsiteX0" fmla="*/ 221160 w 2910223"/>
                <a:gd name="connsiteY0" fmla="*/ 442319 h 442319"/>
                <a:gd name="connsiteX1" fmla="*/ 0 w 2910223"/>
                <a:gd name="connsiteY1" fmla="*/ 221160 h 442319"/>
                <a:gd name="connsiteX2" fmla="*/ 221160 w 2910223"/>
                <a:gd name="connsiteY2" fmla="*/ 0 h 442319"/>
                <a:gd name="connsiteX3" fmla="*/ 2910223 w 2910223"/>
                <a:gd name="connsiteY3" fmla="*/ 0 h 442319"/>
                <a:gd name="connsiteX4" fmla="*/ 2910223 w 2910223"/>
                <a:gd name="connsiteY4" fmla="*/ 442261 h 442319"/>
                <a:gd name="connsiteX5" fmla="*/ 221160 w 2910223"/>
                <a:gd name="connsiteY5" fmla="*/ 442261 h 44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0223" h="442319">
                  <a:moveTo>
                    <a:pt x="221160" y="442319"/>
                  </a:moveTo>
                  <a:cubicBezTo>
                    <a:pt x="99213" y="442319"/>
                    <a:pt x="0" y="343106"/>
                    <a:pt x="0" y="221160"/>
                  </a:cubicBezTo>
                  <a:cubicBezTo>
                    <a:pt x="0" y="99213"/>
                    <a:pt x="99213" y="0"/>
                    <a:pt x="221160" y="0"/>
                  </a:cubicBezTo>
                  <a:lnTo>
                    <a:pt x="2910223" y="0"/>
                  </a:lnTo>
                  <a:lnTo>
                    <a:pt x="2910223" y="442261"/>
                  </a:lnTo>
                  <a:lnTo>
                    <a:pt x="221160" y="442261"/>
                  </a:lnTo>
                  <a:close/>
                </a:path>
              </a:pathLst>
            </a:custGeom>
            <a:solidFill>
              <a:srgbClr val="7AB4A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AE4F553-87AB-4FC9-BF47-F92CF502C060}"/>
                </a:ext>
              </a:extLst>
            </p:cNvPr>
            <p:cNvSpPr/>
            <p:nvPr/>
          </p:nvSpPr>
          <p:spPr>
            <a:xfrm>
              <a:off x="2040214" y="5301457"/>
              <a:ext cx="2349341" cy="23512"/>
            </a:xfrm>
            <a:custGeom>
              <a:avLst/>
              <a:gdLst>
                <a:gd name="connsiteX0" fmla="*/ 0 w 2807396"/>
                <a:gd name="connsiteY0" fmla="*/ 0 h 28096"/>
                <a:gd name="connsiteX1" fmla="*/ 2807396 w 2807396"/>
                <a:gd name="connsiteY1" fmla="*/ 0 h 28096"/>
                <a:gd name="connsiteX2" fmla="*/ 2807396 w 2807396"/>
                <a:gd name="connsiteY2" fmla="*/ 28097 h 28096"/>
                <a:gd name="connsiteX3" fmla="*/ 0 w 2807396"/>
                <a:gd name="connsiteY3" fmla="*/ 28097 h 2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7396" h="28096">
                  <a:moveTo>
                    <a:pt x="0" y="0"/>
                  </a:moveTo>
                  <a:lnTo>
                    <a:pt x="2807396" y="0"/>
                  </a:lnTo>
                  <a:lnTo>
                    <a:pt x="2807396" y="28097"/>
                  </a:lnTo>
                  <a:lnTo>
                    <a:pt x="0" y="28097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EEF1C07-A9F4-C445-5EEB-7D2FDCB62074}"/>
                </a:ext>
              </a:extLst>
            </p:cNvPr>
            <p:cNvSpPr/>
            <p:nvPr/>
          </p:nvSpPr>
          <p:spPr>
            <a:xfrm>
              <a:off x="2008848" y="5361459"/>
              <a:ext cx="2380658" cy="23512"/>
            </a:xfrm>
            <a:custGeom>
              <a:avLst/>
              <a:gdLst>
                <a:gd name="connsiteX0" fmla="*/ 0 w 2844819"/>
                <a:gd name="connsiteY0" fmla="*/ 0 h 28096"/>
                <a:gd name="connsiteX1" fmla="*/ 2844820 w 2844819"/>
                <a:gd name="connsiteY1" fmla="*/ 0 h 28096"/>
                <a:gd name="connsiteX2" fmla="*/ 2844820 w 2844819"/>
                <a:gd name="connsiteY2" fmla="*/ 28097 h 28096"/>
                <a:gd name="connsiteX3" fmla="*/ 0 w 2844819"/>
                <a:gd name="connsiteY3" fmla="*/ 28097 h 2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819" h="28096">
                  <a:moveTo>
                    <a:pt x="0" y="0"/>
                  </a:moveTo>
                  <a:lnTo>
                    <a:pt x="2844820" y="0"/>
                  </a:lnTo>
                  <a:lnTo>
                    <a:pt x="2844820" y="28097"/>
                  </a:lnTo>
                  <a:lnTo>
                    <a:pt x="0" y="28097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ED41EDD-08E4-A21C-7A49-0CE6484C5524}"/>
                </a:ext>
              </a:extLst>
            </p:cNvPr>
            <p:cNvSpPr/>
            <p:nvPr/>
          </p:nvSpPr>
          <p:spPr>
            <a:xfrm>
              <a:off x="2008848" y="5421361"/>
              <a:ext cx="2380658" cy="23512"/>
            </a:xfrm>
            <a:custGeom>
              <a:avLst/>
              <a:gdLst>
                <a:gd name="connsiteX0" fmla="*/ 0 w 2844819"/>
                <a:gd name="connsiteY0" fmla="*/ 0 h 28096"/>
                <a:gd name="connsiteX1" fmla="*/ 2844820 w 2844819"/>
                <a:gd name="connsiteY1" fmla="*/ 0 h 28096"/>
                <a:gd name="connsiteX2" fmla="*/ 2844820 w 2844819"/>
                <a:gd name="connsiteY2" fmla="*/ 28097 h 28096"/>
                <a:gd name="connsiteX3" fmla="*/ 0 w 2844819"/>
                <a:gd name="connsiteY3" fmla="*/ 28097 h 2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819" h="28096">
                  <a:moveTo>
                    <a:pt x="0" y="0"/>
                  </a:moveTo>
                  <a:lnTo>
                    <a:pt x="2844820" y="0"/>
                  </a:lnTo>
                  <a:lnTo>
                    <a:pt x="2844820" y="28097"/>
                  </a:lnTo>
                  <a:lnTo>
                    <a:pt x="0" y="28097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52E107A-29CE-351C-1E84-C8B4C6E7C555}"/>
                </a:ext>
              </a:extLst>
            </p:cNvPr>
            <p:cNvSpPr/>
            <p:nvPr/>
          </p:nvSpPr>
          <p:spPr>
            <a:xfrm>
              <a:off x="2040117" y="5481264"/>
              <a:ext cx="2349389" cy="23512"/>
            </a:xfrm>
            <a:custGeom>
              <a:avLst/>
              <a:gdLst>
                <a:gd name="connsiteX0" fmla="*/ 0 w 2807454"/>
                <a:gd name="connsiteY0" fmla="*/ 0 h 28096"/>
                <a:gd name="connsiteX1" fmla="*/ 2807455 w 2807454"/>
                <a:gd name="connsiteY1" fmla="*/ 0 h 28096"/>
                <a:gd name="connsiteX2" fmla="*/ 2807455 w 2807454"/>
                <a:gd name="connsiteY2" fmla="*/ 28097 h 28096"/>
                <a:gd name="connsiteX3" fmla="*/ 0 w 2807454"/>
                <a:gd name="connsiteY3" fmla="*/ 28097 h 2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7454" h="28096">
                  <a:moveTo>
                    <a:pt x="0" y="0"/>
                  </a:moveTo>
                  <a:lnTo>
                    <a:pt x="2807455" y="0"/>
                  </a:lnTo>
                  <a:lnTo>
                    <a:pt x="2807455" y="28097"/>
                  </a:lnTo>
                  <a:lnTo>
                    <a:pt x="0" y="28097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C52978-4601-51EF-1513-BCC549019599}"/>
              </a:ext>
            </a:extLst>
          </p:cNvPr>
          <p:cNvGrpSpPr/>
          <p:nvPr/>
        </p:nvGrpSpPr>
        <p:grpSpPr>
          <a:xfrm>
            <a:off x="1694552" y="4219397"/>
            <a:ext cx="2833151" cy="472736"/>
            <a:chOff x="1694552" y="4219397"/>
            <a:chExt cx="2833151" cy="472736"/>
          </a:xfrm>
        </p:grpSpPr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20BFBB59-1C97-9AE8-6971-05A3FE7E68EA}"/>
                </a:ext>
              </a:extLst>
            </p:cNvPr>
            <p:cNvSpPr/>
            <p:nvPr/>
          </p:nvSpPr>
          <p:spPr>
            <a:xfrm rot="10800000">
              <a:off x="2216899" y="4219397"/>
              <a:ext cx="2310804" cy="472687"/>
            </a:xfrm>
            <a:custGeom>
              <a:avLst/>
              <a:gdLst>
                <a:gd name="connsiteX0" fmla="*/ 199766 w 2761345"/>
                <a:gd name="connsiteY0" fmla="*/ 0 h 564848"/>
                <a:gd name="connsiteX1" fmla="*/ 2761346 w 2761345"/>
                <a:gd name="connsiteY1" fmla="*/ 0 h 564848"/>
                <a:gd name="connsiteX2" fmla="*/ 2761346 w 2761345"/>
                <a:gd name="connsiteY2" fmla="*/ 564849 h 564848"/>
                <a:gd name="connsiteX3" fmla="*/ 199766 w 2761345"/>
                <a:gd name="connsiteY3" fmla="*/ 564849 h 564848"/>
                <a:gd name="connsiteX4" fmla="*/ 0 w 2761345"/>
                <a:gd name="connsiteY4" fmla="*/ 365082 h 564848"/>
                <a:gd name="connsiteX5" fmla="*/ 0 w 2761345"/>
                <a:gd name="connsiteY5" fmla="*/ 199766 h 564848"/>
                <a:gd name="connsiteX6" fmla="*/ 199766 w 2761345"/>
                <a:gd name="connsiteY6" fmla="*/ 0 h 5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1345" h="564848">
                  <a:moveTo>
                    <a:pt x="199766" y="0"/>
                  </a:moveTo>
                  <a:lnTo>
                    <a:pt x="2761346" y="0"/>
                  </a:lnTo>
                  <a:lnTo>
                    <a:pt x="2761346" y="564849"/>
                  </a:lnTo>
                  <a:lnTo>
                    <a:pt x="199766" y="564849"/>
                  </a:lnTo>
                  <a:cubicBezTo>
                    <a:pt x="89536" y="564849"/>
                    <a:pt x="0" y="475312"/>
                    <a:pt x="0" y="365082"/>
                  </a:cubicBezTo>
                  <a:lnTo>
                    <a:pt x="0" y="199766"/>
                  </a:lnTo>
                  <a:cubicBezTo>
                    <a:pt x="0" y="89536"/>
                    <a:pt x="89536" y="0"/>
                    <a:pt x="199766" y="0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EAA0D4D0-D220-AA11-A11D-1121AFA1AC35}"/>
                </a:ext>
              </a:extLst>
            </p:cNvPr>
            <p:cNvSpPr/>
            <p:nvPr/>
          </p:nvSpPr>
          <p:spPr>
            <a:xfrm>
              <a:off x="1694552" y="4219446"/>
              <a:ext cx="2537929" cy="472687"/>
            </a:xfrm>
            <a:custGeom>
              <a:avLst/>
              <a:gdLst>
                <a:gd name="connsiteX0" fmla="*/ 61265 w 3032753"/>
                <a:gd name="connsiteY0" fmla="*/ 503525 h 564848"/>
                <a:gd name="connsiteX1" fmla="*/ 61265 w 3032753"/>
                <a:gd name="connsiteY1" fmla="*/ 61265 h 564848"/>
                <a:gd name="connsiteX2" fmla="*/ 0 w 3032753"/>
                <a:gd name="connsiteY2" fmla="*/ 61265 h 564848"/>
                <a:gd name="connsiteX3" fmla="*/ 0 w 3032753"/>
                <a:gd name="connsiteY3" fmla="*/ 0 h 564848"/>
                <a:gd name="connsiteX4" fmla="*/ 2750329 w 3032753"/>
                <a:gd name="connsiteY4" fmla="*/ 0 h 564848"/>
                <a:gd name="connsiteX5" fmla="*/ 3032753 w 3032753"/>
                <a:gd name="connsiteY5" fmla="*/ 282424 h 564848"/>
                <a:gd name="connsiteX6" fmla="*/ 3032753 w 3032753"/>
                <a:gd name="connsiteY6" fmla="*/ 282424 h 564848"/>
                <a:gd name="connsiteX7" fmla="*/ 2750329 w 3032753"/>
                <a:gd name="connsiteY7" fmla="*/ 564849 h 564848"/>
                <a:gd name="connsiteX8" fmla="*/ 0 w 3032753"/>
                <a:gd name="connsiteY8" fmla="*/ 564849 h 564848"/>
                <a:gd name="connsiteX9" fmla="*/ 0 w 3032753"/>
                <a:gd name="connsiteY9" fmla="*/ 503584 h 564848"/>
                <a:gd name="connsiteX10" fmla="*/ 61265 w 3032753"/>
                <a:gd name="connsiteY10" fmla="*/ 503584 h 5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2753" h="564848">
                  <a:moveTo>
                    <a:pt x="61265" y="503525"/>
                  </a:moveTo>
                  <a:lnTo>
                    <a:pt x="61265" y="61265"/>
                  </a:lnTo>
                  <a:lnTo>
                    <a:pt x="0" y="61265"/>
                  </a:lnTo>
                  <a:lnTo>
                    <a:pt x="0" y="0"/>
                  </a:lnTo>
                  <a:lnTo>
                    <a:pt x="2750329" y="0"/>
                  </a:lnTo>
                  <a:cubicBezTo>
                    <a:pt x="2906318" y="0"/>
                    <a:pt x="3032753" y="126435"/>
                    <a:pt x="3032753" y="282424"/>
                  </a:cubicBezTo>
                  <a:lnTo>
                    <a:pt x="3032753" y="282424"/>
                  </a:lnTo>
                  <a:cubicBezTo>
                    <a:pt x="3032753" y="438413"/>
                    <a:pt x="2906318" y="564849"/>
                    <a:pt x="2750329" y="564849"/>
                  </a:cubicBezTo>
                  <a:lnTo>
                    <a:pt x="0" y="564849"/>
                  </a:lnTo>
                  <a:lnTo>
                    <a:pt x="0" y="503584"/>
                  </a:lnTo>
                  <a:lnTo>
                    <a:pt x="61265" y="503584"/>
                  </a:lnTo>
                  <a:close/>
                </a:path>
              </a:pathLst>
            </a:custGeom>
            <a:solidFill>
              <a:srgbClr val="3A645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B36BA325-E590-0525-3DFB-B7BD46706F33}"/>
                </a:ext>
              </a:extLst>
            </p:cNvPr>
            <p:cNvSpPr/>
            <p:nvPr/>
          </p:nvSpPr>
          <p:spPr>
            <a:xfrm>
              <a:off x="1745821" y="4270666"/>
              <a:ext cx="2435391" cy="370150"/>
            </a:xfrm>
            <a:custGeom>
              <a:avLst/>
              <a:gdLst>
                <a:gd name="connsiteX0" fmla="*/ 2689064 w 2910223"/>
                <a:gd name="connsiteY0" fmla="*/ 442319 h 442319"/>
                <a:gd name="connsiteX1" fmla="*/ 2910224 w 2910223"/>
                <a:gd name="connsiteY1" fmla="*/ 221160 h 442319"/>
                <a:gd name="connsiteX2" fmla="*/ 2689064 w 2910223"/>
                <a:gd name="connsiteY2" fmla="*/ 0 h 442319"/>
                <a:gd name="connsiteX3" fmla="*/ 0 w 2910223"/>
                <a:gd name="connsiteY3" fmla="*/ 0 h 442319"/>
                <a:gd name="connsiteX4" fmla="*/ 0 w 2910223"/>
                <a:gd name="connsiteY4" fmla="*/ 442261 h 442319"/>
                <a:gd name="connsiteX5" fmla="*/ 2689064 w 2910223"/>
                <a:gd name="connsiteY5" fmla="*/ 442261 h 44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0223" h="442319">
                  <a:moveTo>
                    <a:pt x="2689064" y="442319"/>
                  </a:moveTo>
                  <a:cubicBezTo>
                    <a:pt x="2811011" y="442319"/>
                    <a:pt x="2910224" y="343106"/>
                    <a:pt x="2910224" y="221160"/>
                  </a:cubicBezTo>
                  <a:cubicBezTo>
                    <a:pt x="2910224" y="99213"/>
                    <a:pt x="2811011" y="0"/>
                    <a:pt x="2689064" y="0"/>
                  </a:cubicBezTo>
                  <a:lnTo>
                    <a:pt x="0" y="0"/>
                  </a:lnTo>
                  <a:lnTo>
                    <a:pt x="0" y="442261"/>
                  </a:lnTo>
                  <a:lnTo>
                    <a:pt x="2689064" y="442261"/>
                  </a:lnTo>
                  <a:close/>
                </a:path>
              </a:pathLst>
            </a:custGeom>
            <a:solidFill>
              <a:srgbClr val="7AB4A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2E3902D7-6A35-C6C8-9559-B3EBDCC84E4C}"/>
                </a:ext>
              </a:extLst>
            </p:cNvPr>
            <p:cNvSpPr/>
            <p:nvPr/>
          </p:nvSpPr>
          <p:spPr>
            <a:xfrm>
              <a:off x="1745773" y="4354081"/>
              <a:ext cx="2349341" cy="23512"/>
            </a:xfrm>
            <a:custGeom>
              <a:avLst/>
              <a:gdLst>
                <a:gd name="connsiteX0" fmla="*/ 0 w 2807396"/>
                <a:gd name="connsiteY0" fmla="*/ 0 h 28096"/>
                <a:gd name="connsiteX1" fmla="*/ 2807397 w 2807396"/>
                <a:gd name="connsiteY1" fmla="*/ 0 h 28096"/>
                <a:gd name="connsiteX2" fmla="*/ 2807397 w 2807396"/>
                <a:gd name="connsiteY2" fmla="*/ 28097 h 28096"/>
                <a:gd name="connsiteX3" fmla="*/ 0 w 2807396"/>
                <a:gd name="connsiteY3" fmla="*/ 28097 h 2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7396" h="28096">
                  <a:moveTo>
                    <a:pt x="0" y="0"/>
                  </a:moveTo>
                  <a:lnTo>
                    <a:pt x="2807397" y="0"/>
                  </a:lnTo>
                  <a:lnTo>
                    <a:pt x="2807397" y="28097"/>
                  </a:lnTo>
                  <a:lnTo>
                    <a:pt x="0" y="28097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744846D1-3063-D63F-E18F-B224047956A7}"/>
                </a:ext>
              </a:extLst>
            </p:cNvPr>
            <p:cNvSpPr/>
            <p:nvPr/>
          </p:nvSpPr>
          <p:spPr>
            <a:xfrm>
              <a:off x="1745773" y="4414082"/>
              <a:ext cx="2380658" cy="23512"/>
            </a:xfrm>
            <a:custGeom>
              <a:avLst/>
              <a:gdLst>
                <a:gd name="connsiteX0" fmla="*/ 0 w 2844819"/>
                <a:gd name="connsiteY0" fmla="*/ 0 h 28096"/>
                <a:gd name="connsiteX1" fmla="*/ 2844820 w 2844819"/>
                <a:gd name="connsiteY1" fmla="*/ 0 h 28096"/>
                <a:gd name="connsiteX2" fmla="*/ 2844820 w 2844819"/>
                <a:gd name="connsiteY2" fmla="*/ 28097 h 28096"/>
                <a:gd name="connsiteX3" fmla="*/ 0 w 2844819"/>
                <a:gd name="connsiteY3" fmla="*/ 28097 h 2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819" h="28096">
                  <a:moveTo>
                    <a:pt x="0" y="0"/>
                  </a:moveTo>
                  <a:lnTo>
                    <a:pt x="2844820" y="0"/>
                  </a:lnTo>
                  <a:lnTo>
                    <a:pt x="2844820" y="28097"/>
                  </a:lnTo>
                  <a:lnTo>
                    <a:pt x="0" y="28097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E6377CAF-3B81-1567-98E2-41FBA9CFDA19}"/>
                </a:ext>
              </a:extLst>
            </p:cNvPr>
            <p:cNvSpPr/>
            <p:nvPr/>
          </p:nvSpPr>
          <p:spPr>
            <a:xfrm>
              <a:off x="1745773" y="4473985"/>
              <a:ext cx="2380658" cy="23512"/>
            </a:xfrm>
            <a:custGeom>
              <a:avLst/>
              <a:gdLst>
                <a:gd name="connsiteX0" fmla="*/ 0 w 2844819"/>
                <a:gd name="connsiteY0" fmla="*/ 0 h 28096"/>
                <a:gd name="connsiteX1" fmla="*/ 2844820 w 2844819"/>
                <a:gd name="connsiteY1" fmla="*/ 0 h 28096"/>
                <a:gd name="connsiteX2" fmla="*/ 2844820 w 2844819"/>
                <a:gd name="connsiteY2" fmla="*/ 28097 h 28096"/>
                <a:gd name="connsiteX3" fmla="*/ 0 w 2844819"/>
                <a:gd name="connsiteY3" fmla="*/ 28097 h 2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819" h="28096">
                  <a:moveTo>
                    <a:pt x="0" y="0"/>
                  </a:moveTo>
                  <a:lnTo>
                    <a:pt x="2844820" y="0"/>
                  </a:lnTo>
                  <a:lnTo>
                    <a:pt x="2844820" y="28097"/>
                  </a:lnTo>
                  <a:lnTo>
                    <a:pt x="0" y="28097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60CC91A8-64BA-4A29-86A4-2C43045E3CD5}"/>
                </a:ext>
              </a:extLst>
            </p:cNvPr>
            <p:cNvSpPr/>
            <p:nvPr/>
          </p:nvSpPr>
          <p:spPr>
            <a:xfrm>
              <a:off x="1745773" y="4533888"/>
              <a:ext cx="2349389" cy="23512"/>
            </a:xfrm>
            <a:custGeom>
              <a:avLst/>
              <a:gdLst>
                <a:gd name="connsiteX0" fmla="*/ 0 w 2807454"/>
                <a:gd name="connsiteY0" fmla="*/ 0 h 28096"/>
                <a:gd name="connsiteX1" fmla="*/ 2807455 w 2807454"/>
                <a:gd name="connsiteY1" fmla="*/ 0 h 28096"/>
                <a:gd name="connsiteX2" fmla="*/ 2807455 w 2807454"/>
                <a:gd name="connsiteY2" fmla="*/ 28097 h 28096"/>
                <a:gd name="connsiteX3" fmla="*/ 0 w 2807454"/>
                <a:gd name="connsiteY3" fmla="*/ 28097 h 2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7454" h="28096">
                  <a:moveTo>
                    <a:pt x="0" y="0"/>
                  </a:moveTo>
                  <a:lnTo>
                    <a:pt x="2807455" y="0"/>
                  </a:lnTo>
                  <a:lnTo>
                    <a:pt x="2807455" y="28097"/>
                  </a:lnTo>
                  <a:lnTo>
                    <a:pt x="0" y="28097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44AED1-E61C-C58F-65F5-AB6458ADAD64}"/>
              </a:ext>
            </a:extLst>
          </p:cNvPr>
          <p:cNvGrpSpPr/>
          <p:nvPr/>
        </p:nvGrpSpPr>
        <p:grpSpPr>
          <a:xfrm>
            <a:off x="1870603" y="4694134"/>
            <a:ext cx="2508904" cy="472735"/>
            <a:chOff x="1870603" y="4694134"/>
            <a:chExt cx="2508904" cy="472735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A58D2248-FA6B-19F1-DC03-ECBCD7B4BD4F}"/>
                </a:ext>
              </a:extLst>
            </p:cNvPr>
            <p:cNvSpPr/>
            <p:nvPr/>
          </p:nvSpPr>
          <p:spPr>
            <a:xfrm>
              <a:off x="1870603" y="4694134"/>
              <a:ext cx="1715627" cy="472687"/>
            </a:xfrm>
            <a:custGeom>
              <a:avLst/>
              <a:gdLst>
                <a:gd name="connsiteX0" fmla="*/ 199766 w 2050126"/>
                <a:gd name="connsiteY0" fmla="*/ 0 h 564848"/>
                <a:gd name="connsiteX1" fmla="*/ 2050126 w 2050126"/>
                <a:gd name="connsiteY1" fmla="*/ 0 h 564848"/>
                <a:gd name="connsiteX2" fmla="*/ 2050126 w 2050126"/>
                <a:gd name="connsiteY2" fmla="*/ 564849 h 564848"/>
                <a:gd name="connsiteX3" fmla="*/ 199766 w 2050126"/>
                <a:gd name="connsiteY3" fmla="*/ 564849 h 564848"/>
                <a:gd name="connsiteX4" fmla="*/ 0 w 2050126"/>
                <a:gd name="connsiteY4" fmla="*/ 365082 h 564848"/>
                <a:gd name="connsiteX5" fmla="*/ 0 w 2050126"/>
                <a:gd name="connsiteY5" fmla="*/ 199767 h 564848"/>
                <a:gd name="connsiteX6" fmla="*/ 199766 w 2050126"/>
                <a:gd name="connsiteY6" fmla="*/ 0 h 5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0126" h="564848">
                  <a:moveTo>
                    <a:pt x="199766" y="0"/>
                  </a:moveTo>
                  <a:lnTo>
                    <a:pt x="2050126" y="0"/>
                  </a:lnTo>
                  <a:lnTo>
                    <a:pt x="2050126" y="564849"/>
                  </a:lnTo>
                  <a:lnTo>
                    <a:pt x="199766" y="564849"/>
                  </a:lnTo>
                  <a:cubicBezTo>
                    <a:pt x="89536" y="564849"/>
                    <a:pt x="0" y="475312"/>
                    <a:pt x="0" y="365082"/>
                  </a:cubicBezTo>
                  <a:lnTo>
                    <a:pt x="0" y="199767"/>
                  </a:lnTo>
                  <a:cubicBezTo>
                    <a:pt x="0" y="89537"/>
                    <a:pt x="89536" y="0"/>
                    <a:pt x="199766" y="0"/>
                  </a:cubicBez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09084AF3-5C53-6B46-A7A8-EFC3084B0BB4}"/>
                </a:ext>
              </a:extLst>
            </p:cNvPr>
            <p:cNvSpPr/>
            <p:nvPr/>
          </p:nvSpPr>
          <p:spPr>
            <a:xfrm>
              <a:off x="2165875" y="4694182"/>
              <a:ext cx="2213632" cy="472687"/>
            </a:xfrm>
            <a:custGeom>
              <a:avLst/>
              <a:gdLst>
                <a:gd name="connsiteX0" fmla="*/ 2583964 w 2645228"/>
                <a:gd name="connsiteY0" fmla="*/ 503526 h 564848"/>
                <a:gd name="connsiteX1" fmla="*/ 2583964 w 2645228"/>
                <a:gd name="connsiteY1" fmla="*/ 61265 h 564848"/>
                <a:gd name="connsiteX2" fmla="*/ 2645228 w 2645228"/>
                <a:gd name="connsiteY2" fmla="*/ 61265 h 564848"/>
                <a:gd name="connsiteX3" fmla="*/ 2645228 w 2645228"/>
                <a:gd name="connsiteY3" fmla="*/ 0 h 564848"/>
                <a:gd name="connsiteX4" fmla="*/ 282424 w 2645228"/>
                <a:gd name="connsiteY4" fmla="*/ 0 h 564848"/>
                <a:gd name="connsiteX5" fmla="*/ 0 w 2645228"/>
                <a:gd name="connsiteY5" fmla="*/ 282424 h 564848"/>
                <a:gd name="connsiteX6" fmla="*/ 0 w 2645228"/>
                <a:gd name="connsiteY6" fmla="*/ 282424 h 564848"/>
                <a:gd name="connsiteX7" fmla="*/ 282424 w 2645228"/>
                <a:gd name="connsiteY7" fmla="*/ 564849 h 564848"/>
                <a:gd name="connsiteX8" fmla="*/ 2645228 w 2645228"/>
                <a:gd name="connsiteY8" fmla="*/ 564849 h 564848"/>
                <a:gd name="connsiteX9" fmla="*/ 2645228 w 2645228"/>
                <a:gd name="connsiteY9" fmla="*/ 503584 h 564848"/>
                <a:gd name="connsiteX10" fmla="*/ 2583964 w 2645228"/>
                <a:gd name="connsiteY10" fmla="*/ 503584 h 5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45228" h="564848">
                  <a:moveTo>
                    <a:pt x="2583964" y="503526"/>
                  </a:moveTo>
                  <a:lnTo>
                    <a:pt x="2583964" y="61265"/>
                  </a:lnTo>
                  <a:lnTo>
                    <a:pt x="2645228" y="61265"/>
                  </a:lnTo>
                  <a:lnTo>
                    <a:pt x="2645228" y="0"/>
                  </a:lnTo>
                  <a:lnTo>
                    <a:pt x="282424" y="0"/>
                  </a:lnTo>
                  <a:cubicBezTo>
                    <a:pt x="126435" y="0"/>
                    <a:pt x="0" y="126435"/>
                    <a:pt x="0" y="282424"/>
                  </a:cubicBezTo>
                  <a:lnTo>
                    <a:pt x="0" y="282424"/>
                  </a:lnTo>
                  <a:cubicBezTo>
                    <a:pt x="0" y="438414"/>
                    <a:pt x="126435" y="564849"/>
                    <a:pt x="282424" y="564849"/>
                  </a:cubicBezTo>
                  <a:lnTo>
                    <a:pt x="2645228" y="564849"/>
                  </a:lnTo>
                  <a:lnTo>
                    <a:pt x="2645228" y="503584"/>
                  </a:lnTo>
                  <a:lnTo>
                    <a:pt x="2583964" y="503584"/>
                  </a:lnTo>
                  <a:close/>
                </a:path>
              </a:pathLst>
            </a:custGeom>
            <a:solidFill>
              <a:schemeClr val="accent3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8DD059FB-9762-1DAE-94E0-C1FD704FB060}"/>
                </a:ext>
              </a:extLst>
            </p:cNvPr>
            <p:cNvSpPr/>
            <p:nvPr/>
          </p:nvSpPr>
          <p:spPr>
            <a:xfrm>
              <a:off x="2217144" y="4745403"/>
              <a:ext cx="2111094" cy="370150"/>
            </a:xfrm>
            <a:custGeom>
              <a:avLst/>
              <a:gdLst>
                <a:gd name="connsiteX0" fmla="*/ 221159 w 2522698"/>
                <a:gd name="connsiteY0" fmla="*/ 442319 h 442319"/>
                <a:gd name="connsiteX1" fmla="*/ 0 w 2522698"/>
                <a:gd name="connsiteY1" fmla="*/ 221160 h 442319"/>
                <a:gd name="connsiteX2" fmla="*/ 221159 w 2522698"/>
                <a:gd name="connsiteY2" fmla="*/ 0 h 442319"/>
                <a:gd name="connsiteX3" fmla="*/ 2522699 w 2522698"/>
                <a:gd name="connsiteY3" fmla="*/ 0 h 442319"/>
                <a:gd name="connsiteX4" fmla="*/ 2522699 w 2522698"/>
                <a:gd name="connsiteY4" fmla="*/ 442261 h 442319"/>
                <a:gd name="connsiteX5" fmla="*/ 221159 w 2522698"/>
                <a:gd name="connsiteY5" fmla="*/ 442261 h 44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2698" h="442319">
                  <a:moveTo>
                    <a:pt x="221159" y="442319"/>
                  </a:moveTo>
                  <a:cubicBezTo>
                    <a:pt x="99213" y="442319"/>
                    <a:pt x="0" y="343106"/>
                    <a:pt x="0" y="221160"/>
                  </a:cubicBezTo>
                  <a:cubicBezTo>
                    <a:pt x="0" y="99213"/>
                    <a:pt x="99213" y="0"/>
                    <a:pt x="221159" y="0"/>
                  </a:cubicBezTo>
                  <a:lnTo>
                    <a:pt x="2522699" y="0"/>
                  </a:lnTo>
                  <a:lnTo>
                    <a:pt x="2522699" y="442261"/>
                  </a:lnTo>
                  <a:lnTo>
                    <a:pt x="221159" y="442261"/>
                  </a:lnTo>
                  <a:close/>
                </a:path>
              </a:pathLst>
            </a:custGeom>
            <a:solidFill>
              <a:srgbClr val="7AB4A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5C1662C-7501-1B25-0D72-6BE396FD395F}"/>
                </a:ext>
              </a:extLst>
            </p:cNvPr>
            <p:cNvSpPr/>
            <p:nvPr/>
          </p:nvSpPr>
          <p:spPr>
            <a:xfrm>
              <a:off x="2303241" y="4828818"/>
              <a:ext cx="2025045" cy="23512"/>
            </a:xfrm>
            <a:custGeom>
              <a:avLst/>
              <a:gdLst>
                <a:gd name="connsiteX0" fmla="*/ 0 w 2419871"/>
                <a:gd name="connsiteY0" fmla="*/ 0 h 28096"/>
                <a:gd name="connsiteX1" fmla="*/ 2419872 w 2419871"/>
                <a:gd name="connsiteY1" fmla="*/ 0 h 28096"/>
                <a:gd name="connsiteX2" fmla="*/ 2419872 w 2419871"/>
                <a:gd name="connsiteY2" fmla="*/ 28097 h 28096"/>
                <a:gd name="connsiteX3" fmla="*/ 0 w 2419871"/>
                <a:gd name="connsiteY3" fmla="*/ 28097 h 2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9871" h="28096">
                  <a:moveTo>
                    <a:pt x="0" y="0"/>
                  </a:moveTo>
                  <a:lnTo>
                    <a:pt x="2419872" y="0"/>
                  </a:lnTo>
                  <a:lnTo>
                    <a:pt x="2419872" y="28097"/>
                  </a:lnTo>
                  <a:lnTo>
                    <a:pt x="0" y="28097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21DF560D-FEDF-A84E-25FF-8EE7558FC35A}"/>
                </a:ext>
              </a:extLst>
            </p:cNvPr>
            <p:cNvSpPr/>
            <p:nvPr/>
          </p:nvSpPr>
          <p:spPr>
            <a:xfrm>
              <a:off x="2271875" y="4888819"/>
              <a:ext cx="2056411" cy="23512"/>
            </a:xfrm>
            <a:custGeom>
              <a:avLst/>
              <a:gdLst>
                <a:gd name="connsiteX0" fmla="*/ 0 w 2457353"/>
                <a:gd name="connsiteY0" fmla="*/ 0 h 28096"/>
                <a:gd name="connsiteX1" fmla="*/ 2457354 w 2457353"/>
                <a:gd name="connsiteY1" fmla="*/ 0 h 28096"/>
                <a:gd name="connsiteX2" fmla="*/ 2457354 w 2457353"/>
                <a:gd name="connsiteY2" fmla="*/ 28097 h 28096"/>
                <a:gd name="connsiteX3" fmla="*/ 0 w 2457353"/>
                <a:gd name="connsiteY3" fmla="*/ 28097 h 2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7353" h="28096">
                  <a:moveTo>
                    <a:pt x="0" y="0"/>
                  </a:moveTo>
                  <a:lnTo>
                    <a:pt x="2457354" y="0"/>
                  </a:lnTo>
                  <a:lnTo>
                    <a:pt x="2457354" y="28097"/>
                  </a:lnTo>
                  <a:lnTo>
                    <a:pt x="0" y="28097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E197C685-56CA-8B23-A476-8F2C0F72BDF7}"/>
                </a:ext>
              </a:extLst>
            </p:cNvPr>
            <p:cNvSpPr/>
            <p:nvPr/>
          </p:nvSpPr>
          <p:spPr>
            <a:xfrm>
              <a:off x="2271875" y="4948722"/>
              <a:ext cx="2056411" cy="23512"/>
            </a:xfrm>
            <a:custGeom>
              <a:avLst/>
              <a:gdLst>
                <a:gd name="connsiteX0" fmla="*/ 0 w 2457353"/>
                <a:gd name="connsiteY0" fmla="*/ 0 h 28096"/>
                <a:gd name="connsiteX1" fmla="*/ 2457354 w 2457353"/>
                <a:gd name="connsiteY1" fmla="*/ 0 h 28096"/>
                <a:gd name="connsiteX2" fmla="*/ 2457354 w 2457353"/>
                <a:gd name="connsiteY2" fmla="*/ 28097 h 28096"/>
                <a:gd name="connsiteX3" fmla="*/ 0 w 2457353"/>
                <a:gd name="connsiteY3" fmla="*/ 28097 h 2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7353" h="28096">
                  <a:moveTo>
                    <a:pt x="0" y="0"/>
                  </a:moveTo>
                  <a:lnTo>
                    <a:pt x="2457354" y="0"/>
                  </a:lnTo>
                  <a:lnTo>
                    <a:pt x="2457354" y="28097"/>
                  </a:lnTo>
                  <a:lnTo>
                    <a:pt x="0" y="28097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F78A2FE4-9C40-0577-C0DE-605D94280715}"/>
                </a:ext>
              </a:extLst>
            </p:cNvPr>
            <p:cNvSpPr/>
            <p:nvPr/>
          </p:nvSpPr>
          <p:spPr>
            <a:xfrm>
              <a:off x="2303144" y="5008625"/>
              <a:ext cx="2025094" cy="23512"/>
            </a:xfrm>
            <a:custGeom>
              <a:avLst/>
              <a:gdLst>
                <a:gd name="connsiteX0" fmla="*/ 0 w 2419930"/>
                <a:gd name="connsiteY0" fmla="*/ 0 h 28096"/>
                <a:gd name="connsiteX1" fmla="*/ 2419930 w 2419930"/>
                <a:gd name="connsiteY1" fmla="*/ 0 h 28096"/>
                <a:gd name="connsiteX2" fmla="*/ 2419930 w 2419930"/>
                <a:gd name="connsiteY2" fmla="*/ 28097 h 28096"/>
                <a:gd name="connsiteX3" fmla="*/ 0 w 2419930"/>
                <a:gd name="connsiteY3" fmla="*/ 28097 h 2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9930" h="28096">
                  <a:moveTo>
                    <a:pt x="0" y="0"/>
                  </a:moveTo>
                  <a:lnTo>
                    <a:pt x="2419930" y="0"/>
                  </a:lnTo>
                  <a:lnTo>
                    <a:pt x="2419930" y="28097"/>
                  </a:lnTo>
                  <a:lnTo>
                    <a:pt x="0" y="28097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E9DB35-4DDD-F9A8-AD49-213C1282CA33}"/>
              </a:ext>
            </a:extLst>
          </p:cNvPr>
          <p:cNvGrpSpPr/>
          <p:nvPr/>
        </p:nvGrpSpPr>
        <p:grpSpPr>
          <a:xfrm>
            <a:off x="1748846" y="3744027"/>
            <a:ext cx="2552660" cy="475420"/>
            <a:chOff x="1748846" y="3744027"/>
            <a:chExt cx="2552660" cy="475420"/>
          </a:xfrm>
        </p:grpSpPr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BC2281A6-FDA1-C650-3199-69F778D43B89}"/>
                </a:ext>
              </a:extLst>
            </p:cNvPr>
            <p:cNvSpPr/>
            <p:nvPr/>
          </p:nvSpPr>
          <p:spPr>
            <a:xfrm>
              <a:off x="1748846" y="3744027"/>
              <a:ext cx="2552660" cy="475420"/>
            </a:xfrm>
            <a:custGeom>
              <a:avLst/>
              <a:gdLst>
                <a:gd name="connsiteX0" fmla="*/ 2988743 w 3050357"/>
                <a:gd name="connsiteY0" fmla="*/ 506440 h 568113"/>
                <a:gd name="connsiteX1" fmla="*/ 2988743 w 3050357"/>
                <a:gd name="connsiteY1" fmla="*/ 61615 h 568113"/>
                <a:gd name="connsiteX2" fmla="*/ 3050357 w 3050357"/>
                <a:gd name="connsiteY2" fmla="*/ 61615 h 568113"/>
                <a:gd name="connsiteX3" fmla="*/ 3050357 w 3050357"/>
                <a:gd name="connsiteY3" fmla="*/ 0 h 568113"/>
                <a:gd name="connsiteX4" fmla="*/ 284056 w 3050357"/>
                <a:gd name="connsiteY4" fmla="*/ 0 h 568113"/>
                <a:gd name="connsiteX5" fmla="*/ 0 w 3050357"/>
                <a:gd name="connsiteY5" fmla="*/ 284057 h 568113"/>
                <a:gd name="connsiteX6" fmla="*/ 0 w 3050357"/>
                <a:gd name="connsiteY6" fmla="*/ 284057 h 568113"/>
                <a:gd name="connsiteX7" fmla="*/ 284056 w 3050357"/>
                <a:gd name="connsiteY7" fmla="*/ 568113 h 568113"/>
                <a:gd name="connsiteX8" fmla="*/ 3050357 w 3050357"/>
                <a:gd name="connsiteY8" fmla="*/ 568113 h 568113"/>
                <a:gd name="connsiteX9" fmla="*/ 3050357 w 3050357"/>
                <a:gd name="connsiteY9" fmla="*/ 506499 h 568113"/>
                <a:gd name="connsiteX10" fmla="*/ 2988743 w 3050357"/>
                <a:gd name="connsiteY10" fmla="*/ 506499 h 56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50357" h="568113">
                  <a:moveTo>
                    <a:pt x="2988743" y="506440"/>
                  </a:moveTo>
                  <a:lnTo>
                    <a:pt x="2988743" y="61615"/>
                  </a:lnTo>
                  <a:lnTo>
                    <a:pt x="3050357" y="61615"/>
                  </a:lnTo>
                  <a:lnTo>
                    <a:pt x="3050357" y="0"/>
                  </a:lnTo>
                  <a:lnTo>
                    <a:pt x="284056" y="0"/>
                  </a:lnTo>
                  <a:cubicBezTo>
                    <a:pt x="127193" y="0"/>
                    <a:pt x="0" y="127193"/>
                    <a:pt x="0" y="284057"/>
                  </a:cubicBezTo>
                  <a:lnTo>
                    <a:pt x="0" y="284057"/>
                  </a:lnTo>
                  <a:cubicBezTo>
                    <a:pt x="0" y="440920"/>
                    <a:pt x="127193" y="568113"/>
                    <a:pt x="284056" y="568113"/>
                  </a:cubicBezTo>
                  <a:lnTo>
                    <a:pt x="3050357" y="568113"/>
                  </a:lnTo>
                  <a:lnTo>
                    <a:pt x="3050357" y="506499"/>
                  </a:lnTo>
                  <a:lnTo>
                    <a:pt x="2988743" y="506499"/>
                  </a:lnTo>
                  <a:close/>
                </a:path>
              </a:pathLst>
            </a:custGeom>
            <a:solidFill>
              <a:srgbClr val="3A645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DAF4AE50-BF41-AE1E-4AB4-E399C721944C}"/>
                </a:ext>
              </a:extLst>
            </p:cNvPr>
            <p:cNvSpPr/>
            <p:nvPr/>
          </p:nvSpPr>
          <p:spPr>
            <a:xfrm>
              <a:off x="1800456" y="3795539"/>
              <a:ext cx="2449488" cy="372296"/>
            </a:xfrm>
            <a:custGeom>
              <a:avLst/>
              <a:gdLst>
                <a:gd name="connsiteX0" fmla="*/ 222442 w 2927069"/>
                <a:gd name="connsiteY0" fmla="*/ 444884 h 444883"/>
                <a:gd name="connsiteX1" fmla="*/ 0 w 2927069"/>
                <a:gd name="connsiteY1" fmla="*/ 222442 h 444883"/>
                <a:gd name="connsiteX2" fmla="*/ 222442 w 2927069"/>
                <a:gd name="connsiteY2" fmla="*/ 0 h 444883"/>
                <a:gd name="connsiteX3" fmla="*/ 2927070 w 2927069"/>
                <a:gd name="connsiteY3" fmla="*/ 0 h 444883"/>
                <a:gd name="connsiteX4" fmla="*/ 2927070 w 2927069"/>
                <a:gd name="connsiteY4" fmla="*/ 444826 h 444883"/>
                <a:gd name="connsiteX5" fmla="*/ 222442 w 2927069"/>
                <a:gd name="connsiteY5" fmla="*/ 444826 h 444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27069" h="444883">
                  <a:moveTo>
                    <a:pt x="222442" y="444884"/>
                  </a:moveTo>
                  <a:cubicBezTo>
                    <a:pt x="99796" y="444884"/>
                    <a:pt x="0" y="345088"/>
                    <a:pt x="0" y="222442"/>
                  </a:cubicBezTo>
                  <a:cubicBezTo>
                    <a:pt x="0" y="99796"/>
                    <a:pt x="99796" y="0"/>
                    <a:pt x="222442" y="0"/>
                  </a:cubicBezTo>
                  <a:lnTo>
                    <a:pt x="2927070" y="0"/>
                  </a:lnTo>
                  <a:lnTo>
                    <a:pt x="2927070" y="444826"/>
                  </a:lnTo>
                  <a:lnTo>
                    <a:pt x="222442" y="444826"/>
                  </a:lnTo>
                  <a:close/>
                </a:path>
              </a:pathLst>
            </a:custGeom>
            <a:solidFill>
              <a:srgbClr val="7AB4A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D07D01CC-2969-139F-8F9F-7A085FAC295B}"/>
                </a:ext>
              </a:extLst>
            </p:cNvPr>
            <p:cNvSpPr/>
            <p:nvPr/>
          </p:nvSpPr>
          <p:spPr>
            <a:xfrm>
              <a:off x="1887042" y="3879442"/>
              <a:ext cx="2362951" cy="23658"/>
            </a:xfrm>
            <a:custGeom>
              <a:avLst/>
              <a:gdLst>
                <a:gd name="connsiteX0" fmla="*/ 0 w 2823659"/>
                <a:gd name="connsiteY0" fmla="*/ 0 h 28271"/>
                <a:gd name="connsiteX1" fmla="*/ 2823660 w 2823659"/>
                <a:gd name="connsiteY1" fmla="*/ 0 h 28271"/>
                <a:gd name="connsiteX2" fmla="*/ 2823660 w 2823659"/>
                <a:gd name="connsiteY2" fmla="*/ 28272 h 28271"/>
                <a:gd name="connsiteX3" fmla="*/ 0 w 2823659"/>
                <a:gd name="connsiteY3" fmla="*/ 28272 h 2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3659" h="28271">
                  <a:moveTo>
                    <a:pt x="0" y="0"/>
                  </a:moveTo>
                  <a:lnTo>
                    <a:pt x="2823660" y="0"/>
                  </a:lnTo>
                  <a:lnTo>
                    <a:pt x="2823660" y="28272"/>
                  </a:lnTo>
                  <a:lnTo>
                    <a:pt x="0" y="28272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0351DFCE-1D4E-A091-7770-CD626BA8B025}"/>
                </a:ext>
              </a:extLst>
            </p:cNvPr>
            <p:cNvSpPr/>
            <p:nvPr/>
          </p:nvSpPr>
          <p:spPr>
            <a:xfrm>
              <a:off x="1855481" y="3939784"/>
              <a:ext cx="2394512" cy="23658"/>
            </a:xfrm>
            <a:custGeom>
              <a:avLst/>
              <a:gdLst>
                <a:gd name="connsiteX0" fmla="*/ 0 w 2861374"/>
                <a:gd name="connsiteY0" fmla="*/ 0 h 28271"/>
                <a:gd name="connsiteX1" fmla="*/ 2861375 w 2861374"/>
                <a:gd name="connsiteY1" fmla="*/ 0 h 28271"/>
                <a:gd name="connsiteX2" fmla="*/ 2861375 w 2861374"/>
                <a:gd name="connsiteY2" fmla="*/ 28272 h 28271"/>
                <a:gd name="connsiteX3" fmla="*/ 0 w 2861374"/>
                <a:gd name="connsiteY3" fmla="*/ 28272 h 2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1374" h="28271">
                  <a:moveTo>
                    <a:pt x="0" y="0"/>
                  </a:moveTo>
                  <a:lnTo>
                    <a:pt x="2861375" y="0"/>
                  </a:lnTo>
                  <a:lnTo>
                    <a:pt x="2861375" y="28272"/>
                  </a:lnTo>
                  <a:lnTo>
                    <a:pt x="0" y="28272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F2B07B98-693E-C19A-9C34-35D04C0DACAD}"/>
                </a:ext>
              </a:extLst>
            </p:cNvPr>
            <p:cNvSpPr/>
            <p:nvPr/>
          </p:nvSpPr>
          <p:spPr>
            <a:xfrm>
              <a:off x="1855481" y="4000078"/>
              <a:ext cx="2394512" cy="23658"/>
            </a:xfrm>
            <a:custGeom>
              <a:avLst/>
              <a:gdLst>
                <a:gd name="connsiteX0" fmla="*/ 0 w 2861374"/>
                <a:gd name="connsiteY0" fmla="*/ 0 h 28271"/>
                <a:gd name="connsiteX1" fmla="*/ 2861375 w 2861374"/>
                <a:gd name="connsiteY1" fmla="*/ 0 h 28271"/>
                <a:gd name="connsiteX2" fmla="*/ 2861375 w 2861374"/>
                <a:gd name="connsiteY2" fmla="*/ 28272 h 28271"/>
                <a:gd name="connsiteX3" fmla="*/ 0 w 2861374"/>
                <a:gd name="connsiteY3" fmla="*/ 28272 h 2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1374" h="28271">
                  <a:moveTo>
                    <a:pt x="0" y="0"/>
                  </a:moveTo>
                  <a:lnTo>
                    <a:pt x="2861375" y="0"/>
                  </a:lnTo>
                  <a:lnTo>
                    <a:pt x="2861375" y="28272"/>
                  </a:lnTo>
                  <a:lnTo>
                    <a:pt x="0" y="28272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F553FE56-C164-E140-9700-E64AA877591F}"/>
                </a:ext>
              </a:extLst>
            </p:cNvPr>
            <p:cNvSpPr/>
            <p:nvPr/>
          </p:nvSpPr>
          <p:spPr>
            <a:xfrm>
              <a:off x="1886945" y="4060322"/>
              <a:ext cx="2363048" cy="23658"/>
            </a:xfrm>
            <a:custGeom>
              <a:avLst/>
              <a:gdLst>
                <a:gd name="connsiteX0" fmla="*/ 0 w 2823776"/>
                <a:gd name="connsiteY0" fmla="*/ 0 h 28271"/>
                <a:gd name="connsiteX1" fmla="*/ 2823777 w 2823776"/>
                <a:gd name="connsiteY1" fmla="*/ 0 h 28271"/>
                <a:gd name="connsiteX2" fmla="*/ 2823777 w 2823776"/>
                <a:gd name="connsiteY2" fmla="*/ 28272 h 28271"/>
                <a:gd name="connsiteX3" fmla="*/ 0 w 2823776"/>
                <a:gd name="connsiteY3" fmla="*/ 28272 h 2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3776" h="28271">
                  <a:moveTo>
                    <a:pt x="0" y="0"/>
                  </a:moveTo>
                  <a:lnTo>
                    <a:pt x="2823777" y="0"/>
                  </a:lnTo>
                  <a:lnTo>
                    <a:pt x="2823777" y="28272"/>
                  </a:lnTo>
                  <a:lnTo>
                    <a:pt x="0" y="28272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BEE18B-DE95-FB61-6CF0-46AB84C096CF}"/>
              </a:ext>
            </a:extLst>
          </p:cNvPr>
          <p:cNvGrpSpPr/>
          <p:nvPr/>
        </p:nvGrpSpPr>
        <p:grpSpPr>
          <a:xfrm>
            <a:off x="2013433" y="3268656"/>
            <a:ext cx="2226462" cy="475419"/>
            <a:chOff x="2013433" y="3268656"/>
            <a:chExt cx="2226462" cy="475419"/>
          </a:xfrm>
        </p:grpSpPr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E62A5B5E-9320-DC18-D453-EFD5E938DC56}"/>
                </a:ext>
              </a:extLst>
            </p:cNvPr>
            <p:cNvSpPr/>
            <p:nvPr/>
          </p:nvSpPr>
          <p:spPr>
            <a:xfrm>
              <a:off x="2013433" y="3268656"/>
              <a:ext cx="2226462" cy="475419"/>
            </a:xfrm>
            <a:custGeom>
              <a:avLst/>
              <a:gdLst>
                <a:gd name="connsiteX0" fmla="*/ 2598945 w 2660559"/>
                <a:gd name="connsiteY0" fmla="*/ 506440 h 568112"/>
                <a:gd name="connsiteX1" fmla="*/ 2598945 w 2660559"/>
                <a:gd name="connsiteY1" fmla="*/ 61615 h 568112"/>
                <a:gd name="connsiteX2" fmla="*/ 2660559 w 2660559"/>
                <a:gd name="connsiteY2" fmla="*/ 61615 h 568112"/>
                <a:gd name="connsiteX3" fmla="*/ 2660559 w 2660559"/>
                <a:gd name="connsiteY3" fmla="*/ 0 h 568112"/>
                <a:gd name="connsiteX4" fmla="*/ 284056 w 2660559"/>
                <a:gd name="connsiteY4" fmla="*/ 0 h 568112"/>
                <a:gd name="connsiteX5" fmla="*/ 0 w 2660559"/>
                <a:gd name="connsiteY5" fmla="*/ 284056 h 568112"/>
                <a:gd name="connsiteX6" fmla="*/ 0 w 2660559"/>
                <a:gd name="connsiteY6" fmla="*/ 284056 h 568112"/>
                <a:gd name="connsiteX7" fmla="*/ 284056 w 2660559"/>
                <a:gd name="connsiteY7" fmla="*/ 568113 h 568112"/>
                <a:gd name="connsiteX8" fmla="*/ 2660559 w 2660559"/>
                <a:gd name="connsiteY8" fmla="*/ 568113 h 568112"/>
                <a:gd name="connsiteX9" fmla="*/ 2660559 w 2660559"/>
                <a:gd name="connsiteY9" fmla="*/ 506498 h 568112"/>
                <a:gd name="connsiteX10" fmla="*/ 2598945 w 2660559"/>
                <a:gd name="connsiteY10" fmla="*/ 506498 h 56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0559" h="568112">
                  <a:moveTo>
                    <a:pt x="2598945" y="506440"/>
                  </a:moveTo>
                  <a:lnTo>
                    <a:pt x="2598945" y="61615"/>
                  </a:lnTo>
                  <a:lnTo>
                    <a:pt x="2660559" y="61615"/>
                  </a:lnTo>
                  <a:lnTo>
                    <a:pt x="2660559" y="0"/>
                  </a:lnTo>
                  <a:lnTo>
                    <a:pt x="284056" y="0"/>
                  </a:lnTo>
                  <a:cubicBezTo>
                    <a:pt x="127193" y="0"/>
                    <a:pt x="0" y="127193"/>
                    <a:pt x="0" y="284056"/>
                  </a:cubicBezTo>
                  <a:lnTo>
                    <a:pt x="0" y="284056"/>
                  </a:lnTo>
                  <a:cubicBezTo>
                    <a:pt x="0" y="440920"/>
                    <a:pt x="127193" y="568113"/>
                    <a:pt x="284056" y="568113"/>
                  </a:cubicBezTo>
                  <a:lnTo>
                    <a:pt x="2660559" y="568113"/>
                  </a:lnTo>
                  <a:lnTo>
                    <a:pt x="2660559" y="506498"/>
                  </a:lnTo>
                  <a:lnTo>
                    <a:pt x="2598945" y="506498"/>
                  </a:lnTo>
                  <a:close/>
                </a:path>
              </a:pathLst>
            </a:custGeom>
            <a:solidFill>
              <a:srgbClr val="3A645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AE6D7127-0BF5-0FF2-4D69-8DCC8B2546A1}"/>
                </a:ext>
              </a:extLst>
            </p:cNvPr>
            <p:cNvSpPr/>
            <p:nvPr/>
          </p:nvSpPr>
          <p:spPr>
            <a:xfrm>
              <a:off x="2064995" y="3320168"/>
              <a:ext cx="2123338" cy="372296"/>
            </a:xfrm>
            <a:custGeom>
              <a:avLst/>
              <a:gdLst>
                <a:gd name="connsiteX0" fmla="*/ 222442 w 2537329"/>
                <a:gd name="connsiteY0" fmla="*/ 444884 h 444883"/>
                <a:gd name="connsiteX1" fmla="*/ 0 w 2537329"/>
                <a:gd name="connsiteY1" fmla="*/ 222442 h 444883"/>
                <a:gd name="connsiteX2" fmla="*/ 222442 w 2537329"/>
                <a:gd name="connsiteY2" fmla="*/ 0 h 444883"/>
                <a:gd name="connsiteX3" fmla="*/ 2537330 w 2537329"/>
                <a:gd name="connsiteY3" fmla="*/ 0 h 444883"/>
                <a:gd name="connsiteX4" fmla="*/ 2537330 w 2537329"/>
                <a:gd name="connsiteY4" fmla="*/ 444826 h 444883"/>
                <a:gd name="connsiteX5" fmla="*/ 222442 w 2537329"/>
                <a:gd name="connsiteY5" fmla="*/ 444826 h 444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7329" h="444883">
                  <a:moveTo>
                    <a:pt x="222442" y="444884"/>
                  </a:moveTo>
                  <a:cubicBezTo>
                    <a:pt x="99796" y="444884"/>
                    <a:pt x="0" y="345088"/>
                    <a:pt x="0" y="222442"/>
                  </a:cubicBezTo>
                  <a:cubicBezTo>
                    <a:pt x="0" y="99796"/>
                    <a:pt x="99796" y="0"/>
                    <a:pt x="222442" y="0"/>
                  </a:cubicBezTo>
                  <a:lnTo>
                    <a:pt x="2537330" y="0"/>
                  </a:lnTo>
                  <a:lnTo>
                    <a:pt x="2537330" y="444826"/>
                  </a:lnTo>
                  <a:lnTo>
                    <a:pt x="222442" y="444826"/>
                  </a:lnTo>
                  <a:close/>
                </a:path>
              </a:pathLst>
            </a:custGeom>
            <a:solidFill>
              <a:srgbClr val="7AB4A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87505346-C44C-145D-2ADD-A59BA125C2D3}"/>
                </a:ext>
              </a:extLst>
            </p:cNvPr>
            <p:cNvSpPr/>
            <p:nvPr/>
          </p:nvSpPr>
          <p:spPr>
            <a:xfrm>
              <a:off x="2151581" y="3404071"/>
              <a:ext cx="2036752" cy="23658"/>
            </a:xfrm>
            <a:custGeom>
              <a:avLst/>
              <a:gdLst>
                <a:gd name="connsiteX0" fmla="*/ 0 w 2433861"/>
                <a:gd name="connsiteY0" fmla="*/ 0 h 28271"/>
                <a:gd name="connsiteX1" fmla="*/ 2433862 w 2433861"/>
                <a:gd name="connsiteY1" fmla="*/ 0 h 28271"/>
                <a:gd name="connsiteX2" fmla="*/ 2433862 w 2433861"/>
                <a:gd name="connsiteY2" fmla="*/ 28272 h 28271"/>
                <a:gd name="connsiteX3" fmla="*/ 0 w 2433861"/>
                <a:gd name="connsiteY3" fmla="*/ 28272 h 2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3861" h="28271">
                  <a:moveTo>
                    <a:pt x="0" y="0"/>
                  </a:moveTo>
                  <a:lnTo>
                    <a:pt x="2433862" y="0"/>
                  </a:lnTo>
                  <a:lnTo>
                    <a:pt x="2433862" y="28272"/>
                  </a:lnTo>
                  <a:lnTo>
                    <a:pt x="0" y="28272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43761931-DDF8-51D5-FF8B-DD9D4F5FA934}"/>
                </a:ext>
              </a:extLst>
            </p:cNvPr>
            <p:cNvSpPr/>
            <p:nvPr/>
          </p:nvSpPr>
          <p:spPr>
            <a:xfrm>
              <a:off x="2120020" y="3464413"/>
              <a:ext cx="2068313" cy="23658"/>
            </a:xfrm>
            <a:custGeom>
              <a:avLst/>
              <a:gdLst>
                <a:gd name="connsiteX0" fmla="*/ 0 w 2471576"/>
                <a:gd name="connsiteY0" fmla="*/ 0 h 28271"/>
                <a:gd name="connsiteX1" fmla="*/ 2471577 w 2471576"/>
                <a:gd name="connsiteY1" fmla="*/ 0 h 28271"/>
                <a:gd name="connsiteX2" fmla="*/ 2471577 w 2471576"/>
                <a:gd name="connsiteY2" fmla="*/ 28272 h 28271"/>
                <a:gd name="connsiteX3" fmla="*/ 0 w 2471576"/>
                <a:gd name="connsiteY3" fmla="*/ 28272 h 2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1576" h="28271">
                  <a:moveTo>
                    <a:pt x="0" y="0"/>
                  </a:moveTo>
                  <a:lnTo>
                    <a:pt x="2471577" y="0"/>
                  </a:lnTo>
                  <a:lnTo>
                    <a:pt x="2471577" y="28272"/>
                  </a:lnTo>
                  <a:lnTo>
                    <a:pt x="0" y="28272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CFF25C81-F1B5-B796-53AA-02BCB94CE008}"/>
                </a:ext>
              </a:extLst>
            </p:cNvPr>
            <p:cNvSpPr/>
            <p:nvPr/>
          </p:nvSpPr>
          <p:spPr>
            <a:xfrm>
              <a:off x="2120020" y="3524658"/>
              <a:ext cx="2068313" cy="23658"/>
            </a:xfrm>
            <a:custGeom>
              <a:avLst/>
              <a:gdLst>
                <a:gd name="connsiteX0" fmla="*/ 0 w 2471576"/>
                <a:gd name="connsiteY0" fmla="*/ 0 h 28271"/>
                <a:gd name="connsiteX1" fmla="*/ 2471577 w 2471576"/>
                <a:gd name="connsiteY1" fmla="*/ 0 h 28271"/>
                <a:gd name="connsiteX2" fmla="*/ 2471577 w 2471576"/>
                <a:gd name="connsiteY2" fmla="*/ 28272 h 28271"/>
                <a:gd name="connsiteX3" fmla="*/ 0 w 2471576"/>
                <a:gd name="connsiteY3" fmla="*/ 28272 h 2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1576" h="28271">
                  <a:moveTo>
                    <a:pt x="0" y="0"/>
                  </a:moveTo>
                  <a:lnTo>
                    <a:pt x="2471577" y="0"/>
                  </a:lnTo>
                  <a:lnTo>
                    <a:pt x="2471577" y="28272"/>
                  </a:lnTo>
                  <a:lnTo>
                    <a:pt x="0" y="28272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81A8C414-5137-5D0D-AB19-ADFA08F71BBA}"/>
                </a:ext>
              </a:extLst>
            </p:cNvPr>
            <p:cNvSpPr/>
            <p:nvPr/>
          </p:nvSpPr>
          <p:spPr>
            <a:xfrm>
              <a:off x="2151484" y="3584902"/>
              <a:ext cx="2036849" cy="23658"/>
            </a:xfrm>
            <a:custGeom>
              <a:avLst/>
              <a:gdLst>
                <a:gd name="connsiteX0" fmla="*/ 0 w 2433978"/>
                <a:gd name="connsiteY0" fmla="*/ 0 h 28271"/>
                <a:gd name="connsiteX1" fmla="*/ 2433979 w 2433978"/>
                <a:gd name="connsiteY1" fmla="*/ 0 h 28271"/>
                <a:gd name="connsiteX2" fmla="*/ 2433979 w 2433978"/>
                <a:gd name="connsiteY2" fmla="*/ 28272 h 28271"/>
                <a:gd name="connsiteX3" fmla="*/ 0 w 2433978"/>
                <a:gd name="connsiteY3" fmla="*/ 28272 h 2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3978" h="28271">
                  <a:moveTo>
                    <a:pt x="0" y="0"/>
                  </a:moveTo>
                  <a:lnTo>
                    <a:pt x="2433979" y="0"/>
                  </a:lnTo>
                  <a:lnTo>
                    <a:pt x="2433979" y="28272"/>
                  </a:lnTo>
                  <a:lnTo>
                    <a:pt x="0" y="28272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</p:grp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C9C381EB-2250-D2C0-B9E1-19CBA4BCBCDA}"/>
              </a:ext>
            </a:extLst>
          </p:cNvPr>
          <p:cNvGrpSpPr/>
          <p:nvPr/>
        </p:nvGrpSpPr>
        <p:grpSpPr>
          <a:xfrm>
            <a:off x="470077" y="1845496"/>
            <a:ext cx="3379131" cy="2797942"/>
            <a:chOff x="470077" y="1845496"/>
            <a:chExt cx="3379131" cy="2797942"/>
          </a:xfrm>
        </p:grpSpPr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809ED7EB-10E2-F2D3-3742-B37B27F26C66}"/>
                </a:ext>
              </a:extLst>
            </p:cNvPr>
            <p:cNvSpPr/>
            <p:nvPr/>
          </p:nvSpPr>
          <p:spPr>
            <a:xfrm>
              <a:off x="1682235" y="2655992"/>
              <a:ext cx="802984" cy="1325574"/>
            </a:xfrm>
            <a:custGeom>
              <a:avLst/>
              <a:gdLst>
                <a:gd name="connsiteX0" fmla="*/ 756920 w 959543"/>
                <a:gd name="connsiteY0" fmla="*/ 1583966 h 1584024"/>
                <a:gd name="connsiteX1" fmla="*/ 758786 w 959543"/>
                <a:gd name="connsiteY1" fmla="*/ 1583733 h 1584024"/>
                <a:gd name="connsiteX2" fmla="*/ 852869 w 959543"/>
                <a:gd name="connsiteY2" fmla="*/ 1521536 h 1584024"/>
                <a:gd name="connsiteX3" fmla="*/ 958319 w 959543"/>
                <a:gd name="connsiteY3" fmla="*/ 1481664 h 1584024"/>
                <a:gd name="connsiteX4" fmla="*/ 959543 w 959543"/>
                <a:gd name="connsiteY4" fmla="*/ 1480382 h 1584024"/>
                <a:gd name="connsiteX5" fmla="*/ 202389 w 959543"/>
                <a:gd name="connsiteY5" fmla="*/ 0 h 1584024"/>
                <a:gd name="connsiteX6" fmla="*/ 0 w 959543"/>
                <a:gd name="connsiteY6" fmla="*/ 103643 h 1584024"/>
                <a:gd name="connsiteX7" fmla="*/ 756979 w 959543"/>
                <a:gd name="connsiteY7" fmla="*/ 1584024 h 1584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9543" h="1584024">
                  <a:moveTo>
                    <a:pt x="756920" y="1583966"/>
                  </a:moveTo>
                  <a:cubicBezTo>
                    <a:pt x="757445" y="1583850"/>
                    <a:pt x="758203" y="1583733"/>
                    <a:pt x="758786" y="1583733"/>
                  </a:cubicBezTo>
                  <a:cubicBezTo>
                    <a:pt x="783210" y="1562049"/>
                    <a:pt x="816203" y="1540247"/>
                    <a:pt x="852869" y="1521536"/>
                  </a:cubicBezTo>
                  <a:cubicBezTo>
                    <a:pt x="889418" y="1502941"/>
                    <a:pt x="926375" y="1488834"/>
                    <a:pt x="958319" y="1481664"/>
                  </a:cubicBezTo>
                  <a:lnTo>
                    <a:pt x="959543" y="1480382"/>
                  </a:lnTo>
                  <a:lnTo>
                    <a:pt x="202389" y="0"/>
                  </a:lnTo>
                  <a:lnTo>
                    <a:pt x="0" y="103643"/>
                  </a:lnTo>
                  <a:lnTo>
                    <a:pt x="756979" y="1584024"/>
                  </a:ln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AD4639DA-A6BD-0ED4-1282-9FBC9232FCE1}"/>
                </a:ext>
              </a:extLst>
            </p:cNvPr>
            <p:cNvSpPr/>
            <p:nvPr/>
          </p:nvSpPr>
          <p:spPr>
            <a:xfrm>
              <a:off x="475294" y="2720334"/>
              <a:ext cx="1852607" cy="1923104"/>
            </a:xfrm>
            <a:custGeom>
              <a:avLst/>
              <a:gdLst>
                <a:gd name="connsiteX0" fmla="*/ 2213813 w 2213813"/>
                <a:gd name="connsiteY0" fmla="*/ 1535526 h 2298055"/>
                <a:gd name="connsiteX1" fmla="*/ 537571 w 2213813"/>
                <a:gd name="connsiteY1" fmla="*/ 2292213 h 2298055"/>
                <a:gd name="connsiteX2" fmla="*/ 491404 w 2213813"/>
                <a:gd name="connsiteY2" fmla="*/ 2276766 h 2298055"/>
                <a:gd name="connsiteX3" fmla="*/ 1052 w 2213813"/>
                <a:gd name="connsiteY3" fmla="*/ 592479 h 2298055"/>
                <a:gd name="connsiteX4" fmla="*/ 3792 w 2213813"/>
                <a:gd name="connsiteY4" fmla="*/ 571844 h 2298055"/>
                <a:gd name="connsiteX5" fmla="*/ 1428505 w 2213813"/>
                <a:gd name="connsiteY5" fmla="*/ 0 h 2298055"/>
                <a:gd name="connsiteX6" fmla="*/ 2213813 w 2213813"/>
                <a:gd name="connsiteY6" fmla="*/ 1535526 h 229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3813" h="2298055">
                  <a:moveTo>
                    <a:pt x="2213813" y="1535526"/>
                  </a:moveTo>
                  <a:cubicBezTo>
                    <a:pt x="2213813" y="1535526"/>
                    <a:pt x="1488895" y="1592885"/>
                    <a:pt x="537571" y="2292213"/>
                  </a:cubicBezTo>
                  <a:cubicBezTo>
                    <a:pt x="520958" y="2304454"/>
                    <a:pt x="497175" y="2296585"/>
                    <a:pt x="491404" y="2276766"/>
                  </a:cubicBezTo>
                  <a:lnTo>
                    <a:pt x="1052" y="592479"/>
                  </a:lnTo>
                  <a:cubicBezTo>
                    <a:pt x="-988" y="585484"/>
                    <a:pt x="-55" y="578023"/>
                    <a:pt x="3792" y="571844"/>
                  </a:cubicBezTo>
                  <a:cubicBezTo>
                    <a:pt x="47161" y="502360"/>
                    <a:pt x="347598" y="90877"/>
                    <a:pt x="1428505" y="0"/>
                  </a:cubicBezTo>
                  <a:lnTo>
                    <a:pt x="2213813" y="1535526"/>
                  </a:lnTo>
                  <a:close/>
                </a:path>
              </a:pathLst>
            </a:custGeom>
            <a:solidFill>
              <a:srgbClr val="284843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EB511E57-3143-250E-0394-B2B3CC34D4FE}"/>
                </a:ext>
              </a:extLst>
            </p:cNvPr>
            <p:cNvSpPr/>
            <p:nvPr/>
          </p:nvSpPr>
          <p:spPr>
            <a:xfrm>
              <a:off x="1840188" y="1946525"/>
              <a:ext cx="2009020" cy="1972163"/>
            </a:xfrm>
            <a:custGeom>
              <a:avLst/>
              <a:gdLst>
                <a:gd name="connsiteX0" fmla="*/ 785309 w 2400722"/>
                <a:gd name="connsiteY0" fmla="*/ 2356680 h 2356679"/>
                <a:gd name="connsiteX1" fmla="*/ 2380000 w 2400722"/>
                <a:gd name="connsiteY1" fmla="*/ 1440564 h 2356679"/>
                <a:gd name="connsiteX2" fmla="*/ 2394457 w 2400722"/>
                <a:gd name="connsiteY2" fmla="*/ 1394105 h 2356679"/>
                <a:gd name="connsiteX3" fmla="*/ 1309178 w 2400722"/>
                <a:gd name="connsiteY3" fmla="*/ 1861 h 2356679"/>
                <a:gd name="connsiteX4" fmla="*/ 0 w 2400722"/>
                <a:gd name="connsiteY4" fmla="*/ 821154 h 2356679"/>
                <a:gd name="connsiteX5" fmla="*/ 785309 w 2400722"/>
                <a:gd name="connsiteY5" fmla="*/ 2356680 h 2356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00722" h="2356679">
                  <a:moveTo>
                    <a:pt x="785309" y="2356680"/>
                  </a:moveTo>
                  <a:cubicBezTo>
                    <a:pt x="785309" y="2356680"/>
                    <a:pt x="1256132" y="1802498"/>
                    <a:pt x="2380000" y="1440564"/>
                  </a:cubicBezTo>
                  <a:cubicBezTo>
                    <a:pt x="2399645" y="1434210"/>
                    <a:pt x="2407164" y="1410369"/>
                    <a:pt x="2394457" y="1394105"/>
                  </a:cubicBezTo>
                  <a:lnTo>
                    <a:pt x="1309178" y="1861"/>
                  </a:lnTo>
                  <a:cubicBezTo>
                    <a:pt x="1309178" y="1861"/>
                    <a:pt x="772251" y="-78756"/>
                    <a:pt x="0" y="821154"/>
                  </a:cubicBezTo>
                  <a:lnTo>
                    <a:pt x="785309" y="2356680"/>
                  </a:lnTo>
                  <a:close/>
                </a:path>
              </a:pathLst>
            </a:custGeom>
            <a:solidFill>
              <a:srgbClr val="284843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BBF766BC-DD94-4247-A897-F84A9BEE33A4}"/>
                </a:ext>
              </a:extLst>
            </p:cNvPr>
            <p:cNvSpPr/>
            <p:nvPr/>
          </p:nvSpPr>
          <p:spPr>
            <a:xfrm>
              <a:off x="511296" y="2568515"/>
              <a:ext cx="1849433" cy="1808617"/>
            </a:xfrm>
            <a:custGeom>
              <a:avLst/>
              <a:gdLst>
                <a:gd name="connsiteX0" fmla="*/ 557212 w 2210020"/>
                <a:gd name="connsiteY0" fmla="*/ 2161247 h 2161246"/>
                <a:gd name="connsiteX1" fmla="*/ 2210021 w 2210020"/>
                <a:gd name="connsiteY1" fmla="*/ 1543003 h 2161246"/>
                <a:gd name="connsiteX2" fmla="*/ 1427219 w 2210020"/>
                <a:gd name="connsiteY2" fmla="*/ 13131 h 2161246"/>
                <a:gd name="connsiteX3" fmla="*/ 0 w 2210020"/>
                <a:gd name="connsiteY3" fmla="*/ 491533 h 2161246"/>
                <a:gd name="connsiteX4" fmla="*/ 557212 w 2210020"/>
                <a:gd name="connsiteY4" fmla="*/ 2161247 h 216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0020" h="2161246">
                  <a:moveTo>
                    <a:pt x="557212" y="2161247"/>
                  </a:moveTo>
                  <a:cubicBezTo>
                    <a:pt x="557212" y="2161247"/>
                    <a:pt x="1394809" y="1463551"/>
                    <a:pt x="2210021" y="1543003"/>
                  </a:cubicBezTo>
                  <a:lnTo>
                    <a:pt x="1427219" y="13131"/>
                  </a:lnTo>
                  <a:cubicBezTo>
                    <a:pt x="619060" y="-94184"/>
                    <a:pt x="0" y="491533"/>
                    <a:pt x="0" y="491533"/>
                  </a:cubicBezTo>
                  <a:lnTo>
                    <a:pt x="557212" y="2161247"/>
                  </a:lnTo>
                  <a:close/>
                </a:path>
              </a:pathLst>
            </a:custGeom>
            <a:solidFill>
              <a:srgbClr val="7AB4A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19453F05-F48B-1641-D42D-3A549F5CCFC0}"/>
                </a:ext>
              </a:extLst>
            </p:cNvPr>
            <p:cNvSpPr/>
            <p:nvPr/>
          </p:nvSpPr>
          <p:spPr>
            <a:xfrm>
              <a:off x="470077" y="2979849"/>
              <a:ext cx="507517" cy="1613284"/>
            </a:xfrm>
            <a:custGeom>
              <a:avLst/>
              <a:gdLst>
                <a:gd name="connsiteX0" fmla="*/ 520197 w 606468"/>
                <a:gd name="connsiteY0" fmla="*/ 1927830 h 1927829"/>
                <a:gd name="connsiteX1" fmla="*/ 0 w 606468"/>
                <a:gd name="connsiteY1" fmla="*/ 204197 h 1927829"/>
                <a:gd name="connsiteX2" fmla="*/ 49257 w 606468"/>
                <a:gd name="connsiteY2" fmla="*/ 0 h 1927829"/>
                <a:gd name="connsiteX3" fmla="*/ 606469 w 606468"/>
                <a:gd name="connsiteY3" fmla="*/ 1669714 h 1927829"/>
                <a:gd name="connsiteX4" fmla="*/ 520197 w 606468"/>
                <a:gd name="connsiteY4" fmla="*/ 1927830 h 192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6468" h="1927829">
                  <a:moveTo>
                    <a:pt x="520197" y="1927830"/>
                  </a:moveTo>
                  <a:lnTo>
                    <a:pt x="0" y="204197"/>
                  </a:lnTo>
                  <a:lnTo>
                    <a:pt x="49257" y="0"/>
                  </a:lnTo>
                  <a:lnTo>
                    <a:pt x="606469" y="1669714"/>
                  </a:lnTo>
                  <a:lnTo>
                    <a:pt x="520197" y="192783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C17B84E1-BD41-5407-DED8-65B8582A7B29}"/>
                </a:ext>
              </a:extLst>
            </p:cNvPr>
            <p:cNvSpPr/>
            <p:nvPr/>
          </p:nvSpPr>
          <p:spPr>
            <a:xfrm>
              <a:off x="905447" y="3854485"/>
              <a:ext cx="1455283" cy="738698"/>
            </a:xfrm>
            <a:custGeom>
              <a:avLst/>
              <a:gdLst>
                <a:gd name="connsiteX0" fmla="*/ 86214 w 1739022"/>
                <a:gd name="connsiteY0" fmla="*/ 624549 h 882723"/>
                <a:gd name="connsiteX1" fmla="*/ 86214 w 1739022"/>
                <a:gd name="connsiteY1" fmla="*/ 624549 h 882723"/>
                <a:gd name="connsiteX2" fmla="*/ 86214 w 1739022"/>
                <a:gd name="connsiteY2" fmla="*/ 624549 h 882723"/>
                <a:gd name="connsiteX3" fmla="*/ 1739022 w 1739022"/>
                <a:gd name="connsiteY3" fmla="*/ 6305 h 882723"/>
                <a:gd name="connsiteX4" fmla="*/ 1739022 w 1739022"/>
                <a:gd name="connsiteY4" fmla="*/ 6305 h 882723"/>
                <a:gd name="connsiteX5" fmla="*/ 1673794 w 1739022"/>
                <a:gd name="connsiteY5" fmla="*/ 122306 h 882723"/>
                <a:gd name="connsiteX6" fmla="*/ 0 w 1739022"/>
                <a:gd name="connsiteY6" fmla="*/ 882724 h 882723"/>
                <a:gd name="connsiteX7" fmla="*/ 86214 w 1739022"/>
                <a:gd name="connsiteY7" fmla="*/ 624607 h 882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9022" h="882723">
                  <a:moveTo>
                    <a:pt x="86214" y="624549"/>
                  </a:moveTo>
                  <a:lnTo>
                    <a:pt x="86214" y="624549"/>
                  </a:lnTo>
                  <a:cubicBezTo>
                    <a:pt x="86214" y="624549"/>
                    <a:pt x="86214" y="624549"/>
                    <a:pt x="86214" y="624549"/>
                  </a:cubicBezTo>
                  <a:cubicBezTo>
                    <a:pt x="86214" y="624549"/>
                    <a:pt x="923810" y="-73147"/>
                    <a:pt x="1739022" y="6305"/>
                  </a:cubicBezTo>
                  <a:cubicBezTo>
                    <a:pt x="1739022" y="6305"/>
                    <a:pt x="1739022" y="6305"/>
                    <a:pt x="1739022" y="6305"/>
                  </a:cubicBezTo>
                  <a:lnTo>
                    <a:pt x="1673794" y="122306"/>
                  </a:lnTo>
                  <a:cubicBezTo>
                    <a:pt x="1673794" y="122306"/>
                    <a:pt x="897812" y="180889"/>
                    <a:pt x="0" y="882724"/>
                  </a:cubicBezTo>
                  <a:lnTo>
                    <a:pt x="86214" y="6246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6CABE67E-442C-BF24-5382-8736900FD5FE}"/>
                </a:ext>
              </a:extLst>
            </p:cNvPr>
            <p:cNvSpPr/>
            <p:nvPr/>
          </p:nvSpPr>
          <p:spPr>
            <a:xfrm>
              <a:off x="1705602" y="1845496"/>
              <a:ext cx="1883629" cy="2014216"/>
            </a:xfrm>
            <a:custGeom>
              <a:avLst/>
              <a:gdLst>
                <a:gd name="connsiteX0" fmla="*/ 2250825 w 2250883"/>
                <a:gd name="connsiteY0" fmla="*/ 1429201 h 2406931"/>
                <a:gd name="connsiteX1" fmla="*/ 782802 w 2250883"/>
                <a:gd name="connsiteY1" fmla="*/ 2406931 h 2406931"/>
                <a:gd name="connsiteX2" fmla="*/ 0 w 2250883"/>
                <a:gd name="connsiteY2" fmla="*/ 877060 h 2406931"/>
                <a:gd name="connsiteX3" fmla="*/ 1223314 w 2250883"/>
                <a:gd name="connsiteY3" fmla="*/ 0 h 2406931"/>
                <a:gd name="connsiteX4" fmla="*/ 2250884 w 2250883"/>
                <a:gd name="connsiteY4" fmla="*/ 1429143 h 240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0883" h="2406931">
                  <a:moveTo>
                    <a:pt x="2250825" y="1429201"/>
                  </a:moveTo>
                  <a:cubicBezTo>
                    <a:pt x="2250825" y="1429201"/>
                    <a:pt x="1195567" y="1699501"/>
                    <a:pt x="782802" y="2406931"/>
                  </a:cubicBezTo>
                  <a:lnTo>
                    <a:pt x="0" y="877060"/>
                  </a:lnTo>
                  <a:cubicBezTo>
                    <a:pt x="386009" y="159079"/>
                    <a:pt x="1223314" y="0"/>
                    <a:pt x="1223314" y="0"/>
                  </a:cubicBezTo>
                  <a:lnTo>
                    <a:pt x="2250884" y="1429143"/>
                  </a:lnTo>
                  <a:close/>
                </a:path>
              </a:pathLst>
            </a:custGeom>
            <a:solidFill>
              <a:srgbClr val="7AB4A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662D38CA-C8FE-46BC-20D0-BDB50CCF7FD4}"/>
                </a:ext>
              </a:extLst>
            </p:cNvPr>
            <p:cNvSpPr/>
            <p:nvPr/>
          </p:nvSpPr>
          <p:spPr>
            <a:xfrm>
              <a:off x="2729271" y="1845545"/>
              <a:ext cx="1077328" cy="1263915"/>
            </a:xfrm>
            <a:custGeom>
              <a:avLst/>
              <a:gdLst>
                <a:gd name="connsiteX0" fmla="*/ 1287377 w 1287376"/>
                <a:gd name="connsiteY0" fmla="*/ 1510344 h 1510343"/>
                <a:gd name="connsiteX1" fmla="*/ 194404 w 1287376"/>
                <a:gd name="connsiteY1" fmla="*/ 79627 h 1510343"/>
                <a:gd name="connsiteX2" fmla="*/ 0 w 1287376"/>
                <a:gd name="connsiteY2" fmla="*/ 0 h 1510343"/>
                <a:gd name="connsiteX3" fmla="*/ 1027570 w 1287376"/>
                <a:gd name="connsiteY3" fmla="*/ 1429143 h 1510343"/>
                <a:gd name="connsiteX4" fmla="*/ 1287377 w 1287376"/>
                <a:gd name="connsiteY4" fmla="*/ 1510344 h 151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376" h="1510343">
                  <a:moveTo>
                    <a:pt x="1287377" y="1510344"/>
                  </a:moveTo>
                  <a:lnTo>
                    <a:pt x="194404" y="79627"/>
                  </a:lnTo>
                  <a:lnTo>
                    <a:pt x="0" y="0"/>
                  </a:lnTo>
                  <a:lnTo>
                    <a:pt x="1027570" y="1429143"/>
                  </a:lnTo>
                  <a:lnTo>
                    <a:pt x="1287377" y="151034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4BAF6D8B-510F-C050-2F53-6FD3380F474D}"/>
                </a:ext>
              </a:extLst>
            </p:cNvPr>
            <p:cNvSpPr/>
            <p:nvPr/>
          </p:nvSpPr>
          <p:spPr>
            <a:xfrm>
              <a:off x="2360682" y="3041508"/>
              <a:ext cx="1445917" cy="831081"/>
            </a:xfrm>
            <a:custGeom>
              <a:avLst/>
              <a:gdLst>
                <a:gd name="connsiteX0" fmla="*/ 1468023 w 1727830"/>
                <a:gd name="connsiteY0" fmla="*/ 0 h 993119"/>
                <a:gd name="connsiteX1" fmla="*/ 1468023 w 1727830"/>
                <a:gd name="connsiteY1" fmla="*/ 0 h 993119"/>
                <a:gd name="connsiteX2" fmla="*/ 1468023 w 1727830"/>
                <a:gd name="connsiteY2" fmla="*/ 0 h 993119"/>
                <a:gd name="connsiteX3" fmla="*/ 0 w 1727830"/>
                <a:gd name="connsiteY3" fmla="*/ 977730 h 993119"/>
                <a:gd name="connsiteX4" fmla="*/ 0 w 1727830"/>
                <a:gd name="connsiteY4" fmla="*/ 977730 h 993119"/>
                <a:gd name="connsiteX5" fmla="*/ 131507 w 1727830"/>
                <a:gd name="connsiteY5" fmla="*/ 993119 h 993119"/>
                <a:gd name="connsiteX6" fmla="*/ 1727830 w 1727830"/>
                <a:gd name="connsiteY6" fmla="*/ 81201 h 993119"/>
                <a:gd name="connsiteX7" fmla="*/ 1468082 w 1727830"/>
                <a:gd name="connsiteY7" fmla="*/ 0 h 993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7830" h="993119">
                  <a:moveTo>
                    <a:pt x="1468023" y="0"/>
                  </a:moveTo>
                  <a:lnTo>
                    <a:pt x="1468023" y="0"/>
                  </a:lnTo>
                  <a:cubicBezTo>
                    <a:pt x="1468023" y="0"/>
                    <a:pt x="1468023" y="0"/>
                    <a:pt x="1468023" y="0"/>
                  </a:cubicBezTo>
                  <a:cubicBezTo>
                    <a:pt x="1468023" y="0"/>
                    <a:pt x="412765" y="270300"/>
                    <a:pt x="0" y="977730"/>
                  </a:cubicBezTo>
                  <a:cubicBezTo>
                    <a:pt x="0" y="977730"/>
                    <a:pt x="0" y="977730"/>
                    <a:pt x="0" y="977730"/>
                  </a:cubicBezTo>
                  <a:lnTo>
                    <a:pt x="131507" y="993119"/>
                  </a:lnTo>
                  <a:cubicBezTo>
                    <a:pt x="131507" y="993119"/>
                    <a:pt x="633225" y="398250"/>
                    <a:pt x="1727830" y="81201"/>
                  </a:cubicBezTo>
                  <a:lnTo>
                    <a:pt x="1468082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Playfair Display Medium" pitchFamily="2" charset="0"/>
              </a:endParaRPr>
            </a:p>
          </p:txBody>
        </p:sp>
        <p:grpSp>
          <p:nvGrpSpPr>
            <p:cNvPr id="1076" name="Graphic 13">
              <a:extLst>
                <a:ext uri="{FF2B5EF4-FFF2-40B4-BE49-F238E27FC236}">
                  <a16:creationId xmlns:a16="http://schemas.microsoft.com/office/drawing/2014/main" id="{9A02E7C0-3009-E295-537C-346228EC8817}"/>
                </a:ext>
              </a:extLst>
            </p:cNvPr>
            <p:cNvGrpSpPr/>
            <p:nvPr/>
          </p:nvGrpSpPr>
          <p:grpSpPr>
            <a:xfrm>
              <a:off x="602224" y="2661381"/>
              <a:ext cx="1623041" cy="1406283"/>
              <a:chOff x="453490" y="3269368"/>
              <a:chExt cx="1939488" cy="1680469"/>
            </a:xfrm>
            <a:noFill/>
          </p:grpSpPr>
          <p:sp>
            <p:nvSpPr>
              <p:cNvPr id="1077" name="Freeform: Shape 1076">
                <a:extLst>
                  <a:ext uri="{FF2B5EF4-FFF2-40B4-BE49-F238E27FC236}">
                    <a16:creationId xmlns:a16="http://schemas.microsoft.com/office/drawing/2014/main" id="{8DD4D8CC-245D-DD7B-E9B8-4751114435A4}"/>
                  </a:ext>
                </a:extLst>
              </p:cNvPr>
              <p:cNvSpPr/>
              <p:nvPr/>
            </p:nvSpPr>
            <p:spPr>
              <a:xfrm>
                <a:off x="453490" y="3269368"/>
                <a:ext cx="1288834" cy="443515"/>
              </a:xfrm>
              <a:custGeom>
                <a:avLst/>
                <a:gdLst>
                  <a:gd name="connsiteX0" fmla="*/ 1288834 w 1288834"/>
                  <a:gd name="connsiteY0" fmla="*/ 11922 h 443515"/>
                  <a:gd name="connsiteX1" fmla="*/ 0 w 1288834"/>
                  <a:gd name="connsiteY1" fmla="*/ 443515 h 4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88834" h="443515">
                    <a:moveTo>
                      <a:pt x="1288834" y="11922"/>
                    </a:moveTo>
                    <a:cubicBezTo>
                      <a:pt x="559194" y="-85251"/>
                      <a:pt x="0" y="443515"/>
                      <a:pt x="0" y="443515"/>
                    </a:cubicBezTo>
                  </a:path>
                </a:pathLst>
              </a:custGeom>
              <a:noFill/>
              <a:ln w="745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>
                  <a:latin typeface="Playfair Display Medium" pitchFamily="2" charset="0"/>
                </a:endParaRPr>
              </a:p>
            </p:txBody>
          </p:sp>
          <p:sp>
            <p:nvSpPr>
              <p:cNvPr id="1078" name="Freeform: Shape 1077">
                <a:extLst>
                  <a:ext uri="{FF2B5EF4-FFF2-40B4-BE49-F238E27FC236}">
                    <a16:creationId xmlns:a16="http://schemas.microsoft.com/office/drawing/2014/main" id="{3B30D78D-EC78-C609-CC41-C564BFFA9A07}"/>
                  </a:ext>
                </a:extLst>
              </p:cNvPr>
              <p:cNvSpPr/>
              <p:nvPr/>
            </p:nvSpPr>
            <p:spPr>
              <a:xfrm>
                <a:off x="501756" y="3386654"/>
                <a:ext cx="1299676" cy="449924"/>
              </a:xfrm>
              <a:custGeom>
                <a:avLst/>
                <a:gdLst>
                  <a:gd name="connsiteX0" fmla="*/ 1299676 w 1299676"/>
                  <a:gd name="connsiteY0" fmla="*/ 10403 h 449924"/>
                  <a:gd name="connsiteX1" fmla="*/ 0 w 1299676"/>
                  <a:gd name="connsiteY1" fmla="*/ 449924 h 449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99676" h="449924">
                    <a:moveTo>
                      <a:pt x="1299676" y="10403"/>
                    </a:moveTo>
                    <a:cubicBezTo>
                      <a:pt x="566714" y="-80124"/>
                      <a:pt x="0" y="449924"/>
                      <a:pt x="0" y="449924"/>
                    </a:cubicBezTo>
                  </a:path>
                </a:pathLst>
              </a:custGeom>
              <a:noFill/>
              <a:ln w="745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>
                  <a:latin typeface="Playfair Display Medium" pitchFamily="2" charset="0"/>
                </a:endParaRPr>
              </a:p>
            </p:txBody>
          </p:sp>
          <p:sp>
            <p:nvSpPr>
              <p:cNvPr id="1079" name="Freeform: Shape 1078">
                <a:extLst>
                  <a:ext uri="{FF2B5EF4-FFF2-40B4-BE49-F238E27FC236}">
                    <a16:creationId xmlns:a16="http://schemas.microsoft.com/office/drawing/2014/main" id="{51D283A1-3D00-F263-41CB-D9A073DFB440}"/>
                  </a:ext>
                </a:extLst>
              </p:cNvPr>
              <p:cNvSpPr/>
              <p:nvPr/>
            </p:nvSpPr>
            <p:spPr>
              <a:xfrm>
                <a:off x="996013" y="3503782"/>
                <a:ext cx="864585" cy="168121"/>
              </a:xfrm>
              <a:custGeom>
                <a:avLst/>
                <a:gdLst>
                  <a:gd name="connsiteX0" fmla="*/ 864586 w 864585"/>
                  <a:gd name="connsiteY0" fmla="*/ 8985 h 168121"/>
                  <a:gd name="connsiteX1" fmla="*/ 0 w 864585"/>
                  <a:gd name="connsiteY1" fmla="*/ 168122 h 168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64585" h="168121">
                    <a:moveTo>
                      <a:pt x="864586" y="8985"/>
                    </a:moveTo>
                    <a:cubicBezTo>
                      <a:pt x="530048" y="-29138"/>
                      <a:pt x="228971" y="59757"/>
                      <a:pt x="0" y="168122"/>
                    </a:cubicBezTo>
                  </a:path>
                </a:pathLst>
              </a:custGeom>
              <a:noFill/>
              <a:ln w="745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>
                  <a:latin typeface="Playfair Display Medium" pitchFamily="2" charset="0"/>
                </a:endParaRPr>
              </a:p>
            </p:txBody>
          </p:sp>
          <p:sp>
            <p:nvSpPr>
              <p:cNvPr id="1080" name="Freeform: Shape 1079">
                <a:extLst>
                  <a:ext uri="{FF2B5EF4-FFF2-40B4-BE49-F238E27FC236}">
                    <a16:creationId xmlns:a16="http://schemas.microsoft.com/office/drawing/2014/main" id="{0730D7E9-D86E-4DBB-0571-14383EF4937F}"/>
                  </a:ext>
                </a:extLst>
              </p:cNvPr>
              <p:cNvSpPr/>
              <p:nvPr/>
            </p:nvSpPr>
            <p:spPr>
              <a:xfrm>
                <a:off x="598346" y="3620889"/>
                <a:ext cx="1321419" cy="463022"/>
              </a:xfrm>
              <a:custGeom>
                <a:avLst/>
                <a:gdLst>
                  <a:gd name="connsiteX0" fmla="*/ 1321419 w 1321419"/>
                  <a:gd name="connsiteY0" fmla="*/ 7646 h 463022"/>
                  <a:gd name="connsiteX1" fmla="*/ 0 w 1321419"/>
                  <a:gd name="connsiteY1" fmla="*/ 463022 h 463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1419" h="463022">
                    <a:moveTo>
                      <a:pt x="1321419" y="7646"/>
                    </a:moveTo>
                    <a:cubicBezTo>
                      <a:pt x="581812" y="-69533"/>
                      <a:pt x="0" y="463022"/>
                      <a:pt x="0" y="463022"/>
                    </a:cubicBezTo>
                  </a:path>
                </a:pathLst>
              </a:custGeom>
              <a:noFill/>
              <a:ln w="745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>
                  <a:latin typeface="Playfair Display Medium" pitchFamily="2" charset="0"/>
                </a:endParaRPr>
              </a:p>
            </p:txBody>
          </p:sp>
          <p:sp>
            <p:nvSpPr>
              <p:cNvPr id="1081" name="Freeform: Shape 1080">
                <a:extLst>
                  <a:ext uri="{FF2B5EF4-FFF2-40B4-BE49-F238E27FC236}">
                    <a16:creationId xmlns:a16="http://schemas.microsoft.com/office/drawing/2014/main" id="{85924B02-E0CB-46AB-9A76-41CB579FDDF1}"/>
                  </a:ext>
                </a:extLst>
              </p:cNvPr>
              <p:cNvSpPr/>
              <p:nvPr/>
            </p:nvSpPr>
            <p:spPr>
              <a:xfrm>
                <a:off x="646611" y="3737883"/>
                <a:ext cx="1332261" cy="469782"/>
              </a:xfrm>
              <a:custGeom>
                <a:avLst/>
                <a:gdLst>
                  <a:gd name="connsiteX0" fmla="*/ 1332262 w 1332261"/>
                  <a:gd name="connsiteY0" fmla="*/ 6420 h 469782"/>
                  <a:gd name="connsiteX1" fmla="*/ 0 w 1332261"/>
                  <a:gd name="connsiteY1" fmla="*/ 469783 h 469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2261" h="469782">
                    <a:moveTo>
                      <a:pt x="1332262" y="6420"/>
                    </a:moveTo>
                    <a:cubicBezTo>
                      <a:pt x="589331" y="-64113"/>
                      <a:pt x="0" y="469783"/>
                      <a:pt x="0" y="469783"/>
                    </a:cubicBezTo>
                  </a:path>
                </a:pathLst>
              </a:custGeom>
              <a:noFill/>
              <a:ln w="745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>
                  <a:latin typeface="Playfair Display Medium" pitchFamily="2" charset="0"/>
                </a:endParaRPr>
              </a:p>
            </p:txBody>
          </p:sp>
          <p:sp>
            <p:nvSpPr>
              <p:cNvPr id="1082" name="Freeform: Shape 1081">
                <a:extLst>
                  <a:ext uri="{FF2B5EF4-FFF2-40B4-BE49-F238E27FC236}">
                    <a16:creationId xmlns:a16="http://schemas.microsoft.com/office/drawing/2014/main" id="{044A3E97-4FB5-D3CD-FAEC-8FCFE0FBCE0E}"/>
                  </a:ext>
                </a:extLst>
              </p:cNvPr>
              <p:cNvSpPr/>
              <p:nvPr/>
            </p:nvSpPr>
            <p:spPr>
              <a:xfrm>
                <a:off x="1437108" y="3854773"/>
                <a:ext cx="600931" cy="73265"/>
              </a:xfrm>
              <a:custGeom>
                <a:avLst/>
                <a:gdLst>
                  <a:gd name="connsiteX0" fmla="*/ 600931 w 600931"/>
                  <a:gd name="connsiteY0" fmla="*/ 5297 h 73265"/>
                  <a:gd name="connsiteX1" fmla="*/ 0 w 600931"/>
                  <a:gd name="connsiteY1" fmla="*/ 73266 h 73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0931" h="73265">
                    <a:moveTo>
                      <a:pt x="600931" y="5297"/>
                    </a:moveTo>
                    <a:cubicBezTo>
                      <a:pt x="384435" y="-13239"/>
                      <a:pt x="180472" y="18646"/>
                      <a:pt x="0" y="73266"/>
                    </a:cubicBezTo>
                  </a:path>
                </a:pathLst>
              </a:custGeom>
              <a:noFill/>
              <a:ln w="745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>
                  <a:latin typeface="Playfair Display Medium" pitchFamily="2" charset="0"/>
                </a:endParaRPr>
              </a:p>
            </p:txBody>
          </p:sp>
          <p:sp>
            <p:nvSpPr>
              <p:cNvPr id="1083" name="Freeform: Shape 1082">
                <a:extLst>
                  <a:ext uri="{FF2B5EF4-FFF2-40B4-BE49-F238E27FC236}">
                    <a16:creationId xmlns:a16="http://schemas.microsoft.com/office/drawing/2014/main" id="{0D35E6A7-2CE1-A8FD-CCC3-F9179D98536C}"/>
                  </a:ext>
                </a:extLst>
              </p:cNvPr>
              <p:cNvSpPr/>
              <p:nvPr/>
            </p:nvSpPr>
            <p:spPr>
              <a:xfrm>
                <a:off x="743259" y="3971504"/>
                <a:ext cx="1353946" cy="483493"/>
              </a:xfrm>
              <a:custGeom>
                <a:avLst/>
                <a:gdLst>
                  <a:gd name="connsiteX0" fmla="*/ 1353946 w 1353946"/>
                  <a:gd name="connsiteY0" fmla="*/ 4276 h 483493"/>
                  <a:gd name="connsiteX1" fmla="*/ 0 w 1353946"/>
                  <a:gd name="connsiteY1" fmla="*/ 483493 h 483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3946" h="483493">
                    <a:moveTo>
                      <a:pt x="1353946" y="4276"/>
                    </a:moveTo>
                    <a:cubicBezTo>
                      <a:pt x="604429" y="-52967"/>
                      <a:pt x="0" y="483493"/>
                      <a:pt x="0" y="483493"/>
                    </a:cubicBezTo>
                  </a:path>
                </a:pathLst>
              </a:custGeom>
              <a:noFill/>
              <a:ln w="745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>
                  <a:latin typeface="Playfair Display Medium" pitchFamily="2" charset="0"/>
                </a:endParaRPr>
              </a:p>
            </p:txBody>
          </p:sp>
          <p:sp>
            <p:nvSpPr>
              <p:cNvPr id="1084" name="Freeform: Shape 1083">
                <a:extLst>
                  <a:ext uri="{FF2B5EF4-FFF2-40B4-BE49-F238E27FC236}">
                    <a16:creationId xmlns:a16="http://schemas.microsoft.com/office/drawing/2014/main" id="{032114C9-1BDB-D368-07EC-45537A102D6D}"/>
                  </a:ext>
                </a:extLst>
              </p:cNvPr>
              <p:cNvSpPr/>
              <p:nvPr/>
            </p:nvSpPr>
            <p:spPr>
              <a:xfrm>
                <a:off x="791583" y="4088189"/>
                <a:ext cx="1364788" cy="490504"/>
              </a:xfrm>
              <a:custGeom>
                <a:avLst/>
                <a:gdLst>
                  <a:gd name="connsiteX0" fmla="*/ 1364788 w 1364788"/>
                  <a:gd name="connsiteY0" fmla="*/ 3359 h 490504"/>
                  <a:gd name="connsiteX1" fmla="*/ 0 w 1364788"/>
                  <a:gd name="connsiteY1" fmla="*/ 490505 h 49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4788" h="490504">
                    <a:moveTo>
                      <a:pt x="1364788" y="3359"/>
                    </a:moveTo>
                    <a:cubicBezTo>
                      <a:pt x="611949" y="-47238"/>
                      <a:pt x="0" y="490505"/>
                      <a:pt x="0" y="490505"/>
                    </a:cubicBezTo>
                  </a:path>
                </a:pathLst>
              </a:custGeom>
              <a:noFill/>
              <a:ln w="745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>
                  <a:latin typeface="Playfair Display Medium" pitchFamily="2" charset="0"/>
                </a:endParaRPr>
              </a:p>
            </p:txBody>
          </p:sp>
          <p:sp>
            <p:nvSpPr>
              <p:cNvPr id="1085" name="Freeform: Shape 1084">
                <a:extLst>
                  <a:ext uri="{FF2B5EF4-FFF2-40B4-BE49-F238E27FC236}">
                    <a16:creationId xmlns:a16="http://schemas.microsoft.com/office/drawing/2014/main" id="{1C6E2BDD-E3DF-A130-75B1-7308AF48D138}"/>
                  </a:ext>
                </a:extLst>
              </p:cNvPr>
              <p:cNvSpPr/>
              <p:nvPr/>
            </p:nvSpPr>
            <p:spPr>
              <a:xfrm>
                <a:off x="1208837" y="4204768"/>
                <a:ext cx="1006642" cy="252270"/>
              </a:xfrm>
              <a:custGeom>
                <a:avLst/>
                <a:gdLst>
                  <a:gd name="connsiteX0" fmla="*/ 1006643 w 1006642"/>
                  <a:gd name="connsiteY0" fmla="*/ 2548 h 252270"/>
                  <a:gd name="connsiteX1" fmla="*/ 0 w 1006642"/>
                  <a:gd name="connsiteY1" fmla="*/ 252270 h 252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6642" h="252270">
                    <a:moveTo>
                      <a:pt x="1006643" y="2548"/>
                    </a:moveTo>
                    <a:cubicBezTo>
                      <a:pt x="610433" y="-20478"/>
                      <a:pt x="251705" y="116567"/>
                      <a:pt x="0" y="252270"/>
                    </a:cubicBezTo>
                  </a:path>
                </a:pathLst>
              </a:custGeom>
              <a:noFill/>
              <a:ln w="745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>
                  <a:latin typeface="Playfair Display Medium" pitchFamily="2" charset="0"/>
                </a:endParaRPr>
              </a:p>
            </p:txBody>
          </p:sp>
          <p:sp>
            <p:nvSpPr>
              <p:cNvPr id="1086" name="Freeform: Shape 1085">
                <a:extLst>
                  <a:ext uri="{FF2B5EF4-FFF2-40B4-BE49-F238E27FC236}">
                    <a16:creationId xmlns:a16="http://schemas.microsoft.com/office/drawing/2014/main" id="{6918254E-28F0-816F-B74A-D2A982C0E2CD}"/>
                  </a:ext>
                </a:extLst>
              </p:cNvPr>
              <p:cNvSpPr/>
              <p:nvPr/>
            </p:nvSpPr>
            <p:spPr>
              <a:xfrm>
                <a:off x="888115" y="4321242"/>
                <a:ext cx="1386531" cy="504900"/>
              </a:xfrm>
              <a:custGeom>
                <a:avLst/>
                <a:gdLst>
                  <a:gd name="connsiteX0" fmla="*/ 1386531 w 1386531"/>
                  <a:gd name="connsiteY0" fmla="*/ 1841 h 504900"/>
                  <a:gd name="connsiteX1" fmla="*/ 0 w 1386531"/>
                  <a:gd name="connsiteY1" fmla="*/ 504900 h 504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86531" h="504900">
                    <a:moveTo>
                      <a:pt x="1386531" y="1841"/>
                    </a:moveTo>
                    <a:cubicBezTo>
                      <a:pt x="627046" y="-35407"/>
                      <a:pt x="0" y="504900"/>
                      <a:pt x="0" y="504900"/>
                    </a:cubicBezTo>
                  </a:path>
                </a:pathLst>
              </a:custGeom>
              <a:noFill/>
              <a:ln w="745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>
                  <a:latin typeface="Playfair Display Medium" pitchFamily="2" charset="0"/>
                </a:endParaRPr>
              </a:p>
            </p:txBody>
          </p:sp>
          <p:sp>
            <p:nvSpPr>
              <p:cNvPr id="1087" name="Freeform: Shape 1086">
                <a:extLst>
                  <a:ext uri="{FF2B5EF4-FFF2-40B4-BE49-F238E27FC236}">
                    <a16:creationId xmlns:a16="http://schemas.microsoft.com/office/drawing/2014/main" id="{D38BB9EE-0F04-0FF4-A4DF-D89046A4F62D}"/>
                  </a:ext>
                </a:extLst>
              </p:cNvPr>
              <p:cNvSpPr/>
              <p:nvPr/>
            </p:nvSpPr>
            <p:spPr>
              <a:xfrm>
                <a:off x="936439" y="4437601"/>
                <a:ext cx="1397373" cy="512236"/>
              </a:xfrm>
              <a:custGeom>
                <a:avLst/>
                <a:gdLst>
                  <a:gd name="connsiteX0" fmla="*/ 1397374 w 1397373"/>
                  <a:gd name="connsiteY0" fmla="*/ 1250 h 512236"/>
                  <a:gd name="connsiteX1" fmla="*/ 0 w 1397373"/>
                  <a:gd name="connsiteY1" fmla="*/ 512237 h 512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97373" h="512236">
                    <a:moveTo>
                      <a:pt x="1397374" y="1250"/>
                    </a:moveTo>
                    <a:cubicBezTo>
                      <a:pt x="634566" y="-29353"/>
                      <a:pt x="0" y="512237"/>
                      <a:pt x="0" y="512237"/>
                    </a:cubicBezTo>
                  </a:path>
                </a:pathLst>
              </a:custGeom>
              <a:noFill/>
              <a:ln w="745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>
                  <a:latin typeface="Playfair Display Medium" pitchFamily="2" charset="0"/>
                </a:endParaRPr>
              </a:p>
            </p:txBody>
          </p:sp>
          <p:sp>
            <p:nvSpPr>
              <p:cNvPr id="1088" name="Freeform: Shape 1087">
                <a:extLst>
                  <a:ext uri="{FF2B5EF4-FFF2-40B4-BE49-F238E27FC236}">
                    <a16:creationId xmlns:a16="http://schemas.microsoft.com/office/drawing/2014/main" id="{F6B7C331-8B13-2BDB-DB41-1ECFE2D916ED}"/>
                  </a:ext>
                </a:extLst>
              </p:cNvPr>
              <p:cNvSpPr/>
              <p:nvPr/>
            </p:nvSpPr>
            <p:spPr>
              <a:xfrm>
                <a:off x="1815131" y="4553788"/>
                <a:ext cx="577847" cy="81855"/>
              </a:xfrm>
              <a:custGeom>
                <a:avLst/>
                <a:gdLst>
                  <a:gd name="connsiteX0" fmla="*/ 577848 w 577847"/>
                  <a:gd name="connsiteY0" fmla="*/ 772 h 81855"/>
                  <a:gd name="connsiteX1" fmla="*/ 0 w 577847"/>
                  <a:gd name="connsiteY1" fmla="*/ 81856 h 81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847" h="81855">
                    <a:moveTo>
                      <a:pt x="577848" y="772"/>
                    </a:moveTo>
                    <a:cubicBezTo>
                      <a:pt x="373068" y="-5640"/>
                      <a:pt x="177149" y="28461"/>
                      <a:pt x="0" y="81856"/>
                    </a:cubicBezTo>
                  </a:path>
                </a:pathLst>
              </a:custGeom>
              <a:noFill/>
              <a:ln w="745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>
                  <a:latin typeface="Playfair Display Medium" pitchFamily="2" charset="0"/>
                </a:endParaRPr>
              </a:p>
            </p:txBody>
          </p:sp>
        </p:grpSp>
        <p:grpSp>
          <p:nvGrpSpPr>
            <p:cNvPr id="1089" name="Graphic 13">
              <a:extLst>
                <a:ext uri="{FF2B5EF4-FFF2-40B4-BE49-F238E27FC236}">
                  <a16:creationId xmlns:a16="http://schemas.microsoft.com/office/drawing/2014/main" id="{8A7D378B-3699-B7A1-15C0-35B4BA53B785}"/>
                </a:ext>
              </a:extLst>
            </p:cNvPr>
            <p:cNvGrpSpPr/>
            <p:nvPr/>
          </p:nvGrpSpPr>
          <p:grpSpPr>
            <a:xfrm>
              <a:off x="1795310" y="1950375"/>
              <a:ext cx="1586845" cy="1631138"/>
              <a:chOff x="1879194" y="2419736"/>
              <a:chExt cx="1896235" cy="1949164"/>
            </a:xfrm>
            <a:noFill/>
          </p:grpSpPr>
          <p:sp>
            <p:nvSpPr>
              <p:cNvPr id="1090" name="Freeform: Shape 1089">
                <a:extLst>
                  <a:ext uri="{FF2B5EF4-FFF2-40B4-BE49-F238E27FC236}">
                    <a16:creationId xmlns:a16="http://schemas.microsoft.com/office/drawing/2014/main" id="{8ACDC718-5061-9975-3249-6CC2B809E3D3}"/>
                  </a:ext>
                </a:extLst>
              </p:cNvPr>
              <p:cNvSpPr/>
              <p:nvPr/>
            </p:nvSpPr>
            <p:spPr>
              <a:xfrm>
                <a:off x="1879194" y="2419736"/>
                <a:ext cx="1104864" cy="791604"/>
              </a:xfrm>
              <a:custGeom>
                <a:avLst/>
                <a:gdLst>
                  <a:gd name="connsiteX0" fmla="*/ 0 w 1104864"/>
                  <a:gd name="connsiteY0" fmla="*/ 791604 h 791604"/>
                  <a:gd name="connsiteX1" fmla="*/ 1104865 w 1104864"/>
                  <a:gd name="connsiteY1" fmla="*/ 0 h 791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04864" h="791604">
                    <a:moveTo>
                      <a:pt x="0" y="791604"/>
                    </a:moveTo>
                    <a:cubicBezTo>
                      <a:pt x="348760" y="143398"/>
                      <a:pt x="1104865" y="0"/>
                      <a:pt x="1104865" y="0"/>
                    </a:cubicBezTo>
                  </a:path>
                </a:pathLst>
              </a:custGeom>
              <a:noFill/>
              <a:ln w="745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>
                  <a:latin typeface="Playfair Display Medium" pitchFamily="2" charset="0"/>
                </a:endParaRPr>
              </a:p>
            </p:txBody>
          </p:sp>
          <p:sp>
            <p:nvSpPr>
              <p:cNvPr id="1091" name="Freeform: Shape 1090">
                <a:extLst>
                  <a:ext uri="{FF2B5EF4-FFF2-40B4-BE49-F238E27FC236}">
                    <a16:creationId xmlns:a16="http://schemas.microsoft.com/office/drawing/2014/main" id="{F8AA1394-6C1D-1EC0-9DBD-3A950D8BC0CA}"/>
                  </a:ext>
                </a:extLst>
              </p:cNvPr>
              <p:cNvSpPr/>
              <p:nvPr/>
            </p:nvSpPr>
            <p:spPr>
              <a:xfrm>
                <a:off x="1938360" y="2531365"/>
                <a:ext cx="1117688" cy="795742"/>
              </a:xfrm>
              <a:custGeom>
                <a:avLst/>
                <a:gdLst>
                  <a:gd name="connsiteX0" fmla="*/ 0 w 1117688"/>
                  <a:gd name="connsiteY0" fmla="*/ 795743 h 795742"/>
                  <a:gd name="connsiteX1" fmla="*/ 1117689 w 1117688"/>
                  <a:gd name="connsiteY1" fmla="*/ 0 h 795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7688" h="795742">
                    <a:moveTo>
                      <a:pt x="0" y="795743"/>
                    </a:moveTo>
                    <a:cubicBezTo>
                      <a:pt x="356105" y="148761"/>
                      <a:pt x="1117689" y="0"/>
                      <a:pt x="1117689" y="0"/>
                    </a:cubicBezTo>
                  </a:path>
                </a:pathLst>
              </a:custGeom>
              <a:noFill/>
              <a:ln w="745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>
                  <a:latin typeface="Playfair Display Medium" pitchFamily="2" charset="0"/>
                </a:endParaRPr>
              </a:p>
            </p:txBody>
          </p:sp>
          <p:sp>
            <p:nvSpPr>
              <p:cNvPr id="1092" name="Freeform: Shape 1091">
                <a:extLst>
                  <a:ext uri="{FF2B5EF4-FFF2-40B4-BE49-F238E27FC236}">
                    <a16:creationId xmlns:a16="http://schemas.microsoft.com/office/drawing/2014/main" id="{9A7A9F86-CFC9-5E20-E2A6-B33B83C447EB}"/>
                  </a:ext>
                </a:extLst>
              </p:cNvPr>
              <p:cNvSpPr/>
              <p:nvPr/>
            </p:nvSpPr>
            <p:spPr>
              <a:xfrm>
                <a:off x="2333229" y="2642935"/>
                <a:ext cx="794751" cy="397550"/>
              </a:xfrm>
              <a:custGeom>
                <a:avLst/>
                <a:gdLst>
                  <a:gd name="connsiteX0" fmla="*/ 0 w 794751"/>
                  <a:gd name="connsiteY0" fmla="*/ 397551 h 397550"/>
                  <a:gd name="connsiteX1" fmla="*/ 794752 w 794751"/>
                  <a:gd name="connsiteY1" fmla="*/ 0 h 39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4751" h="397550">
                    <a:moveTo>
                      <a:pt x="0" y="397551"/>
                    </a:moveTo>
                    <a:cubicBezTo>
                      <a:pt x="367764" y="85806"/>
                      <a:pt x="794752" y="0"/>
                      <a:pt x="794752" y="0"/>
                    </a:cubicBezTo>
                  </a:path>
                </a:pathLst>
              </a:custGeom>
              <a:noFill/>
              <a:ln w="745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>
                  <a:latin typeface="Playfair Display Medium" pitchFamily="2" charset="0"/>
                </a:endParaRPr>
              </a:p>
            </p:txBody>
          </p:sp>
          <p:sp>
            <p:nvSpPr>
              <p:cNvPr id="1093" name="Freeform: Shape 1092">
                <a:extLst>
                  <a:ext uri="{FF2B5EF4-FFF2-40B4-BE49-F238E27FC236}">
                    <a16:creationId xmlns:a16="http://schemas.microsoft.com/office/drawing/2014/main" id="{C9EA3C92-F3DD-B127-60BD-4FB7CC452AE7}"/>
                  </a:ext>
                </a:extLst>
              </p:cNvPr>
              <p:cNvSpPr/>
              <p:nvPr/>
            </p:nvSpPr>
            <p:spPr>
              <a:xfrm>
                <a:off x="2056634" y="2754564"/>
                <a:ext cx="1143279" cy="804020"/>
              </a:xfrm>
              <a:custGeom>
                <a:avLst/>
                <a:gdLst>
                  <a:gd name="connsiteX0" fmla="*/ 0 w 1143279"/>
                  <a:gd name="connsiteY0" fmla="*/ 804020 h 804020"/>
                  <a:gd name="connsiteX1" fmla="*/ 1143279 w 1143279"/>
                  <a:gd name="connsiteY1" fmla="*/ 0 h 804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279" h="804020">
                    <a:moveTo>
                      <a:pt x="0" y="804020"/>
                    </a:moveTo>
                    <a:cubicBezTo>
                      <a:pt x="370737" y="159428"/>
                      <a:pt x="1143279" y="0"/>
                      <a:pt x="1143279" y="0"/>
                    </a:cubicBezTo>
                  </a:path>
                </a:pathLst>
              </a:custGeom>
              <a:noFill/>
              <a:ln w="745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>
                  <a:latin typeface="Playfair Display Medium" pitchFamily="2" charset="0"/>
                </a:endParaRPr>
              </a:p>
            </p:txBody>
          </p:sp>
          <p:sp>
            <p:nvSpPr>
              <p:cNvPr id="1094" name="Freeform: Shape 1093">
                <a:extLst>
                  <a:ext uri="{FF2B5EF4-FFF2-40B4-BE49-F238E27FC236}">
                    <a16:creationId xmlns:a16="http://schemas.microsoft.com/office/drawing/2014/main" id="{7843B638-969D-5AE3-A543-CC3750E200CD}"/>
                  </a:ext>
                </a:extLst>
              </p:cNvPr>
              <p:cNvSpPr/>
              <p:nvPr/>
            </p:nvSpPr>
            <p:spPr>
              <a:xfrm>
                <a:off x="2115801" y="2866193"/>
                <a:ext cx="1156044" cy="808159"/>
              </a:xfrm>
              <a:custGeom>
                <a:avLst/>
                <a:gdLst>
                  <a:gd name="connsiteX0" fmla="*/ 0 w 1156044"/>
                  <a:gd name="connsiteY0" fmla="*/ 808159 h 808159"/>
                  <a:gd name="connsiteX1" fmla="*/ 1156045 w 1156044"/>
                  <a:gd name="connsiteY1" fmla="*/ 0 h 808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6044" h="808159">
                    <a:moveTo>
                      <a:pt x="0" y="808159"/>
                    </a:moveTo>
                    <a:cubicBezTo>
                      <a:pt x="378081" y="164791"/>
                      <a:pt x="1156045" y="0"/>
                      <a:pt x="1156045" y="0"/>
                    </a:cubicBezTo>
                  </a:path>
                </a:pathLst>
              </a:custGeom>
              <a:noFill/>
              <a:ln w="745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>
                  <a:latin typeface="Playfair Display Medium" pitchFamily="2" charset="0"/>
                </a:endParaRPr>
              </a:p>
            </p:txBody>
          </p:sp>
          <p:sp>
            <p:nvSpPr>
              <p:cNvPr id="1095" name="Freeform: Shape 1094">
                <a:extLst>
                  <a:ext uri="{FF2B5EF4-FFF2-40B4-BE49-F238E27FC236}">
                    <a16:creationId xmlns:a16="http://schemas.microsoft.com/office/drawing/2014/main" id="{3729F211-30C5-88D6-93EE-D17FE3FA5F57}"/>
                  </a:ext>
                </a:extLst>
              </p:cNvPr>
              <p:cNvSpPr/>
              <p:nvPr/>
            </p:nvSpPr>
            <p:spPr>
              <a:xfrm>
                <a:off x="2702625" y="2977822"/>
                <a:ext cx="641152" cy="280500"/>
              </a:xfrm>
              <a:custGeom>
                <a:avLst/>
                <a:gdLst>
                  <a:gd name="connsiteX0" fmla="*/ 0 w 641152"/>
                  <a:gd name="connsiteY0" fmla="*/ 280501 h 280500"/>
                  <a:gd name="connsiteX1" fmla="*/ 641153 w 641152"/>
                  <a:gd name="connsiteY1" fmla="*/ 0 h 28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1152" h="280500">
                    <a:moveTo>
                      <a:pt x="0" y="280501"/>
                    </a:moveTo>
                    <a:cubicBezTo>
                      <a:pt x="327834" y="68027"/>
                      <a:pt x="641153" y="0"/>
                      <a:pt x="641153" y="0"/>
                    </a:cubicBezTo>
                  </a:path>
                </a:pathLst>
              </a:custGeom>
              <a:noFill/>
              <a:ln w="745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>
                  <a:latin typeface="Playfair Display Medium" pitchFamily="2" charset="0"/>
                </a:endParaRPr>
              </a:p>
            </p:txBody>
          </p:sp>
          <p:sp>
            <p:nvSpPr>
              <p:cNvPr id="1096" name="Freeform: Shape 1095">
                <a:extLst>
                  <a:ext uri="{FF2B5EF4-FFF2-40B4-BE49-F238E27FC236}">
                    <a16:creationId xmlns:a16="http://schemas.microsoft.com/office/drawing/2014/main" id="{EF4997E8-DAC7-C6ED-2EC4-C4F060469857}"/>
                  </a:ext>
                </a:extLst>
              </p:cNvPr>
              <p:cNvSpPr/>
              <p:nvPr/>
            </p:nvSpPr>
            <p:spPr>
              <a:xfrm>
                <a:off x="2234075" y="3089393"/>
                <a:ext cx="1181635" cy="816436"/>
              </a:xfrm>
              <a:custGeom>
                <a:avLst/>
                <a:gdLst>
                  <a:gd name="connsiteX0" fmla="*/ 0 w 1181635"/>
                  <a:gd name="connsiteY0" fmla="*/ 816437 h 816436"/>
                  <a:gd name="connsiteX1" fmla="*/ 1181635 w 1181635"/>
                  <a:gd name="connsiteY1" fmla="*/ 0 h 816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81635" h="816436">
                    <a:moveTo>
                      <a:pt x="0" y="816437"/>
                    </a:moveTo>
                    <a:cubicBezTo>
                      <a:pt x="392771" y="175517"/>
                      <a:pt x="1181635" y="0"/>
                      <a:pt x="1181635" y="0"/>
                    </a:cubicBezTo>
                  </a:path>
                </a:pathLst>
              </a:custGeom>
              <a:noFill/>
              <a:ln w="745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>
                  <a:latin typeface="Playfair Display Medium" pitchFamily="2" charset="0"/>
                </a:endParaRPr>
              </a:p>
            </p:txBody>
          </p:sp>
          <p:sp>
            <p:nvSpPr>
              <p:cNvPr id="1097" name="Freeform: Shape 1096">
                <a:extLst>
                  <a:ext uri="{FF2B5EF4-FFF2-40B4-BE49-F238E27FC236}">
                    <a16:creationId xmlns:a16="http://schemas.microsoft.com/office/drawing/2014/main" id="{4F8BF949-8275-085F-A359-E5024BB95245}"/>
                  </a:ext>
                </a:extLst>
              </p:cNvPr>
              <p:cNvSpPr/>
              <p:nvPr/>
            </p:nvSpPr>
            <p:spPr>
              <a:xfrm>
                <a:off x="2293241" y="3201022"/>
                <a:ext cx="1194400" cy="820575"/>
              </a:xfrm>
              <a:custGeom>
                <a:avLst/>
                <a:gdLst>
                  <a:gd name="connsiteX0" fmla="*/ 0 w 1194400"/>
                  <a:gd name="connsiteY0" fmla="*/ 820575 h 820575"/>
                  <a:gd name="connsiteX1" fmla="*/ 1194401 w 1194400"/>
                  <a:gd name="connsiteY1" fmla="*/ 0 h 82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4400" h="820575">
                    <a:moveTo>
                      <a:pt x="0" y="820575"/>
                    </a:moveTo>
                    <a:cubicBezTo>
                      <a:pt x="400116" y="180822"/>
                      <a:pt x="1194401" y="0"/>
                      <a:pt x="1194401" y="0"/>
                    </a:cubicBezTo>
                  </a:path>
                </a:pathLst>
              </a:custGeom>
              <a:noFill/>
              <a:ln w="745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>
                  <a:latin typeface="Playfair Display Medium" pitchFamily="2" charset="0"/>
                </a:endParaRPr>
              </a:p>
            </p:txBody>
          </p:sp>
          <p:sp>
            <p:nvSpPr>
              <p:cNvPr id="1098" name="Freeform: Shape 1097">
                <a:extLst>
                  <a:ext uri="{FF2B5EF4-FFF2-40B4-BE49-F238E27FC236}">
                    <a16:creationId xmlns:a16="http://schemas.microsoft.com/office/drawing/2014/main" id="{FD85BDBA-8892-DFB3-EECD-1C10823B1B6A}"/>
                  </a:ext>
                </a:extLst>
              </p:cNvPr>
              <p:cNvSpPr/>
              <p:nvPr/>
            </p:nvSpPr>
            <p:spPr>
              <a:xfrm>
                <a:off x="2582194" y="3312651"/>
                <a:ext cx="977438" cy="542989"/>
              </a:xfrm>
              <a:custGeom>
                <a:avLst/>
                <a:gdLst>
                  <a:gd name="connsiteX0" fmla="*/ 0 w 977438"/>
                  <a:gd name="connsiteY0" fmla="*/ 542989 h 542989"/>
                  <a:gd name="connsiteX1" fmla="*/ 977439 w 977438"/>
                  <a:gd name="connsiteY1" fmla="*/ 0 h 542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77438" h="542989">
                    <a:moveTo>
                      <a:pt x="0" y="542989"/>
                    </a:moveTo>
                    <a:cubicBezTo>
                      <a:pt x="421043" y="129525"/>
                      <a:pt x="977439" y="0"/>
                      <a:pt x="977439" y="0"/>
                    </a:cubicBezTo>
                  </a:path>
                </a:pathLst>
              </a:custGeom>
              <a:noFill/>
              <a:ln w="745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>
                  <a:latin typeface="Playfair Display Medium" pitchFamily="2" charset="0"/>
                </a:endParaRPr>
              </a:p>
            </p:txBody>
          </p:sp>
          <p:sp>
            <p:nvSpPr>
              <p:cNvPr id="1099" name="Freeform: Shape 1098">
                <a:extLst>
                  <a:ext uri="{FF2B5EF4-FFF2-40B4-BE49-F238E27FC236}">
                    <a16:creationId xmlns:a16="http://schemas.microsoft.com/office/drawing/2014/main" id="{9205F256-73B8-0482-13EF-42114CF16B2D}"/>
                  </a:ext>
                </a:extLst>
              </p:cNvPr>
              <p:cNvSpPr/>
              <p:nvPr/>
            </p:nvSpPr>
            <p:spPr>
              <a:xfrm>
                <a:off x="2411515" y="3424280"/>
                <a:ext cx="1219991" cy="828852"/>
              </a:xfrm>
              <a:custGeom>
                <a:avLst/>
                <a:gdLst>
                  <a:gd name="connsiteX0" fmla="*/ 0 w 1219991"/>
                  <a:gd name="connsiteY0" fmla="*/ 828853 h 828852"/>
                  <a:gd name="connsiteX1" fmla="*/ 1219992 w 1219991"/>
                  <a:gd name="connsiteY1" fmla="*/ 0 h 828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19991" h="828852">
                    <a:moveTo>
                      <a:pt x="0" y="828853"/>
                    </a:moveTo>
                    <a:cubicBezTo>
                      <a:pt x="414747" y="191547"/>
                      <a:pt x="1219992" y="0"/>
                      <a:pt x="1219992" y="0"/>
                    </a:cubicBezTo>
                  </a:path>
                </a:pathLst>
              </a:custGeom>
              <a:noFill/>
              <a:ln w="745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>
                  <a:latin typeface="Playfair Display Medium" pitchFamily="2" charset="0"/>
                </a:endParaRPr>
              </a:p>
            </p:txBody>
          </p:sp>
          <p:sp>
            <p:nvSpPr>
              <p:cNvPr id="1100" name="Freeform: Shape 1099">
                <a:extLst>
                  <a:ext uri="{FF2B5EF4-FFF2-40B4-BE49-F238E27FC236}">
                    <a16:creationId xmlns:a16="http://schemas.microsoft.com/office/drawing/2014/main" id="{B577A252-BE0C-3794-257F-C206799F355A}"/>
                  </a:ext>
                </a:extLst>
              </p:cNvPr>
              <p:cNvSpPr/>
              <p:nvPr/>
            </p:nvSpPr>
            <p:spPr>
              <a:xfrm>
                <a:off x="2470682" y="3535909"/>
                <a:ext cx="1232815" cy="832991"/>
              </a:xfrm>
              <a:custGeom>
                <a:avLst/>
                <a:gdLst>
                  <a:gd name="connsiteX0" fmla="*/ 0 w 1232815"/>
                  <a:gd name="connsiteY0" fmla="*/ 832991 h 832991"/>
                  <a:gd name="connsiteX1" fmla="*/ 1232816 w 1232815"/>
                  <a:gd name="connsiteY1" fmla="*/ 0 h 832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2815" h="832991">
                    <a:moveTo>
                      <a:pt x="0" y="832991"/>
                    </a:moveTo>
                    <a:cubicBezTo>
                      <a:pt x="422092" y="196852"/>
                      <a:pt x="1232816" y="0"/>
                      <a:pt x="1232816" y="0"/>
                    </a:cubicBezTo>
                  </a:path>
                </a:pathLst>
              </a:custGeom>
              <a:noFill/>
              <a:ln w="745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>
                  <a:latin typeface="Playfair Display Medium" pitchFamily="2" charset="0"/>
                </a:endParaRPr>
              </a:p>
            </p:txBody>
          </p:sp>
          <p:sp>
            <p:nvSpPr>
              <p:cNvPr id="1101" name="Freeform: Shape 1100">
                <a:extLst>
                  <a:ext uri="{FF2B5EF4-FFF2-40B4-BE49-F238E27FC236}">
                    <a16:creationId xmlns:a16="http://schemas.microsoft.com/office/drawing/2014/main" id="{4049921D-8C57-94DE-DACB-67DDF47EA4BF}"/>
                  </a:ext>
                </a:extLst>
              </p:cNvPr>
              <p:cNvSpPr/>
              <p:nvPr/>
            </p:nvSpPr>
            <p:spPr>
              <a:xfrm>
                <a:off x="3333052" y="3647422"/>
                <a:ext cx="442377" cy="170853"/>
              </a:xfrm>
              <a:custGeom>
                <a:avLst/>
                <a:gdLst>
                  <a:gd name="connsiteX0" fmla="*/ 0 w 442377"/>
                  <a:gd name="connsiteY0" fmla="*/ 170854 h 170853"/>
                  <a:gd name="connsiteX1" fmla="*/ 442377 w 442377"/>
                  <a:gd name="connsiteY1" fmla="*/ 0 h 170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2377" h="170853">
                    <a:moveTo>
                      <a:pt x="0" y="170854"/>
                    </a:moveTo>
                    <a:cubicBezTo>
                      <a:pt x="248498" y="48091"/>
                      <a:pt x="442377" y="0"/>
                      <a:pt x="442377" y="0"/>
                    </a:cubicBezTo>
                  </a:path>
                </a:pathLst>
              </a:custGeom>
              <a:noFill/>
              <a:ln w="745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>
                  <a:latin typeface="Playfair Display Medium" pitchFamily="2" charset="0"/>
                </a:endParaRPr>
              </a:p>
            </p:txBody>
          </p:sp>
        </p:grpSp>
      </p:grpSp>
      <p:sp>
        <p:nvSpPr>
          <p:cNvPr id="1136" name="Freeform: Shape 1135">
            <a:extLst>
              <a:ext uri="{FF2B5EF4-FFF2-40B4-BE49-F238E27FC236}">
                <a16:creationId xmlns:a16="http://schemas.microsoft.com/office/drawing/2014/main" id="{5246ACD9-C637-B474-48E0-44D764AEADA4}"/>
              </a:ext>
            </a:extLst>
          </p:cNvPr>
          <p:cNvSpPr/>
          <p:nvPr/>
        </p:nvSpPr>
        <p:spPr>
          <a:xfrm>
            <a:off x="979453" y="5626337"/>
            <a:ext cx="1069145" cy="24571"/>
          </a:xfrm>
          <a:custGeom>
            <a:avLst/>
            <a:gdLst>
              <a:gd name="connsiteX0" fmla="*/ 9916 w 1346529"/>
              <a:gd name="connsiteY0" fmla="*/ 30945 h 30946"/>
              <a:gd name="connsiteX1" fmla="*/ 529874 w 1346529"/>
              <a:gd name="connsiteY1" fmla="*/ 27764 h 30946"/>
              <a:gd name="connsiteX2" fmla="*/ 1049833 w 1346529"/>
              <a:gd name="connsiteY2" fmla="*/ 24583 h 30946"/>
              <a:gd name="connsiteX3" fmla="*/ 1193818 w 1346529"/>
              <a:gd name="connsiteY3" fmla="*/ 23523 h 30946"/>
              <a:gd name="connsiteX4" fmla="*/ 1268037 w 1346529"/>
              <a:gd name="connsiteY4" fmla="*/ 23099 h 30946"/>
              <a:gd name="connsiteX5" fmla="*/ 1340136 w 1346529"/>
              <a:gd name="connsiteY5" fmla="*/ 20130 h 30946"/>
              <a:gd name="connsiteX6" fmla="*/ 1339712 w 1346529"/>
              <a:gd name="connsiteY6" fmla="*/ 2317 h 30946"/>
              <a:gd name="connsiteX7" fmla="*/ 1276944 w 1346529"/>
              <a:gd name="connsiteY7" fmla="*/ 409 h 30946"/>
              <a:gd name="connsiteX8" fmla="*/ 1211843 w 1346529"/>
              <a:gd name="connsiteY8" fmla="*/ 833 h 30946"/>
              <a:gd name="connsiteX9" fmla="*/ 1081853 w 1346529"/>
              <a:gd name="connsiteY9" fmla="*/ 1893 h 30946"/>
              <a:gd name="connsiteX10" fmla="*/ 821874 w 1346529"/>
              <a:gd name="connsiteY10" fmla="*/ 3802 h 30946"/>
              <a:gd name="connsiteX11" fmla="*/ 301916 w 1346529"/>
              <a:gd name="connsiteY11" fmla="*/ 8467 h 30946"/>
              <a:gd name="connsiteX12" fmla="*/ 9492 w 1346529"/>
              <a:gd name="connsiteY12" fmla="*/ 10799 h 30946"/>
              <a:gd name="connsiteX13" fmla="*/ 9916 w 1346529"/>
              <a:gd name="connsiteY13" fmla="*/ 30945 h 30946"/>
              <a:gd name="connsiteX14" fmla="*/ 9916 w 1346529"/>
              <a:gd name="connsiteY14" fmla="*/ 30945 h 30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46529" h="30946">
                <a:moveTo>
                  <a:pt x="9916" y="30945"/>
                </a:moveTo>
                <a:cubicBezTo>
                  <a:pt x="183165" y="29884"/>
                  <a:pt x="356626" y="28400"/>
                  <a:pt x="529874" y="27764"/>
                </a:cubicBezTo>
                <a:cubicBezTo>
                  <a:pt x="703123" y="27340"/>
                  <a:pt x="876584" y="25855"/>
                  <a:pt x="1049833" y="24583"/>
                </a:cubicBezTo>
                <a:cubicBezTo>
                  <a:pt x="1097757" y="24159"/>
                  <a:pt x="1145894" y="23947"/>
                  <a:pt x="1193818" y="23523"/>
                </a:cubicBezTo>
                <a:lnTo>
                  <a:pt x="1268037" y="23099"/>
                </a:lnTo>
                <a:cubicBezTo>
                  <a:pt x="1291999" y="23099"/>
                  <a:pt x="1316386" y="24159"/>
                  <a:pt x="1340136" y="20130"/>
                </a:cubicBezTo>
                <a:cubicBezTo>
                  <a:pt x="1349042" y="18645"/>
                  <a:pt x="1348406" y="3802"/>
                  <a:pt x="1339712" y="2317"/>
                </a:cubicBezTo>
                <a:cubicBezTo>
                  <a:pt x="1318930" y="-1076"/>
                  <a:pt x="1297937" y="197"/>
                  <a:pt x="1276944" y="409"/>
                </a:cubicBezTo>
                <a:cubicBezTo>
                  <a:pt x="1255314" y="409"/>
                  <a:pt x="1233684" y="833"/>
                  <a:pt x="1211843" y="833"/>
                </a:cubicBezTo>
                <a:lnTo>
                  <a:pt x="1081853" y="1893"/>
                </a:lnTo>
                <a:cubicBezTo>
                  <a:pt x="995123" y="2529"/>
                  <a:pt x="908604" y="3165"/>
                  <a:pt x="821874" y="3802"/>
                </a:cubicBezTo>
                <a:cubicBezTo>
                  <a:pt x="648625" y="5074"/>
                  <a:pt x="475164" y="6982"/>
                  <a:pt x="301916" y="8467"/>
                </a:cubicBezTo>
                <a:cubicBezTo>
                  <a:pt x="204370" y="9315"/>
                  <a:pt x="106825" y="9951"/>
                  <a:pt x="9492" y="10799"/>
                </a:cubicBezTo>
                <a:cubicBezTo>
                  <a:pt x="-3443" y="10799"/>
                  <a:pt x="-3019" y="31157"/>
                  <a:pt x="9916" y="30945"/>
                </a:cubicBezTo>
                <a:lnTo>
                  <a:pt x="9916" y="3094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latin typeface="Playfair Display Medium" pitchFamily="2" charset="0"/>
            </a:endParaRPr>
          </a:p>
        </p:txBody>
      </p:sp>
      <p:sp>
        <p:nvSpPr>
          <p:cNvPr id="1137" name="Freeform: Shape 1136">
            <a:extLst>
              <a:ext uri="{FF2B5EF4-FFF2-40B4-BE49-F238E27FC236}">
                <a16:creationId xmlns:a16="http://schemas.microsoft.com/office/drawing/2014/main" id="{988C3914-8E83-52D3-D80B-49497370F08C}"/>
              </a:ext>
            </a:extLst>
          </p:cNvPr>
          <p:cNvSpPr/>
          <p:nvPr/>
        </p:nvSpPr>
        <p:spPr>
          <a:xfrm>
            <a:off x="4531064" y="5627192"/>
            <a:ext cx="2736316" cy="15963"/>
          </a:xfrm>
          <a:custGeom>
            <a:avLst/>
            <a:gdLst>
              <a:gd name="connsiteX0" fmla="*/ 5278 w 3446238"/>
              <a:gd name="connsiteY0" fmla="*/ 15448 h 20104"/>
              <a:gd name="connsiteX1" fmla="*/ 677491 w 3446238"/>
              <a:gd name="connsiteY1" fmla="*/ 17780 h 20104"/>
              <a:gd name="connsiteX2" fmla="*/ 1349705 w 3446238"/>
              <a:gd name="connsiteY2" fmla="*/ 19689 h 20104"/>
              <a:gd name="connsiteX3" fmla="*/ 2687134 w 3446238"/>
              <a:gd name="connsiteY3" fmla="*/ 19053 h 20104"/>
              <a:gd name="connsiteX4" fmla="*/ 3441413 w 3446238"/>
              <a:gd name="connsiteY4" fmla="*/ 15236 h 20104"/>
              <a:gd name="connsiteX5" fmla="*/ 3441201 w 3446238"/>
              <a:gd name="connsiteY5" fmla="*/ 4845 h 20104"/>
              <a:gd name="connsiteX6" fmla="*/ 2096774 w 3446238"/>
              <a:gd name="connsiteY6" fmla="*/ 604 h 20104"/>
              <a:gd name="connsiteX7" fmla="*/ 759344 w 3446238"/>
              <a:gd name="connsiteY7" fmla="*/ 1664 h 20104"/>
              <a:gd name="connsiteX8" fmla="*/ 5066 w 3446238"/>
              <a:gd name="connsiteY8" fmla="*/ 4633 h 20104"/>
              <a:gd name="connsiteX9" fmla="*/ 5278 w 3446238"/>
              <a:gd name="connsiteY9" fmla="*/ 15448 h 20104"/>
              <a:gd name="connsiteX10" fmla="*/ 5278 w 3446238"/>
              <a:gd name="connsiteY10" fmla="*/ 15448 h 2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46238" h="20104">
                <a:moveTo>
                  <a:pt x="5278" y="15448"/>
                </a:moveTo>
                <a:cubicBezTo>
                  <a:pt x="229208" y="18204"/>
                  <a:pt x="453349" y="15024"/>
                  <a:pt x="677491" y="17780"/>
                </a:cubicBezTo>
                <a:cubicBezTo>
                  <a:pt x="901633" y="20537"/>
                  <a:pt x="1125563" y="19689"/>
                  <a:pt x="1349705" y="19689"/>
                </a:cubicBezTo>
                <a:cubicBezTo>
                  <a:pt x="1795444" y="19689"/>
                  <a:pt x="2241395" y="20961"/>
                  <a:pt x="2687134" y="19053"/>
                </a:cubicBezTo>
                <a:cubicBezTo>
                  <a:pt x="2938632" y="17992"/>
                  <a:pt x="3190128" y="17992"/>
                  <a:pt x="3441413" y="15236"/>
                </a:cubicBezTo>
                <a:cubicBezTo>
                  <a:pt x="3447987" y="15236"/>
                  <a:pt x="3447775" y="5057"/>
                  <a:pt x="3441201" y="4845"/>
                </a:cubicBezTo>
                <a:cubicBezTo>
                  <a:pt x="2993130" y="180"/>
                  <a:pt x="2544846" y="816"/>
                  <a:pt x="2096774" y="604"/>
                </a:cubicBezTo>
                <a:cubicBezTo>
                  <a:pt x="1651035" y="604"/>
                  <a:pt x="1205084" y="-1305"/>
                  <a:pt x="759344" y="1664"/>
                </a:cubicBezTo>
                <a:cubicBezTo>
                  <a:pt x="507848" y="3361"/>
                  <a:pt x="256351" y="1664"/>
                  <a:pt x="5066" y="4633"/>
                </a:cubicBezTo>
                <a:cubicBezTo>
                  <a:pt x="-1932" y="4633"/>
                  <a:pt x="-1508" y="15236"/>
                  <a:pt x="5278" y="15448"/>
                </a:cubicBezTo>
                <a:lnTo>
                  <a:pt x="5278" y="15448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latin typeface="Playfair Display Medium" pitchFamily="2" charset="0"/>
            </a:endParaRPr>
          </a:p>
        </p:txBody>
      </p:sp>
      <p:sp>
        <p:nvSpPr>
          <p:cNvPr id="1138" name="Freeform: Shape 1137">
            <a:extLst>
              <a:ext uri="{FF2B5EF4-FFF2-40B4-BE49-F238E27FC236}">
                <a16:creationId xmlns:a16="http://schemas.microsoft.com/office/drawing/2014/main" id="{F9A98FC2-89F7-BB72-C2C2-E88CE5796D77}"/>
              </a:ext>
            </a:extLst>
          </p:cNvPr>
          <p:cNvSpPr/>
          <p:nvPr/>
        </p:nvSpPr>
        <p:spPr>
          <a:xfrm>
            <a:off x="5624847" y="5723375"/>
            <a:ext cx="888480" cy="16713"/>
          </a:xfrm>
          <a:custGeom>
            <a:avLst/>
            <a:gdLst>
              <a:gd name="connsiteX0" fmla="*/ 1118514 w 1118991"/>
              <a:gd name="connsiteY0" fmla="*/ 9668 h 21049"/>
              <a:gd name="connsiteX1" fmla="*/ 686558 w 1118991"/>
              <a:gd name="connsiteY1" fmla="*/ 2458 h 21049"/>
              <a:gd name="connsiteX2" fmla="*/ 254603 w 1118991"/>
              <a:gd name="connsiteY2" fmla="*/ 550 h 21049"/>
              <a:gd name="connsiteX3" fmla="*/ 133943 w 1118991"/>
              <a:gd name="connsiteY3" fmla="*/ 550 h 21049"/>
              <a:gd name="connsiteX4" fmla="*/ 8620 w 1118991"/>
              <a:gd name="connsiteY4" fmla="*/ 974 h 21049"/>
              <a:gd name="connsiteX5" fmla="*/ 9044 w 1118991"/>
              <a:gd name="connsiteY5" fmla="*/ 19423 h 21049"/>
              <a:gd name="connsiteX6" fmla="*/ 227248 w 1118991"/>
              <a:gd name="connsiteY6" fmla="*/ 19847 h 21049"/>
              <a:gd name="connsiteX7" fmla="*/ 440787 w 1118991"/>
              <a:gd name="connsiteY7" fmla="*/ 19211 h 21049"/>
              <a:gd name="connsiteX8" fmla="*/ 872531 w 1118991"/>
              <a:gd name="connsiteY8" fmla="*/ 15394 h 21049"/>
              <a:gd name="connsiteX9" fmla="*/ 1118514 w 1118991"/>
              <a:gd name="connsiteY9" fmla="*/ 10517 h 21049"/>
              <a:gd name="connsiteX10" fmla="*/ 1118514 w 1118991"/>
              <a:gd name="connsiteY10" fmla="*/ 9668 h 21049"/>
              <a:gd name="connsiteX11" fmla="*/ 1118514 w 1118991"/>
              <a:gd name="connsiteY11" fmla="*/ 9668 h 2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8991" h="21049">
                <a:moveTo>
                  <a:pt x="1118514" y="9668"/>
                </a:moveTo>
                <a:cubicBezTo>
                  <a:pt x="974529" y="4579"/>
                  <a:pt x="830544" y="3943"/>
                  <a:pt x="686558" y="2458"/>
                </a:cubicBezTo>
                <a:cubicBezTo>
                  <a:pt x="542573" y="1186"/>
                  <a:pt x="398588" y="550"/>
                  <a:pt x="254603" y="550"/>
                </a:cubicBezTo>
                <a:cubicBezTo>
                  <a:pt x="214312" y="550"/>
                  <a:pt x="174022" y="550"/>
                  <a:pt x="133943" y="550"/>
                </a:cubicBezTo>
                <a:cubicBezTo>
                  <a:pt x="92169" y="550"/>
                  <a:pt x="50182" y="-934"/>
                  <a:pt x="8620" y="974"/>
                </a:cubicBezTo>
                <a:cubicBezTo>
                  <a:pt x="-3256" y="1610"/>
                  <a:pt x="-2620" y="18787"/>
                  <a:pt x="9044" y="19423"/>
                </a:cubicBezTo>
                <a:cubicBezTo>
                  <a:pt x="81566" y="22816"/>
                  <a:pt x="154725" y="19847"/>
                  <a:pt x="227248" y="19847"/>
                </a:cubicBezTo>
                <a:cubicBezTo>
                  <a:pt x="298498" y="19847"/>
                  <a:pt x="369537" y="19847"/>
                  <a:pt x="440787" y="19211"/>
                </a:cubicBezTo>
                <a:cubicBezTo>
                  <a:pt x="584772" y="18363"/>
                  <a:pt x="728545" y="17302"/>
                  <a:pt x="872531" y="15394"/>
                </a:cubicBezTo>
                <a:cubicBezTo>
                  <a:pt x="954596" y="14334"/>
                  <a:pt x="1036449" y="13485"/>
                  <a:pt x="1118514" y="10517"/>
                </a:cubicBezTo>
                <a:cubicBezTo>
                  <a:pt x="1119150" y="10517"/>
                  <a:pt x="1119150" y="9668"/>
                  <a:pt x="1118514" y="9668"/>
                </a:cubicBezTo>
                <a:lnTo>
                  <a:pt x="1118514" y="9668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latin typeface="Playfair Display Medium" pitchFamily="2" charset="0"/>
            </a:endParaRPr>
          </a:p>
        </p:txBody>
      </p:sp>
      <p:sp>
        <p:nvSpPr>
          <p:cNvPr id="1139" name="Freeform: Shape 1138">
            <a:extLst>
              <a:ext uri="{FF2B5EF4-FFF2-40B4-BE49-F238E27FC236}">
                <a16:creationId xmlns:a16="http://schemas.microsoft.com/office/drawing/2014/main" id="{1C61118E-1F33-EDC0-01FC-9C81EFD882D0}"/>
              </a:ext>
            </a:extLst>
          </p:cNvPr>
          <p:cNvSpPr/>
          <p:nvPr/>
        </p:nvSpPr>
        <p:spPr>
          <a:xfrm>
            <a:off x="2010036" y="5742628"/>
            <a:ext cx="1835991" cy="16542"/>
          </a:xfrm>
          <a:custGeom>
            <a:avLst/>
            <a:gdLst>
              <a:gd name="connsiteX0" fmla="*/ 1035 w 2312329"/>
              <a:gd name="connsiteY0" fmla="*/ 11292 h 20834"/>
              <a:gd name="connsiteX1" fmla="*/ 228570 w 2312329"/>
              <a:gd name="connsiteY1" fmla="*/ 19138 h 20834"/>
              <a:gd name="connsiteX2" fmla="*/ 451440 w 2312329"/>
              <a:gd name="connsiteY2" fmla="*/ 19562 h 20834"/>
              <a:gd name="connsiteX3" fmla="*/ 901632 w 2312329"/>
              <a:gd name="connsiteY3" fmla="*/ 19986 h 20834"/>
              <a:gd name="connsiteX4" fmla="*/ 1797351 w 2312329"/>
              <a:gd name="connsiteY4" fmla="*/ 20834 h 20834"/>
              <a:gd name="connsiteX5" fmla="*/ 2303314 w 2312329"/>
              <a:gd name="connsiteY5" fmla="*/ 19986 h 20834"/>
              <a:gd name="connsiteX6" fmla="*/ 2302890 w 2312329"/>
              <a:gd name="connsiteY6" fmla="*/ 901 h 20834"/>
              <a:gd name="connsiteX7" fmla="*/ 1402505 w 2312329"/>
              <a:gd name="connsiteY7" fmla="*/ 265 h 20834"/>
              <a:gd name="connsiteX8" fmla="*/ 506786 w 2312329"/>
              <a:gd name="connsiteY8" fmla="*/ 1113 h 20834"/>
              <a:gd name="connsiteX9" fmla="*/ 256137 w 2312329"/>
              <a:gd name="connsiteY9" fmla="*/ 1113 h 20834"/>
              <a:gd name="connsiteX10" fmla="*/ 1035 w 2312329"/>
              <a:gd name="connsiteY10" fmla="*/ 8959 h 20834"/>
              <a:gd name="connsiteX11" fmla="*/ 1035 w 2312329"/>
              <a:gd name="connsiteY11" fmla="*/ 11080 h 20834"/>
              <a:gd name="connsiteX12" fmla="*/ 1035 w 2312329"/>
              <a:gd name="connsiteY12" fmla="*/ 11080 h 2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12329" h="20834">
                <a:moveTo>
                  <a:pt x="1035" y="11292"/>
                </a:moveTo>
                <a:cubicBezTo>
                  <a:pt x="76951" y="15321"/>
                  <a:pt x="152654" y="18502"/>
                  <a:pt x="228570" y="19138"/>
                </a:cubicBezTo>
                <a:cubicBezTo>
                  <a:pt x="302789" y="19562"/>
                  <a:pt x="377008" y="19350"/>
                  <a:pt x="451440" y="19562"/>
                </a:cubicBezTo>
                <a:cubicBezTo>
                  <a:pt x="601575" y="19562"/>
                  <a:pt x="751497" y="19774"/>
                  <a:pt x="901632" y="19986"/>
                </a:cubicBezTo>
                <a:cubicBezTo>
                  <a:pt x="1200205" y="20198"/>
                  <a:pt x="1498778" y="20834"/>
                  <a:pt x="1797351" y="20834"/>
                </a:cubicBezTo>
                <a:cubicBezTo>
                  <a:pt x="1965935" y="20834"/>
                  <a:pt x="2134518" y="20834"/>
                  <a:pt x="2303314" y="19986"/>
                </a:cubicBezTo>
                <a:cubicBezTo>
                  <a:pt x="2315613" y="19986"/>
                  <a:pt x="2315189" y="901"/>
                  <a:pt x="2302890" y="901"/>
                </a:cubicBezTo>
                <a:cubicBezTo>
                  <a:pt x="2002833" y="-159"/>
                  <a:pt x="1702563" y="-159"/>
                  <a:pt x="1402505" y="265"/>
                </a:cubicBezTo>
                <a:cubicBezTo>
                  <a:pt x="1103932" y="689"/>
                  <a:pt x="805359" y="901"/>
                  <a:pt x="506786" y="1113"/>
                </a:cubicBezTo>
                <a:cubicBezTo>
                  <a:pt x="423236" y="1113"/>
                  <a:pt x="339687" y="1113"/>
                  <a:pt x="256137" y="1113"/>
                </a:cubicBezTo>
                <a:cubicBezTo>
                  <a:pt x="170891" y="1325"/>
                  <a:pt x="86069" y="4506"/>
                  <a:pt x="1035" y="8959"/>
                </a:cubicBezTo>
                <a:cubicBezTo>
                  <a:pt x="-449" y="8959"/>
                  <a:pt x="-237" y="11080"/>
                  <a:pt x="1035" y="11080"/>
                </a:cubicBezTo>
                <a:lnTo>
                  <a:pt x="1035" y="11080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latin typeface="Playfair Display Medium" pitchFamily="2" charset="0"/>
            </a:endParaRPr>
          </a:p>
        </p:txBody>
      </p:sp>
      <p:sp>
        <p:nvSpPr>
          <p:cNvPr id="1140" name="Freeform: Shape 1139">
            <a:extLst>
              <a:ext uri="{FF2B5EF4-FFF2-40B4-BE49-F238E27FC236}">
                <a16:creationId xmlns:a16="http://schemas.microsoft.com/office/drawing/2014/main" id="{71138128-0156-2913-C6DA-59F1716444E3}"/>
              </a:ext>
            </a:extLst>
          </p:cNvPr>
          <p:cNvSpPr/>
          <p:nvPr/>
        </p:nvSpPr>
        <p:spPr>
          <a:xfrm>
            <a:off x="4123310" y="5761932"/>
            <a:ext cx="502213" cy="13257"/>
          </a:xfrm>
          <a:custGeom>
            <a:avLst/>
            <a:gdLst>
              <a:gd name="connsiteX0" fmla="*/ 135 w 632509"/>
              <a:gd name="connsiteY0" fmla="*/ 1610 h 16696"/>
              <a:gd name="connsiteX1" fmla="*/ 243574 w 632509"/>
              <a:gd name="connsiteY1" fmla="*/ 14758 h 16696"/>
              <a:gd name="connsiteX2" fmla="*/ 489134 w 632509"/>
              <a:gd name="connsiteY2" fmla="*/ 15818 h 16696"/>
              <a:gd name="connsiteX3" fmla="*/ 630362 w 632509"/>
              <a:gd name="connsiteY3" fmla="*/ 9456 h 16696"/>
              <a:gd name="connsiteX4" fmla="*/ 630362 w 632509"/>
              <a:gd name="connsiteY4" fmla="*/ 5003 h 16696"/>
              <a:gd name="connsiteX5" fmla="*/ 384803 w 632509"/>
              <a:gd name="connsiteY5" fmla="*/ 4579 h 16696"/>
              <a:gd name="connsiteX6" fmla="*/ 139243 w 632509"/>
              <a:gd name="connsiteY6" fmla="*/ 1822 h 16696"/>
              <a:gd name="connsiteX7" fmla="*/ 560 w 632509"/>
              <a:gd name="connsiteY7" fmla="*/ 338 h 16696"/>
              <a:gd name="connsiteX8" fmla="*/ 560 w 632509"/>
              <a:gd name="connsiteY8" fmla="*/ 1610 h 16696"/>
              <a:gd name="connsiteX9" fmla="*/ 560 w 632509"/>
              <a:gd name="connsiteY9" fmla="*/ 1610 h 1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2509" h="16696">
                <a:moveTo>
                  <a:pt x="135" y="1610"/>
                </a:moveTo>
                <a:cubicBezTo>
                  <a:pt x="80716" y="11153"/>
                  <a:pt x="162357" y="12849"/>
                  <a:pt x="243574" y="14758"/>
                </a:cubicBezTo>
                <a:cubicBezTo>
                  <a:pt x="325427" y="16878"/>
                  <a:pt x="407280" y="17302"/>
                  <a:pt x="489134" y="15818"/>
                </a:cubicBezTo>
                <a:cubicBezTo>
                  <a:pt x="536210" y="14970"/>
                  <a:pt x="583498" y="13698"/>
                  <a:pt x="630362" y="9456"/>
                </a:cubicBezTo>
                <a:cubicBezTo>
                  <a:pt x="633331" y="9244"/>
                  <a:pt x="633119" y="5003"/>
                  <a:pt x="630362" y="5003"/>
                </a:cubicBezTo>
                <a:cubicBezTo>
                  <a:pt x="548721" y="2247"/>
                  <a:pt x="466444" y="4791"/>
                  <a:pt x="384803" y="4579"/>
                </a:cubicBezTo>
                <a:cubicBezTo>
                  <a:pt x="302950" y="4579"/>
                  <a:pt x="221096" y="3307"/>
                  <a:pt x="139243" y="1822"/>
                </a:cubicBezTo>
                <a:cubicBezTo>
                  <a:pt x="93015" y="974"/>
                  <a:pt x="46787" y="-722"/>
                  <a:pt x="560" y="338"/>
                </a:cubicBezTo>
                <a:cubicBezTo>
                  <a:pt x="-77" y="338"/>
                  <a:pt x="-289" y="1610"/>
                  <a:pt x="560" y="1610"/>
                </a:cubicBezTo>
                <a:lnTo>
                  <a:pt x="560" y="1610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latin typeface="Playfair Display Medium" pitchFamily="2" charset="0"/>
            </a:endParaRPr>
          </a:p>
        </p:txBody>
      </p:sp>
      <p:sp>
        <p:nvSpPr>
          <p:cNvPr id="1141" name="Freeform: Shape 1140">
            <a:extLst>
              <a:ext uri="{FF2B5EF4-FFF2-40B4-BE49-F238E27FC236}">
                <a16:creationId xmlns:a16="http://schemas.microsoft.com/office/drawing/2014/main" id="{A83D104A-B60E-4A99-39FA-FEB45715F404}"/>
              </a:ext>
            </a:extLst>
          </p:cNvPr>
          <p:cNvSpPr/>
          <p:nvPr/>
        </p:nvSpPr>
        <p:spPr>
          <a:xfrm>
            <a:off x="3807151" y="5835990"/>
            <a:ext cx="1299977" cy="24684"/>
          </a:xfrm>
          <a:custGeom>
            <a:avLst/>
            <a:gdLst>
              <a:gd name="connsiteX0" fmla="*/ 929 w 1637249"/>
              <a:gd name="connsiteY0" fmla="*/ 28573 h 31088"/>
              <a:gd name="connsiteX1" fmla="*/ 639214 w 1637249"/>
              <a:gd name="connsiteY1" fmla="*/ 30058 h 31088"/>
              <a:gd name="connsiteX2" fmla="*/ 1274954 w 1637249"/>
              <a:gd name="connsiteY2" fmla="*/ 19243 h 31088"/>
              <a:gd name="connsiteX3" fmla="*/ 1634387 w 1637249"/>
              <a:gd name="connsiteY3" fmla="*/ 6307 h 31088"/>
              <a:gd name="connsiteX4" fmla="*/ 1634387 w 1637249"/>
              <a:gd name="connsiteY4" fmla="*/ 158 h 31088"/>
              <a:gd name="connsiteX5" fmla="*/ 1314184 w 1637249"/>
              <a:gd name="connsiteY5" fmla="*/ 3975 h 31088"/>
              <a:gd name="connsiteX6" fmla="*/ 996314 w 1637249"/>
              <a:gd name="connsiteY6" fmla="*/ 9488 h 31088"/>
              <a:gd name="connsiteX7" fmla="*/ 360786 w 1637249"/>
              <a:gd name="connsiteY7" fmla="*/ 19667 h 31088"/>
              <a:gd name="connsiteX8" fmla="*/ 1353 w 1637249"/>
              <a:gd name="connsiteY8" fmla="*/ 25604 h 31088"/>
              <a:gd name="connsiteX9" fmla="*/ 1353 w 1637249"/>
              <a:gd name="connsiteY9" fmla="*/ 28573 h 31088"/>
              <a:gd name="connsiteX10" fmla="*/ 1353 w 1637249"/>
              <a:gd name="connsiteY10" fmla="*/ 28573 h 3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7249" h="31088">
                <a:moveTo>
                  <a:pt x="929" y="28573"/>
                </a:moveTo>
                <a:cubicBezTo>
                  <a:pt x="213620" y="30270"/>
                  <a:pt x="426311" y="32390"/>
                  <a:pt x="639214" y="30058"/>
                </a:cubicBezTo>
                <a:cubicBezTo>
                  <a:pt x="851057" y="27725"/>
                  <a:pt x="1063111" y="24756"/>
                  <a:pt x="1274954" y="19243"/>
                </a:cubicBezTo>
                <a:cubicBezTo>
                  <a:pt x="1394765" y="16062"/>
                  <a:pt x="1514788" y="13729"/>
                  <a:pt x="1634387" y="6307"/>
                </a:cubicBezTo>
                <a:cubicBezTo>
                  <a:pt x="1638204" y="6095"/>
                  <a:pt x="1638204" y="158"/>
                  <a:pt x="1634387" y="158"/>
                </a:cubicBezTo>
                <a:cubicBezTo>
                  <a:pt x="1527724" y="-690"/>
                  <a:pt x="1420848" y="2066"/>
                  <a:pt x="1314184" y="3975"/>
                </a:cubicBezTo>
                <a:cubicBezTo>
                  <a:pt x="1208157" y="5883"/>
                  <a:pt x="1102341" y="7580"/>
                  <a:pt x="996314" y="9488"/>
                </a:cubicBezTo>
                <a:cubicBezTo>
                  <a:pt x="784471" y="13093"/>
                  <a:pt x="572629" y="16062"/>
                  <a:pt x="360786" y="19667"/>
                </a:cubicBezTo>
                <a:cubicBezTo>
                  <a:pt x="240975" y="21787"/>
                  <a:pt x="121164" y="24120"/>
                  <a:pt x="1353" y="25604"/>
                </a:cubicBezTo>
                <a:cubicBezTo>
                  <a:pt x="-555" y="25604"/>
                  <a:pt x="-343" y="28573"/>
                  <a:pt x="1353" y="28573"/>
                </a:cubicBezTo>
                <a:lnTo>
                  <a:pt x="1353" y="28573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latin typeface="Playfair Display Medium" pitchFamily="2" charset="0"/>
            </a:endParaRPr>
          </a:p>
        </p:txBody>
      </p:sp>
      <p:sp>
        <p:nvSpPr>
          <p:cNvPr id="1142" name="Freeform: Shape 1141">
            <a:extLst>
              <a:ext uri="{FF2B5EF4-FFF2-40B4-BE49-F238E27FC236}">
                <a16:creationId xmlns:a16="http://schemas.microsoft.com/office/drawing/2014/main" id="{467EAD6E-AA7C-836D-B9A7-63B2C3C6F780}"/>
              </a:ext>
            </a:extLst>
          </p:cNvPr>
          <p:cNvSpPr/>
          <p:nvPr/>
        </p:nvSpPr>
        <p:spPr>
          <a:xfrm>
            <a:off x="767728" y="5705307"/>
            <a:ext cx="629415" cy="24454"/>
          </a:xfrm>
          <a:custGeom>
            <a:avLst/>
            <a:gdLst>
              <a:gd name="connsiteX0" fmla="*/ 265 w 792713"/>
              <a:gd name="connsiteY0" fmla="*/ 30728 h 30798"/>
              <a:gd name="connsiteX1" fmla="*/ 309865 w 792713"/>
              <a:gd name="connsiteY1" fmla="*/ 24791 h 30798"/>
              <a:gd name="connsiteX2" fmla="*/ 614800 w 792713"/>
              <a:gd name="connsiteY2" fmla="*/ 14400 h 30798"/>
              <a:gd name="connsiteX3" fmla="*/ 790169 w 792713"/>
              <a:gd name="connsiteY3" fmla="*/ 5706 h 30798"/>
              <a:gd name="connsiteX4" fmla="*/ 790169 w 792713"/>
              <a:gd name="connsiteY4" fmla="*/ 405 h 30798"/>
              <a:gd name="connsiteX5" fmla="*/ 635369 w 792713"/>
              <a:gd name="connsiteY5" fmla="*/ 3373 h 30798"/>
              <a:gd name="connsiteX6" fmla="*/ 480569 w 792713"/>
              <a:gd name="connsiteY6" fmla="*/ 8251 h 30798"/>
              <a:gd name="connsiteX7" fmla="*/ 175846 w 792713"/>
              <a:gd name="connsiteY7" fmla="*/ 19914 h 30798"/>
              <a:gd name="connsiteX8" fmla="*/ 477 w 792713"/>
              <a:gd name="connsiteY8" fmla="*/ 29668 h 30798"/>
              <a:gd name="connsiteX9" fmla="*/ 477 w 792713"/>
              <a:gd name="connsiteY9" fmla="*/ 30516 h 30798"/>
              <a:gd name="connsiteX10" fmla="*/ 265 w 792713"/>
              <a:gd name="connsiteY10" fmla="*/ 30516 h 3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713" h="30798">
                <a:moveTo>
                  <a:pt x="265" y="30728"/>
                </a:moveTo>
                <a:cubicBezTo>
                  <a:pt x="103536" y="31365"/>
                  <a:pt x="206594" y="27548"/>
                  <a:pt x="309865" y="24791"/>
                </a:cubicBezTo>
                <a:cubicBezTo>
                  <a:pt x="411439" y="22034"/>
                  <a:pt x="513226" y="18641"/>
                  <a:pt x="614800" y="14400"/>
                </a:cubicBezTo>
                <a:cubicBezTo>
                  <a:pt x="673115" y="12068"/>
                  <a:pt x="732066" y="11431"/>
                  <a:pt x="790169" y="5706"/>
                </a:cubicBezTo>
                <a:cubicBezTo>
                  <a:pt x="793562" y="5282"/>
                  <a:pt x="793562" y="405"/>
                  <a:pt x="790169" y="405"/>
                </a:cubicBezTo>
                <a:cubicBezTo>
                  <a:pt x="738852" y="-1080"/>
                  <a:pt x="686898" y="1889"/>
                  <a:pt x="635369" y="3373"/>
                </a:cubicBezTo>
                <a:cubicBezTo>
                  <a:pt x="583840" y="4858"/>
                  <a:pt x="532311" y="6554"/>
                  <a:pt x="480569" y="8251"/>
                </a:cubicBezTo>
                <a:cubicBezTo>
                  <a:pt x="378995" y="11856"/>
                  <a:pt x="277421" y="15673"/>
                  <a:pt x="175846" y="19914"/>
                </a:cubicBezTo>
                <a:cubicBezTo>
                  <a:pt x="117319" y="22246"/>
                  <a:pt x="58792" y="25427"/>
                  <a:pt x="477" y="29668"/>
                </a:cubicBezTo>
                <a:cubicBezTo>
                  <a:pt x="-159" y="29668"/>
                  <a:pt x="-159" y="30516"/>
                  <a:pt x="477" y="30516"/>
                </a:cubicBezTo>
                <a:lnTo>
                  <a:pt x="265" y="30516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latin typeface="Playfair Display Medium" pitchFamily="2" charset="0"/>
            </a:endParaRPr>
          </a:p>
        </p:txBody>
      </p:sp>
      <p:sp>
        <p:nvSpPr>
          <p:cNvPr id="1143" name="Freeform: Shape 1142">
            <a:extLst>
              <a:ext uri="{FF2B5EF4-FFF2-40B4-BE49-F238E27FC236}">
                <a16:creationId xmlns:a16="http://schemas.microsoft.com/office/drawing/2014/main" id="{4938A067-9EE5-83EA-7577-C01A4A4BF79C}"/>
              </a:ext>
            </a:extLst>
          </p:cNvPr>
          <p:cNvSpPr/>
          <p:nvPr/>
        </p:nvSpPr>
        <p:spPr>
          <a:xfrm>
            <a:off x="1327269" y="5751350"/>
            <a:ext cx="207686" cy="6211"/>
          </a:xfrm>
          <a:custGeom>
            <a:avLst/>
            <a:gdLst>
              <a:gd name="connsiteX0" fmla="*/ 636 w 261569"/>
              <a:gd name="connsiteY0" fmla="*/ 4760 h 7823"/>
              <a:gd name="connsiteX1" fmla="*/ 259979 w 261569"/>
              <a:gd name="connsiteY1" fmla="*/ 5608 h 7823"/>
              <a:gd name="connsiteX2" fmla="*/ 259979 w 261569"/>
              <a:gd name="connsiteY2" fmla="*/ 2215 h 7823"/>
              <a:gd name="connsiteX3" fmla="*/ 636 w 261569"/>
              <a:gd name="connsiteY3" fmla="*/ 3063 h 7823"/>
              <a:gd name="connsiteX4" fmla="*/ 636 w 261569"/>
              <a:gd name="connsiteY4" fmla="*/ 4548 h 7823"/>
              <a:gd name="connsiteX5" fmla="*/ 636 w 261569"/>
              <a:gd name="connsiteY5" fmla="*/ 4548 h 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569" h="7823">
                <a:moveTo>
                  <a:pt x="636" y="4760"/>
                </a:moveTo>
                <a:cubicBezTo>
                  <a:pt x="86942" y="8577"/>
                  <a:pt x="173673" y="8789"/>
                  <a:pt x="259979" y="5608"/>
                </a:cubicBezTo>
                <a:cubicBezTo>
                  <a:pt x="262100" y="5608"/>
                  <a:pt x="262100" y="2427"/>
                  <a:pt x="259979" y="2215"/>
                </a:cubicBezTo>
                <a:cubicBezTo>
                  <a:pt x="173673" y="-966"/>
                  <a:pt x="86942" y="-754"/>
                  <a:pt x="636" y="3063"/>
                </a:cubicBezTo>
                <a:cubicBezTo>
                  <a:pt x="-212" y="3063"/>
                  <a:pt x="-212" y="4548"/>
                  <a:pt x="636" y="4548"/>
                </a:cubicBezTo>
                <a:lnTo>
                  <a:pt x="636" y="4548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latin typeface="Playfair Display Medium" pitchFamily="2" charset="0"/>
            </a:endParaRPr>
          </a:p>
        </p:txBody>
      </p:sp>
      <p:sp>
        <p:nvSpPr>
          <p:cNvPr id="1144" name="Freeform: Shape 1143">
            <a:extLst>
              <a:ext uri="{FF2B5EF4-FFF2-40B4-BE49-F238E27FC236}">
                <a16:creationId xmlns:a16="http://schemas.microsoft.com/office/drawing/2014/main" id="{10449A1A-77AA-2244-5CA5-585D6E8368DD}"/>
              </a:ext>
            </a:extLst>
          </p:cNvPr>
          <p:cNvSpPr/>
          <p:nvPr/>
        </p:nvSpPr>
        <p:spPr>
          <a:xfrm>
            <a:off x="1760068" y="5752888"/>
            <a:ext cx="102593" cy="8810"/>
          </a:xfrm>
          <a:custGeom>
            <a:avLst/>
            <a:gdLst>
              <a:gd name="connsiteX0" fmla="*/ 530 w 129210"/>
              <a:gd name="connsiteY0" fmla="*/ 8760 h 11096"/>
              <a:gd name="connsiteX1" fmla="*/ 30430 w 129210"/>
              <a:gd name="connsiteY1" fmla="*/ 11092 h 11096"/>
              <a:gd name="connsiteX2" fmla="*/ 63723 w 129210"/>
              <a:gd name="connsiteY2" fmla="*/ 10244 h 11096"/>
              <a:gd name="connsiteX3" fmla="*/ 127339 w 129210"/>
              <a:gd name="connsiteY3" fmla="*/ 6003 h 11096"/>
              <a:gd name="connsiteX4" fmla="*/ 126491 w 129210"/>
              <a:gd name="connsiteY4" fmla="*/ 914 h 11096"/>
              <a:gd name="connsiteX5" fmla="*/ 62238 w 129210"/>
              <a:gd name="connsiteY5" fmla="*/ 1762 h 11096"/>
              <a:gd name="connsiteX6" fmla="*/ 30006 w 129210"/>
              <a:gd name="connsiteY6" fmla="*/ 3458 h 11096"/>
              <a:gd name="connsiteX7" fmla="*/ 318 w 129210"/>
              <a:gd name="connsiteY7" fmla="*/ 8124 h 11096"/>
              <a:gd name="connsiteX8" fmla="*/ 318 w 129210"/>
              <a:gd name="connsiteY8" fmla="*/ 8972 h 11096"/>
              <a:gd name="connsiteX9" fmla="*/ 318 w 129210"/>
              <a:gd name="connsiteY9" fmla="*/ 8972 h 1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210" h="11096">
                <a:moveTo>
                  <a:pt x="530" y="8760"/>
                </a:moveTo>
                <a:cubicBezTo>
                  <a:pt x="10285" y="11304"/>
                  <a:pt x="20463" y="11092"/>
                  <a:pt x="30430" y="11092"/>
                </a:cubicBezTo>
                <a:cubicBezTo>
                  <a:pt x="41457" y="11092"/>
                  <a:pt x="52696" y="10668"/>
                  <a:pt x="63723" y="10244"/>
                </a:cubicBezTo>
                <a:cubicBezTo>
                  <a:pt x="84928" y="9608"/>
                  <a:pt x="106345" y="9608"/>
                  <a:pt x="127339" y="6003"/>
                </a:cubicBezTo>
                <a:cubicBezTo>
                  <a:pt x="130520" y="5367"/>
                  <a:pt x="129247" y="1126"/>
                  <a:pt x="126491" y="914"/>
                </a:cubicBezTo>
                <a:cubicBezTo>
                  <a:pt x="105073" y="-1207"/>
                  <a:pt x="83656" y="914"/>
                  <a:pt x="62238" y="1762"/>
                </a:cubicBezTo>
                <a:cubicBezTo>
                  <a:pt x="51423" y="2186"/>
                  <a:pt x="40821" y="2610"/>
                  <a:pt x="30006" y="3458"/>
                </a:cubicBezTo>
                <a:cubicBezTo>
                  <a:pt x="20039" y="4307"/>
                  <a:pt x="9861" y="4731"/>
                  <a:pt x="318" y="8124"/>
                </a:cubicBezTo>
                <a:cubicBezTo>
                  <a:pt x="-106" y="8124"/>
                  <a:pt x="-106" y="8760"/>
                  <a:pt x="318" y="8972"/>
                </a:cubicBezTo>
                <a:lnTo>
                  <a:pt x="318" y="8972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latin typeface="Playfair Display Medium" pitchFamily="2" charset="0"/>
            </a:endParaRPr>
          </a:p>
        </p:txBody>
      </p:sp>
      <p:sp>
        <p:nvSpPr>
          <p:cNvPr id="1172" name="TextBox 1171">
            <a:extLst>
              <a:ext uri="{FF2B5EF4-FFF2-40B4-BE49-F238E27FC236}">
                <a16:creationId xmlns:a16="http://schemas.microsoft.com/office/drawing/2014/main" id="{A263DBA0-6FF0-3A75-0526-4D2BBA12E0BC}"/>
              </a:ext>
            </a:extLst>
          </p:cNvPr>
          <p:cNvSpPr txBox="1"/>
          <p:nvPr/>
        </p:nvSpPr>
        <p:spPr>
          <a:xfrm>
            <a:off x="6526971" y="1483485"/>
            <a:ext cx="562918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i="0" dirty="0">
                <a:solidFill>
                  <a:schemeClr val="bg1"/>
                </a:solidFill>
                <a:effectLst/>
                <a:latin typeface="Playfair Display Black" pitchFamily="2" charset="0"/>
              </a:rPr>
              <a:t>BOOKS STORE</a:t>
            </a:r>
            <a:endParaRPr lang="en-IN" sz="9600" b="1" dirty="0">
              <a:solidFill>
                <a:schemeClr val="bg1"/>
              </a:solidFill>
              <a:latin typeface="Playfair Display Black" pitchFamily="2" charset="0"/>
              <a:cs typeface="MV Boli" panose="02000500030200090000" pitchFamily="2" charset="0"/>
            </a:endParaRPr>
          </a:p>
        </p:txBody>
      </p:sp>
      <p:sp>
        <p:nvSpPr>
          <p:cNvPr id="1173" name="TextBox 1172">
            <a:extLst>
              <a:ext uri="{FF2B5EF4-FFF2-40B4-BE49-F238E27FC236}">
                <a16:creationId xmlns:a16="http://schemas.microsoft.com/office/drawing/2014/main" id="{AC78CCCC-570E-A990-3D27-A5DD01E0A9F3}"/>
              </a:ext>
            </a:extLst>
          </p:cNvPr>
          <p:cNvSpPr txBox="1"/>
          <p:nvPr/>
        </p:nvSpPr>
        <p:spPr>
          <a:xfrm>
            <a:off x="7750874" y="4497270"/>
            <a:ext cx="4001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layfair Display Medium" pitchFamily="2" charset="0"/>
                <a:cs typeface="MV Boli" panose="02000500030200090000" pitchFamily="2" charset="0"/>
              </a:rPr>
              <a:t>Curl up with a good book</a:t>
            </a:r>
            <a:endParaRPr lang="en-IN" sz="2400" dirty="0">
              <a:solidFill>
                <a:schemeClr val="bg1"/>
              </a:solidFill>
              <a:latin typeface="Playfair Display Medium" pitchFamily="2" charset="0"/>
              <a:cs typeface="MV Boli" panose="0200050003020009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74465-7F10-4D0B-A643-9410BC803B1A}"/>
              </a:ext>
            </a:extLst>
          </p:cNvPr>
          <p:cNvSpPr txBox="1"/>
          <p:nvPr/>
        </p:nvSpPr>
        <p:spPr>
          <a:xfrm>
            <a:off x="9797166" y="5373215"/>
            <a:ext cx="244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opperplate Gothic Bold" panose="020E0705020206020404" pitchFamily="34" charset="0"/>
                <a:cs typeface="Arial" pitchFamily="34" charset="0"/>
              </a:rPr>
              <a:t>By Manoj SS</a:t>
            </a:r>
          </a:p>
          <a:p>
            <a:r>
              <a:rPr lang="en-IN" b="1" dirty="0"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lang="en-IN" b="1" dirty="0">
                <a:solidFill>
                  <a:schemeClr val="bg1"/>
                </a:solidFill>
                <a:cs typeface="Arial" pitchFamily="34" charset="0"/>
              </a:rPr>
              <a:t>   </a:t>
            </a:r>
            <a:r>
              <a:rPr lang="en-IN" b="1" dirty="0"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IN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5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37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10"/>
                            </p:stCondLst>
                            <p:childTnLst>
                              <p:par>
                                <p:cTn id="8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62 0.1713 C 0.12422 0.16366 0.12878 0.15764 0.12956 0.14884 C 0.13086 0.13472 0.12995 0.14074 0.1319 0.13079 C 0.13151 0.11181 0.13216 0.09283 0.13073 0.07408 C 0.13047 0.07176 0.12839 0.07153 0.12734 0.07014 C 0.12578 0.06806 0.12448 0.06551 0.12279 0.06412 C 0.12136 0.06273 0.11966 0.06273 0.11823 0.06204 C 0.11706 0.06134 0.11589 0.06065 0.11484 0.05996 C 0.09922 0.06065 0.08372 0.06019 0.06823 0.06204 C 0.06576 0.06227 0.06367 0.06482 0.06133 0.06597 L 0.05456 0.07014 L 0.05117 0.07222 L 0.04766 0.07408 C 0.04245 0.07338 0.03711 0.07315 0.03177 0.07222 C 0.0306 0.07199 0.02943 0.07107 0.02839 0.07014 C 0.02448 0.06621 0.02096 0.06204 0.0181 0.05602 C 0.01732 0.05417 0.01654 0.05209 0.01589 0.05 C 0.0112 0.0331 0.01901 0.05509 0.0125 0.03773 C 0.00964 0.02246 0.01341 0.04144 0.00899 0.0257 C 0.00846 0.02384 0.00846 0.02153 0.00794 0.01968 C 0.00729 0.01736 0.00625 0.01574 0.0056 0.01343 C 0.00443 0.00903 0.00456 0.0088 0.00456 0.00556 " pathEditMode="relative" ptsTypes="AAAAAAAAAAAAAAAAAAAAAA">
                                      <p:cBhvr>
                                        <p:cTn id="8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21 0.13658 C -0.10195 0.12801 -0.10195 0.11991 -0.10078 0.1125 C -0.10013 0.1088 -0.0983 0.10671 -0.09726 0.10347 C -0.09479 0.09514 -0.09531 0.08056 -0.08867 0.07685 L -0.07812 0.07083 C -0.06145 0.06134 -0.07474 0.06829 -0.03671 0.06505 C -0.03489 0.06389 -0.03333 0.06181 -0.03151 0.06181 C -0.02421 0.06181 -0.02135 0.0625 -0.0177 0.07083 C -0.01497 0.07662 -0.01067 0.08866 -0.01067 0.08912 C -0.01237 0.09144 -0.01367 0.0956 -0.01588 0.09769 C -0.01783 0.09977 -0.02031 0.09954 -0.02265 0.1007 C -0.04388 0.11158 -0.02421 0.10255 -0.03997 0.10949 C -0.04218 0.1088 -0.05234 0.10671 -0.05559 0.10347 C -0.05716 0.10208 -0.05781 0.09977 -0.05911 0.09769 C -0.05898 0.09259 -0.05846 0.07083 -0.05559 0.06181 C -0.05364 0.05579 -0.05208 0.04792 -0.04882 0.04421 L -0.03854 0.03241 C -0.03671 0.03033 -0.03463 0.02894 -0.0332 0.02616 C -0.03216 0.02431 -0.03112 0.02153 -0.02968 0.02037 C -0.0263 0.01759 -0.02265 0.01644 -0.0194 0.01435 C -0.0177 0.0132 -0.01588 0.01227 -0.01406 0.01111 C -0.01341 0.01111 -0.00299 0.00718 -0.00182 0.00533 C -0.00091 0.00417 -0.00065 0.00139 -4.375E-6 -1.11111E-6 " pathEditMode="relative" rAng="0" ptsTypes="AAAAAAAAAAAAAAAAAAAAAAA">
                                      <p:cBhvr>
                                        <p:cTn id="8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-682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76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26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6" grpId="0" animBg="1"/>
      <p:bldP spid="2" grpId="0" animBg="1"/>
      <p:bldP spid="3" grpId="0" animBg="1"/>
      <p:bldP spid="1136" grpId="0" animBg="1"/>
      <p:bldP spid="1137" grpId="0" animBg="1"/>
      <p:bldP spid="1138" grpId="0" animBg="1"/>
      <p:bldP spid="1139" grpId="0" animBg="1"/>
      <p:bldP spid="1140" grpId="0" animBg="1"/>
      <p:bldP spid="1141" grpId="0" animBg="1"/>
      <p:bldP spid="1142" grpId="0" animBg="1"/>
      <p:bldP spid="1143" grpId="0" animBg="1"/>
      <p:bldP spid="1144" grpId="0" animBg="1"/>
      <p:bldP spid="1172" grpId="0"/>
      <p:bldP spid="117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1F922B16-04EB-408D-989E-7A4CEFA313BF}"/>
              </a:ext>
            </a:extLst>
          </p:cNvPr>
          <p:cNvSpPr txBox="1"/>
          <p:nvPr/>
        </p:nvSpPr>
        <p:spPr>
          <a:xfrm>
            <a:off x="1622612" y="331694"/>
            <a:ext cx="4648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Georgia" panose="02040502050405020303" pitchFamily="18" charset="0"/>
              </a:rPr>
              <a:t>SQL Queries</a:t>
            </a:r>
            <a:endParaRPr lang="en-IN" sz="3200" dirty="0">
              <a:solidFill>
                <a:schemeClr val="bg1"/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46076-8021-4BBA-8B63-39DF38EA7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332" y="1037785"/>
            <a:ext cx="5558210" cy="561637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5B841A6-52DF-427D-BD0A-EB2FD3184134}"/>
              </a:ext>
            </a:extLst>
          </p:cNvPr>
          <p:cNvSpPr txBox="1"/>
          <p:nvPr/>
        </p:nvSpPr>
        <p:spPr>
          <a:xfrm>
            <a:off x="995083" y="1674620"/>
            <a:ext cx="3003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Most Expensive Books</a:t>
            </a:r>
            <a:r>
              <a:rPr lang="en-IN" sz="2800" dirty="0">
                <a:solidFill>
                  <a:schemeClr val="bg1"/>
                </a:solidFill>
              </a:rPr>
              <a:t>:</a:t>
            </a:r>
            <a:endParaRPr lang="en-IN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5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03564FCA-8EF4-1A8B-2521-B514580BB29C}"/>
              </a:ext>
            </a:extLst>
          </p:cNvPr>
          <p:cNvGrpSpPr/>
          <p:nvPr/>
        </p:nvGrpSpPr>
        <p:grpSpPr>
          <a:xfrm>
            <a:off x="10026383" y="5824353"/>
            <a:ext cx="2043558" cy="822454"/>
            <a:chOff x="9060811" y="1355983"/>
            <a:chExt cx="2043558" cy="822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8F3B1A-9B61-2947-5CD2-B53A073A8C6B}"/>
                </a:ext>
              </a:extLst>
            </p:cNvPr>
            <p:cNvSpPr/>
            <p:nvPr/>
          </p:nvSpPr>
          <p:spPr>
            <a:xfrm>
              <a:off x="9060811" y="1355983"/>
              <a:ext cx="2043558" cy="822454"/>
            </a:xfrm>
            <a:custGeom>
              <a:avLst/>
              <a:gdLst>
                <a:gd name="connsiteX0" fmla="*/ 16293 w 2350108"/>
                <a:gd name="connsiteY0" fmla="*/ 152019 h 945832"/>
                <a:gd name="connsiteX1" fmla="*/ 11531 w 2350108"/>
                <a:gd name="connsiteY1" fmla="*/ 513302 h 945832"/>
                <a:gd name="connsiteX2" fmla="*/ 1071473 w 2350108"/>
                <a:gd name="connsiteY2" fmla="*/ 945833 h 945832"/>
                <a:gd name="connsiteX3" fmla="*/ 2350109 w 2350108"/>
                <a:gd name="connsiteY3" fmla="*/ 722471 h 945832"/>
                <a:gd name="connsiteX4" fmla="*/ 2221807 w 2350108"/>
                <a:gd name="connsiteY4" fmla="*/ 693992 h 945832"/>
                <a:gd name="connsiteX5" fmla="*/ 2206758 w 2350108"/>
                <a:gd name="connsiteY5" fmla="*/ 386620 h 945832"/>
                <a:gd name="connsiteX6" fmla="*/ 2319057 w 2350108"/>
                <a:gd name="connsiteY6" fmla="*/ 374142 h 945832"/>
                <a:gd name="connsiteX7" fmla="*/ 1042993 w 2350108"/>
                <a:gd name="connsiteY7" fmla="*/ 0 h 945832"/>
                <a:gd name="connsiteX8" fmla="*/ 16293 w 2350108"/>
                <a:gd name="connsiteY8" fmla="*/ 152114 h 9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0108" h="945832">
                  <a:moveTo>
                    <a:pt x="16293" y="152019"/>
                  </a:moveTo>
                  <a:cubicBezTo>
                    <a:pt x="16293" y="152019"/>
                    <a:pt x="-16949" y="437197"/>
                    <a:pt x="11531" y="513302"/>
                  </a:cubicBezTo>
                  <a:lnTo>
                    <a:pt x="1071473" y="945833"/>
                  </a:lnTo>
                  <a:lnTo>
                    <a:pt x="2350109" y="722471"/>
                  </a:lnTo>
                  <a:lnTo>
                    <a:pt x="2221807" y="693992"/>
                  </a:lnTo>
                  <a:lnTo>
                    <a:pt x="2206758" y="386620"/>
                  </a:lnTo>
                  <a:lnTo>
                    <a:pt x="2319057" y="374142"/>
                  </a:lnTo>
                  <a:lnTo>
                    <a:pt x="1042993" y="0"/>
                  </a:lnTo>
                  <a:lnTo>
                    <a:pt x="16293" y="152114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B19D955-96E3-EF85-94EB-3FC02100F0A8}"/>
                </a:ext>
              </a:extLst>
            </p:cNvPr>
            <p:cNvSpPr/>
            <p:nvPr/>
          </p:nvSpPr>
          <p:spPr>
            <a:xfrm>
              <a:off x="9977686" y="1695846"/>
              <a:ext cx="1039882" cy="438445"/>
            </a:xfrm>
            <a:custGeom>
              <a:avLst/>
              <a:gdLst>
                <a:gd name="connsiteX0" fmla="*/ 1186444 w 1195873"/>
                <a:gd name="connsiteY0" fmla="*/ 346 h 504218"/>
                <a:gd name="connsiteX1" fmla="*/ 50397 w 1195873"/>
                <a:gd name="connsiteY1" fmla="*/ 147698 h 504218"/>
                <a:gd name="connsiteX2" fmla="*/ 83639 w 1195873"/>
                <a:gd name="connsiteY2" fmla="*/ 504219 h 504218"/>
                <a:gd name="connsiteX3" fmla="*/ 1195873 w 1195873"/>
                <a:gd name="connsiteY3" fmla="*/ 323624 h 504218"/>
                <a:gd name="connsiteX4" fmla="*/ 1186348 w 1195873"/>
                <a:gd name="connsiteY4" fmla="*/ 441 h 50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873" h="504218">
                  <a:moveTo>
                    <a:pt x="1186444" y="346"/>
                  </a:moveTo>
                  <a:lnTo>
                    <a:pt x="50397" y="147698"/>
                  </a:lnTo>
                  <a:cubicBezTo>
                    <a:pt x="50397" y="147698"/>
                    <a:pt x="-82667" y="399634"/>
                    <a:pt x="83639" y="504219"/>
                  </a:cubicBezTo>
                  <a:lnTo>
                    <a:pt x="1195873" y="323624"/>
                  </a:lnTo>
                  <a:cubicBezTo>
                    <a:pt x="1195873" y="323624"/>
                    <a:pt x="1186348" y="-13846"/>
                    <a:pt x="1186348" y="44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AEF675-DE7A-C401-C44D-F72B631E3C50}"/>
              </a:ext>
            </a:extLst>
          </p:cNvPr>
          <p:cNvGrpSpPr/>
          <p:nvPr/>
        </p:nvGrpSpPr>
        <p:grpSpPr>
          <a:xfrm>
            <a:off x="10154774" y="5753852"/>
            <a:ext cx="1705199" cy="522039"/>
            <a:chOff x="9349468" y="1295610"/>
            <a:chExt cx="1471477" cy="45048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E24F2C-59F5-A47D-DCA8-94E53AD2B6DF}"/>
                </a:ext>
              </a:extLst>
            </p:cNvPr>
            <p:cNvSpPr/>
            <p:nvPr/>
          </p:nvSpPr>
          <p:spPr>
            <a:xfrm>
              <a:off x="9349468" y="1295610"/>
              <a:ext cx="1471477" cy="450486"/>
            </a:xfrm>
            <a:custGeom>
              <a:avLst/>
              <a:gdLst>
                <a:gd name="connsiteX0" fmla="*/ 0 w 1692211"/>
                <a:gd name="connsiteY0" fmla="*/ 109347 h 518064"/>
                <a:gd name="connsiteX1" fmla="*/ 0 w 1692211"/>
                <a:gd name="connsiteY1" fmla="*/ 385000 h 518064"/>
                <a:gd name="connsiteX2" fmla="*/ 1226344 w 1692211"/>
                <a:gd name="connsiteY2" fmla="*/ 518065 h 518064"/>
                <a:gd name="connsiteX3" fmla="*/ 1692212 w 1692211"/>
                <a:gd name="connsiteY3" fmla="*/ 370713 h 518064"/>
                <a:gd name="connsiteX4" fmla="*/ 1630394 w 1692211"/>
                <a:gd name="connsiteY4" fmla="*/ 346996 h 518064"/>
                <a:gd name="connsiteX5" fmla="*/ 1635157 w 1692211"/>
                <a:gd name="connsiteY5" fmla="*/ 123539 h 518064"/>
                <a:gd name="connsiteX6" fmla="*/ 1682687 w 1692211"/>
                <a:gd name="connsiteY6" fmla="*/ 104584 h 518064"/>
                <a:gd name="connsiteX7" fmla="*/ 537115 w 1692211"/>
                <a:gd name="connsiteY7" fmla="*/ 0 h 518064"/>
                <a:gd name="connsiteX8" fmla="*/ 0 w 1692211"/>
                <a:gd name="connsiteY8" fmla="*/ 109347 h 518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2211" h="518064">
                  <a:moveTo>
                    <a:pt x="0" y="109347"/>
                  </a:moveTo>
                  <a:lnTo>
                    <a:pt x="0" y="385000"/>
                  </a:lnTo>
                  <a:lnTo>
                    <a:pt x="1226344" y="518065"/>
                  </a:lnTo>
                  <a:lnTo>
                    <a:pt x="1692212" y="370713"/>
                  </a:lnTo>
                  <a:lnTo>
                    <a:pt x="1630394" y="346996"/>
                  </a:lnTo>
                  <a:lnTo>
                    <a:pt x="1635157" y="123539"/>
                  </a:lnTo>
                  <a:lnTo>
                    <a:pt x="1682687" y="104584"/>
                  </a:lnTo>
                  <a:lnTo>
                    <a:pt x="537115" y="0"/>
                  </a:lnTo>
                  <a:lnTo>
                    <a:pt x="0" y="10934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Georgia" panose="02040502050405020303" pitchFamily="18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93E84A-C9FD-1E25-8C42-36B6506A28AB}"/>
                </a:ext>
              </a:extLst>
            </p:cNvPr>
            <p:cNvSpPr/>
            <p:nvPr/>
          </p:nvSpPr>
          <p:spPr>
            <a:xfrm>
              <a:off x="10411705" y="1393757"/>
              <a:ext cx="380251" cy="327573"/>
            </a:xfrm>
            <a:custGeom>
              <a:avLst/>
              <a:gdLst>
                <a:gd name="connsiteX0" fmla="*/ 437293 w 437292"/>
                <a:gd name="connsiteY0" fmla="*/ 0 h 376713"/>
                <a:gd name="connsiteX1" fmla="*/ 0 w 437292"/>
                <a:gd name="connsiteY1" fmla="*/ 120015 h 376713"/>
                <a:gd name="connsiteX2" fmla="*/ 0 w 437292"/>
                <a:gd name="connsiteY2" fmla="*/ 348234 h 376713"/>
                <a:gd name="connsiteX3" fmla="*/ 0 w 437292"/>
                <a:gd name="connsiteY3" fmla="*/ 376714 h 376713"/>
                <a:gd name="connsiteX4" fmla="*/ 431197 w 437292"/>
                <a:gd name="connsiteY4" fmla="*/ 240125 h 376713"/>
                <a:gd name="connsiteX5" fmla="*/ 437293 w 437292"/>
                <a:gd name="connsiteY5" fmla="*/ 0 h 376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292" h="376713">
                  <a:moveTo>
                    <a:pt x="437293" y="0"/>
                  </a:moveTo>
                  <a:lnTo>
                    <a:pt x="0" y="120015"/>
                  </a:lnTo>
                  <a:lnTo>
                    <a:pt x="0" y="348234"/>
                  </a:lnTo>
                  <a:lnTo>
                    <a:pt x="0" y="376714"/>
                  </a:lnTo>
                  <a:lnTo>
                    <a:pt x="431197" y="240125"/>
                  </a:lnTo>
                  <a:lnTo>
                    <a:pt x="437293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49607E-8A6F-9657-0ED3-3675BC4E3D29}"/>
              </a:ext>
            </a:extLst>
          </p:cNvPr>
          <p:cNvSpPr/>
          <p:nvPr/>
        </p:nvSpPr>
        <p:spPr>
          <a:xfrm rot="5400000" flipH="1" flipV="1">
            <a:off x="10959752" y="5259767"/>
            <a:ext cx="176821" cy="1164992"/>
          </a:xfrm>
          <a:custGeom>
            <a:avLst/>
            <a:gdLst>
              <a:gd name="connsiteX0" fmla="*/ 592232 w 833311"/>
              <a:gd name="connsiteY0" fmla="*/ 770186 h 5490305"/>
              <a:gd name="connsiteX1" fmla="*/ 592232 w 833311"/>
              <a:gd name="connsiteY1" fmla="*/ 450057 h 5490305"/>
              <a:gd name="connsiteX2" fmla="*/ 588215 w 833311"/>
              <a:gd name="connsiteY2" fmla="*/ 78359 h 5490305"/>
              <a:gd name="connsiteX3" fmla="*/ 583527 w 833311"/>
              <a:gd name="connsiteY3" fmla="*/ 26790 h 5490305"/>
              <a:gd name="connsiteX4" fmla="*/ 600268 w 833311"/>
              <a:gd name="connsiteY4" fmla="*/ 26790 h 5490305"/>
              <a:gd name="connsiteX5" fmla="*/ 638439 w 833311"/>
              <a:gd name="connsiteY5" fmla="*/ 92423 h 5490305"/>
              <a:gd name="connsiteX6" fmla="*/ 725495 w 833311"/>
              <a:gd name="connsiteY6" fmla="*/ 612800 h 5490305"/>
              <a:gd name="connsiteX7" fmla="*/ 735539 w 833311"/>
              <a:gd name="connsiteY7" fmla="*/ 742058 h 5490305"/>
              <a:gd name="connsiteX8" fmla="*/ 738218 w 833311"/>
              <a:gd name="connsiteY8" fmla="*/ 770186 h 5490305"/>
              <a:gd name="connsiteX9" fmla="*/ 665225 w 833311"/>
              <a:gd name="connsiteY9" fmla="*/ 770186 h 5490305"/>
              <a:gd name="connsiteX10" fmla="*/ 377942 w 833311"/>
              <a:gd name="connsiteY10" fmla="*/ 796975 h 5490305"/>
              <a:gd name="connsiteX11" fmla="*/ 579509 w 833311"/>
              <a:gd name="connsiteY11" fmla="*/ 796975 h 5490305"/>
              <a:gd name="connsiteX12" fmla="*/ 781746 w 833311"/>
              <a:gd name="connsiteY12" fmla="*/ 796975 h 5490305"/>
              <a:gd name="connsiteX13" fmla="*/ 777058 w 833311"/>
              <a:gd name="connsiteY13" fmla="*/ 745406 h 5490305"/>
              <a:gd name="connsiteX14" fmla="*/ 651162 w 833311"/>
              <a:gd name="connsiteY14" fmla="*/ 44872 h 5490305"/>
              <a:gd name="connsiteX15" fmla="*/ 630403 w 833311"/>
              <a:gd name="connsiteY15" fmla="*/ 0 h 5490305"/>
              <a:gd name="connsiteX16" fmla="*/ 581518 w 833311"/>
              <a:gd name="connsiteY16" fmla="*/ 0 h 5490305"/>
              <a:gd name="connsiteX17" fmla="*/ 531963 w 833311"/>
              <a:gd name="connsiteY17" fmla="*/ 0 h 5490305"/>
              <a:gd name="connsiteX18" fmla="*/ 515891 w 833311"/>
              <a:gd name="connsiteY18" fmla="*/ 32147 h 5490305"/>
              <a:gd name="connsiteX19" fmla="*/ 391335 w 833311"/>
              <a:gd name="connsiteY19" fmla="*/ 673076 h 5490305"/>
              <a:gd name="connsiteX20" fmla="*/ 381290 w 833311"/>
              <a:gd name="connsiteY20" fmla="*/ 772195 h 5490305"/>
              <a:gd name="connsiteX21" fmla="*/ 418123 w 833311"/>
              <a:gd name="connsiteY21" fmla="*/ 3114927 h 5490305"/>
              <a:gd name="connsiteX22" fmla="*/ 418123 w 833311"/>
              <a:gd name="connsiteY22" fmla="*/ 2575797 h 5490305"/>
              <a:gd name="connsiteX23" fmla="*/ 448927 w 833311"/>
              <a:gd name="connsiteY23" fmla="*/ 1013995 h 5490305"/>
              <a:gd name="connsiteX24" fmla="*/ 469017 w 833311"/>
              <a:gd name="connsiteY24" fmla="*/ 934967 h 5490305"/>
              <a:gd name="connsiteX25" fmla="*/ 485089 w 833311"/>
              <a:gd name="connsiteY25" fmla="*/ 934967 h 5490305"/>
              <a:gd name="connsiteX26" fmla="*/ 483750 w 833311"/>
              <a:gd name="connsiteY26" fmla="*/ 2025282 h 5490305"/>
              <a:gd name="connsiteX27" fmla="*/ 481741 w 833311"/>
              <a:gd name="connsiteY27" fmla="*/ 3114927 h 5490305"/>
              <a:gd name="connsiteX28" fmla="*/ 450267 w 833311"/>
              <a:gd name="connsiteY28" fmla="*/ 3114927 h 5490305"/>
              <a:gd name="connsiteX29" fmla="*/ 833311 w 833311"/>
              <a:gd name="connsiteY29" fmla="*/ 3178551 h 5490305"/>
              <a:gd name="connsiteX30" fmla="*/ 833311 w 833311"/>
              <a:gd name="connsiteY30" fmla="*/ 2557715 h 5490305"/>
              <a:gd name="connsiteX31" fmla="*/ 791123 w 833311"/>
              <a:gd name="connsiteY31" fmla="*/ 951710 h 5490305"/>
              <a:gd name="connsiteX32" fmla="*/ 783087 w 833311"/>
              <a:gd name="connsiteY32" fmla="*/ 844554 h 5490305"/>
              <a:gd name="connsiteX33" fmla="*/ 581520 w 833311"/>
              <a:gd name="connsiteY33" fmla="*/ 842545 h 5490305"/>
              <a:gd name="connsiteX34" fmla="*/ 379952 w 833311"/>
              <a:gd name="connsiteY34" fmla="*/ 841205 h 5490305"/>
              <a:gd name="connsiteX35" fmla="*/ 375265 w 833311"/>
              <a:gd name="connsiteY35" fmla="*/ 886077 h 5490305"/>
              <a:gd name="connsiteX36" fmla="*/ 344460 w 833311"/>
              <a:gd name="connsiteY36" fmla="*/ 1417170 h 5490305"/>
              <a:gd name="connsiteX37" fmla="*/ 333076 w 833311"/>
              <a:gd name="connsiteY37" fmla="*/ 3173863 h 5490305"/>
              <a:gd name="connsiteX38" fmla="*/ 587547 w 833311"/>
              <a:gd name="connsiteY38" fmla="*/ 3177882 h 5490305"/>
              <a:gd name="connsiteX39" fmla="*/ 469686 w 833311"/>
              <a:gd name="connsiteY39" fmla="*/ 5070287 h 5490305"/>
              <a:gd name="connsiteX40" fmla="*/ 424819 w 833311"/>
              <a:gd name="connsiteY40" fmla="*/ 5034791 h 5490305"/>
              <a:gd name="connsiteX41" fmla="*/ 418122 w 833311"/>
              <a:gd name="connsiteY41" fmla="*/ 4145394 h 5490305"/>
              <a:gd name="connsiteX42" fmla="*/ 418122 w 833311"/>
              <a:gd name="connsiteY42" fmla="*/ 3275419 h 5490305"/>
              <a:gd name="connsiteX43" fmla="*/ 451605 w 833311"/>
              <a:gd name="connsiteY43" fmla="*/ 3275419 h 5490305"/>
              <a:gd name="connsiteX44" fmla="*/ 485088 w 833311"/>
              <a:gd name="connsiteY44" fmla="*/ 3275419 h 5490305"/>
              <a:gd name="connsiteX45" fmla="*/ 485088 w 833311"/>
              <a:gd name="connsiteY45" fmla="*/ 4172853 h 5490305"/>
              <a:gd name="connsiteX46" fmla="*/ 485088 w 833311"/>
              <a:gd name="connsiteY46" fmla="*/ 5070287 h 5490305"/>
              <a:gd name="connsiteX47" fmla="*/ 271389 w 833311"/>
              <a:gd name="connsiteY47" fmla="*/ 5076838 h 5490305"/>
              <a:gd name="connsiteX48" fmla="*/ 278086 w 833311"/>
              <a:gd name="connsiteY48" fmla="*/ 4917443 h 5490305"/>
              <a:gd name="connsiteX49" fmla="*/ 278086 w 833311"/>
              <a:gd name="connsiteY49" fmla="*/ 4757378 h 5490305"/>
              <a:gd name="connsiteX50" fmla="*/ 243264 w 833311"/>
              <a:gd name="connsiteY50" fmla="*/ 4769433 h 5490305"/>
              <a:gd name="connsiteX51" fmla="*/ 168262 w 833311"/>
              <a:gd name="connsiteY51" fmla="*/ 4774791 h 5490305"/>
              <a:gd name="connsiteX52" fmla="*/ 139467 w 833311"/>
              <a:gd name="connsiteY52" fmla="*/ 4364918 h 5490305"/>
              <a:gd name="connsiteX53" fmla="*/ 168262 w 833311"/>
              <a:gd name="connsiteY53" fmla="*/ 3658357 h 5490305"/>
              <a:gd name="connsiteX54" fmla="*/ 233888 w 833311"/>
              <a:gd name="connsiteY54" fmla="*/ 3637595 h 5490305"/>
              <a:gd name="connsiteX55" fmla="*/ 269380 w 833311"/>
              <a:gd name="connsiteY55" fmla="*/ 3591384 h 5490305"/>
              <a:gd name="connsiteX56" fmla="*/ 210450 w 833311"/>
              <a:gd name="connsiteY56" fmla="*/ 3490255 h 5490305"/>
              <a:gd name="connsiteX57" fmla="*/ 138127 w 833311"/>
              <a:gd name="connsiteY57" fmla="*/ 3523742 h 5490305"/>
              <a:gd name="connsiteX58" fmla="*/ 67813 w 833311"/>
              <a:gd name="connsiteY58" fmla="*/ 4062202 h 5490305"/>
              <a:gd name="connsiteX59" fmla="*/ 12231 w 833311"/>
              <a:gd name="connsiteY59" fmla="*/ 4862525 h 5490305"/>
              <a:gd name="connsiteX60" fmla="*/ 209111 w 833311"/>
              <a:gd name="connsiteY60" fmla="*/ 5048039 h 5490305"/>
              <a:gd name="connsiteX61" fmla="*/ 271389 w 833311"/>
              <a:gd name="connsiteY61" fmla="*/ 5076838 h 5490305"/>
              <a:gd name="connsiteX62" fmla="*/ 483027 w 833311"/>
              <a:gd name="connsiteY62" fmla="*/ 5169531 h 5490305"/>
              <a:gd name="connsiteX63" fmla="*/ 590894 w 833311"/>
              <a:gd name="connsiteY63" fmla="*/ 5168736 h 5490305"/>
              <a:gd name="connsiteX64" fmla="*/ 794471 w 833311"/>
              <a:gd name="connsiteY64" fmla="*/ 5167397 h 5490305"/>
              <a:gd name="connsiteX65" fmla="*/ 813891 w 833311"/>
              <a:gd name="connsiteY65" fmla="*/ 5145296 h 5490305"/>
              <a:gd name="connsiteX66" fmla="*/ 833311 w 833311"/>
              <a:gd name="connsiteY66" fmla="*/ 5123865 h 5490305"/>
              <a:gd name="connsiteX67" fmla="*/ 833311 w 833311"/>
              <a:gd name="connsiteY67" fmla="*/ 4169504 h 5490305"/>
              <a:gd name="connsiteX68" fmla="*/ 833311 w 833311"/>
              <a:gd name="connsiteY68" fmla="*/ 3215144 h 5490305"/>
              <a:gd name="connsiteX69" fmla="*/ 578841 w 833311"/>
              <a:gd name="connsiteY69" fmla="*/ 3215144 h 5490305"/>
              <a:gd name="connsiteX70" fmla="*/ 324370 w 833311"/>
              <a:gd name="connsiteY70" fmla="*/ 3215144 h 5490305"/>
              <a:gd name="connsiteX71" fmla="*/ 324370 w 833311"/>
              <a:gd name="connsiteY71" fmla="*/ 4159458 h 5490305"/>
              <a:gd name="connsiteX72" fmla="*/ 365219 w 833311"/>
              <a:gd name="connsiteY72" fmla="*/ 5159360 h 5490305"/>
              <a:gd name="connsiteX73" fmla="*/ 483027 w 833311"/>
              <a:gd name="connsiteY73" fmla="*/ 5169531 h 5490305"/>
              <a:gd name="connsiteX74" fmla="*/ 639776 w 833311"/>
              <a:gd name="connsiteY74" fmla="*/ 5463516 h 5490305"/>
              <a:gd name="connsiteX75" fmla="*/ 605623 w 833311"/>
              <a:gd name="connsiteY75" fmla="*/ 5452131 h 5490305"/>
              <a:gd name="connsiteX76" fmla="*/ 603614 w 833311"/>
              <a:gd name="connsiteY76" fmla="*/ 5337608 h 5490305"/>
              <a:gd name="connsiteX77" fmla="*/ 602275 w 833311"/>
              <a:gd name="connsiteY77" fmla="*/ 5235809 h 5490305"/>
              <a:gd name="connsiteX78" fmla="*/ 661205 w 833311"/>
              <a:gd name="connsiteY78" fmla="*/ 5235809 h 5490305"/>
              <a:gd name="connsiteX79" fmla="*/ 719465 w 833311"/>
              <a:gd name="connsiteY79" fmla="*/ 5235809 h 5490305"/>
              <a:gd name="connsiteX80" fmla="*/ 719465 w 833311"/>
              <a:gd name="connsiteY80" fmla="*/ 5319525 h 5490305"/>
              <a:gd name="connsiteX81" fmla="*/ 687321 w 833311"/>
              <a:gd name="connsiteY81" fmla="*/ 5456149 h 5490305"/>
              <a:gd name="connsiteX82" fmla="*/ 639776 w 833311"/>
              <a:gd name="connsiteY82" fmla="*/ 5463516 h 5490305"/>
              <a:gd name="connsiteX83" fmla="*/ 463655 w 833311"/>
              <a:gd name="connsiteY83" fmla="*/ 5490305 h 5490305"/>
              <a:gd name="connsiteX84" fmla="*/ 580176 w 833311"/>
              <a:gd name="connsiteY84" fmla="*/ 5490305 h 5490305"/>
              <a:gd name="connsiteX85" fmla="*/ 746251 w 833311"/>
              <a:gd name="connsiteY85" fmla="*/ 5319525 h 5490305"/>
              <a:gd name="connsiteX86" fmla="*/ 746251 w 833311"/>
              <a:gd name="connsiteY86" fmla="*/ 5215717 h 5490305"/>
              <a:gd name="connsiteX87" fmla="*/ 582185 w 833311"/>
              <a:gd name="connsiteY87" fmla="*/ 5215717 h 5490305"/>
              <a:gd name="connsiteX88" fmla="*/ 418118 w 833311"/>
              <a:gd name="connsiteY88" fmla="*/ 5215717 h 5490305"/>
              <a:gd name="connsiteX89" fmla="*/ 418118 w 833311"/>
              <a:gd name="connsiteY89" fmla="*/ 5330241 h 5490305"/>
              <a:gd name="connsiteX90" fmla="*/ 418118 w 833311"/>
              <a:gd name="connsiteY90" fmla="*/ 5444764 h 5490305"/>
              <a:gd name="connsiteX91" fmla="*/ 440887 w 833311"/>
              <a:gd name="connsiteY91" fmla="*/ 5467535 h 5490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833311" h="5490305">
                <a:moveTo>
                  <a:pt x="592232" y="770186"/>
                </a:moveTo>
                <a:lnTo>
                  <a:pt x="592232" y="450057"/>
                </a:lnTo>
                <a:cubicBezTo>
                  <a:pt x="592232" y="273249"/>
                  <a:pt x="590224" y="106487"/>
                  <a:pt x="588215" y="78359"/>
                </a:cubicBezTo>
                <a:lnTo>
                  <a:pt x="583527" y="26790"/>
                </a:lnTo>
                <a:lnTo>
                  <a:pt x="600268" y="26790"/>
                </a:lnTo>
                <a:cubicBezTo>
                  <a:pt x="615671" y="26790"/>
                  <a:pt x="619019" y="32817"/>
                  <a:pt x="638439" y="92423"/>
                </a:cubicBezTo>
                <a:cubicBezTo>
                  <a:pt x="681297" y="224359"/>
                  <a:pt x="709423" y="393130"/>
                  <a:pt x="725495" y="612800"/>
                </a:cubicBezTo>
                <a:cubicBezTo>
                  <a:pt x="730182" y="668388"/>
                  <a:pt x="734200" y="725984"/>
                  <a:pt x="735539" y="742058"/>
                </a:cubicBezTo>
                <a:lnTo>
                  <a:pt x="738218" y="770186"/>
                </a:lnTo>
                <a:lnTo>
                  <a:pt x="665225" y="770186"/>
                </a:lnTo>
                <a:close/>
                <a:moveTo>
                  <a:pt x="377942" y="796975"/>
                </a:moveTo>
                <a:lnTo>
                  <a:pt x="579509" y="796975"/>
                </a:lnTo>
                <a:lnTo>
                  <a:pt x="781746" y="796975"/>
                </a:lnTo>
                <a:lnTo>
                  <a:pt x="777058" y="745406"/>
                </a:lnTo>
                <a:cubicBezTo>
                  <a:pt x="749602" y="428626"/>
                  <a:pt x="699378" y="150689"/>
                  <a:pt x="651162" y="44872"/>
                </a:cubicBezTo>
                <a:lnTo>
                  <a:pt x="630403" y="0"/>
                </a:lnTo>
                <a:lnTo>
                  <a:pt x="581518" y="0"/>
                </a:lnTo>
                <a:lnTo>
                  <a:pt x="531963" y="0"/>
                </a:lnTo>
                <a:lnTo>
                  <a:pt x="515891" y="32147"/>
                </a:lnTo>
                <a:cubicBezTo>
                  <a:pt x="469015" y="125239"/>
                  <a:pt x="419461" y="380405"/>
                  <a:pt x="391335" y="673076"/>
                </a:cubicBezTo>
                <a:cubicBezTo>
                  <a:pt x="387317" y="713929"/>
                  <a:pt x="382629" y="758131"/>
                  <a:pt x="381290" y="772195"/>
                </a:cubicBezTo>
                <a:close/>
                <a:moveTo>
                  <a:pt x="418123" y="3114927"/>
                </a:moveTo>
                <a:lnTo>
                  <a:pt x="418123" y="2575797"/>
                </a:lnTo>
                <a:cubicBezTo>
                  <a:pt x="418123" y="1909419"/>
                  <a:pt x="428837" y="1385693"/>
                  <a:pt x="448927" y="1013995"/>
                </a:cubicBezTo>
                <a:cubicBezTo>
                  <a:pt x="453615" y="936307"/>
                  <a:pt x="453615" y="934967"/>
                  <a:pt x="469017" y="934967"/>
                </a:cubicBezTo>
                <a:lnTo>
                  <a:pt x="485089" y="934967"/>
                </a:lnTo>
                <a:lnTo>
                  <a:pt x="483750" y="2025282"/>
                </a:lnTo>
                <a:lnTo>
                  <a:pt x="481741" y="3114927"/>
                </a:lnTo>
                <a:lnTo>
                  <a:pt x="450267" y="3114927"/>
                </a:lnTo>
                <a:close/>
                <a:moveTo>
                  <a:pt x="833311" y="3178551"/>
                </a:moveTo>
                <a:lnTo>
                  <a:pt x="833311" y="2557715"/>
                </a:lnTo>
                <a:cubicBezTo>
                  <a:pt x="833311" y="1802933"/>
                  <a:pt x="821927" y="1371629"/>
                  <a:pt x="791123" y="951710"/>
                </a:cubicBezTo>
                <a:lnTo>
                  <a:pt x="783087" y="844554"/>
                </a:lnTo>
                <a:lnTo>
                  <a:pt x="581520" y="842545"/>
                </a:lnTo>
                <a:lnTo>
                  <a:pt x="379952" y="841205"/>
                </a:lnTo>
                <a:lnTo>
                  <a:pt x="375265" y="886077"/>
                </a:lnTo>
                <a:cubicBezTo>
                  <a:pt x="368568" y="964435"/>
                  <a:pt x="351827" y="1245720"/>
                  <a:pt x="344460" y="1417170"/>
                </a:cubicBezTo>
                <a:cubicBezTo>
                  <a:pt x="324371" y="1893346"/>
                  <a:pt x="315665" y="3167166"/>
                  <a:pt x="333076" y="3173863"/>
                </a:cubicBezTo>
                <a:cubicBezTo>
                  <a:pt x="337094" y="3175872"/>
                  <a:pt x="451606" y="3177882"/>
                  <a:pt x="587547" y="3177882"/>
                </a:cubicBezTo>
                <a:close/>
                <a:moveTo>
                  <a:pt x="469686" y="5070287"/>
                </a:moveTo>
                <a:cubicBezTo>
                  <a:pt x="448927" y="5070287"/>
                  <a:pt x="433525" y="5057562"/>
                  <a:pt x="424819" y="5034791"/>
                </a:cubicBezTo>
                <a:cubicBezTo>
                  <a:pt x="420131" y="5022066"/>
                  <a:pt x="418122" y="4734084"/>
                  <a:pt x="418122" y="4145394"/>
                </a:cubicBezTo>
                <a:lnTo>
                  <a:pt x="418122" y="3275419"/>
                </a:lnTo>
                <a:lnTo>
                  <a:pt x="451605" y="3275419"/>
                </a:lnTo>
                <a:lnTo>
                  <a:pt x="485088" y="3275419"/>
                </a:lnTo>
                <a:lnTo>
                  <a:pt x="485088" y="4172853"/>
                </a:lnTo>
                <a:lnTo>
                  <a:pt x="485088" y="5070287"/>
                </a:lnTo>
                <a:close/>
                <a:moveTo>
                  <a:pt x="271389" y="5076838"/>
                </a:moveTo>
                <a:cubicBezTo>
                  <a:pt x="275407" y="5076838"/>
                  <a:pt x="278086" y="5014553"/>
                  <a:pt x="278086" y="4917443"/>
                </a:cubicBezTo>
                <a:lnTo>
                  <a:pt x="278086" y="4757378"/>
                </a:lnTo>
                <a:lnTo>
                  <a:pt x="243264" y="4769433"/>
                </a:lnTo>
                <a:cubicBezTo>
                  <a:pt x="201075" y="4784167"/>
                  <a:pt x="190361" y="4784837"/>
                  <a:pt x="168262" y="4774791"/>
                </a:cubicBezTo>
                <a:cubicBezTo>
                  <a:pt x="136118" y="4760057"/>
                  <a:pt x="135449" y="4754029"/>
                  <a:pt x="139467" y="4364918"/>
                </a:cubicBezTo>
                <a:cubicBezTo>
                  <a:pt x="144154" y="3928926"/>
                  <a:pt x="154199" y="3681127"/>
                  <a:pt x="168262" y="3658357"/>
                </a:cubicBezTo>
                <a:cubicBezTo>
                  <a:pt x="181655" y="3637595"/>
                  <a:pt x="201075" y="3631568"/>
                  <a:pt x="233888" y="3637595"/>
                </a:cubicBezTo>
                <a:cubicBezTo>
                  <a:pt x="268041" y="3643623"/>
                  <a:pt x="272729" y="3637595"/>
                  <a:pt x="269380" y="3591384"/>
                </a:cubicBezTo>
                <a:cubicBezTo>
                  <a:pt x="266702" y="3551870"/>
                  <a:pt x="240585" y="3506998"/>
                  <a:pt x="210450" y="3490255"/>
                </a:cubicBezTo>
                <a:cubicBezTo>
                  <a:pt x="185673" y="3476191"/>
                  <a:pt x="156878" y="3489586"/>
                  <a:pt x="138127" y="3523742"/>
                </a:cubicBezTo>
                <a:cubicBezTo>
                  <a:pt x="120716" y="3553879"/>
                  <a:pt x="121386" y="3550531"/>
                  <a:pt x="67813" y="4062202"/>
                </a:cubicBezTo>
                <a:cubicBezTo>
                  <a:pt x="-7858" y="4778809"/>
                  <a:pt x="-9867" y="4807608"/>
                  <a:pt x="12231" y="4862525"/>
                </a:cubicBezTo>
                <a:cubicBezTo>
                  <a:pt x="41027" y="4932177"/>
                  <a:pt x="109332" y="4996470"/>
                  <a:pt x="209111" y="5048039"/>
                </a:cubicBezTo>
                <a:cubicBezTo>
                  <a:pt x="239915" y="5064113"/>
                  <a:pt x="268041" y="5076838"/>
                  <a:pt x="271389" y="5076838"/>
                </a:cubicBezTo>
                <a:close/>
                <a:moveTo>
                  <a:pt x="483027" y="5169531"/>
                </a:moveTo>
                <a:cubicBezTo>
                  <a:pt x="510996" y="5169531"/>
                  <a:pt x="546195" y="5169238"/>
                  <a:pt x="590894" y="5168736"/>
                </a:cubicBezTo>
                <a:lnTo>
                  <a:pt x="794471" y="5167397"/>
                </a:lnTo>
                <a:lnTo>
                  <a:pt x="813891" y="5145296"/>
                </a:lnTo>
                <a:lnTo>
                  <a:pt x="833311" y="5123865"/>
                </a:lnTo>
                <a:lnTo>
                  <a:pt x="833311" y="4169504"/>
                </a:lnTo>
                <a:lnTo>
                  <a:pt x="833311" y="3215144"/>
                </a:lnTo>
                <a:lnTo>
                  <a:pt x="578841" y="3215144"/>
                </a:lnTo>
                <a:lnTo>
                  <a:pt x="324370" y="3215144"/>
                </a:lnTo>
                <a:lnTo>
                  <a:pt x="324370" y="4159458"/>
                </a:lnTo>
                <a:cubicBezTo>
                  <a:pt x="324370" y="5197535"/>
                  <a:pt x="321692" y="5137929"/>
                  <a:pt x="365219" y="5159360"/>
                </a:cubicBezTo>
                <a:cubicBezTo>
                  <a:pt x="380286" y="5166894"/>
                  <a:pt x="399121" y="5169532"/>
                  <a:pt x="483027" y="5169531"/>
                </a:cubicBezTo>
                <a:close/>
                <a:moveTo>
                  <a:pt x="639776" y="5463516"/>
                </a:moveTo>
                <a:cubicBezTo>
                  <a:pt x="611650" y="5463516"/>
                  <a:pt x="605623" y="5461507"/>
                  <a:pt x="605623" y="5452131"/>
                </a:cubicBezTo>
                <a:cubicBezTo>
                  <a:pt x="605623" y="5445434"/>
                  <a:pt x="604953" y="5393865"/>
                  <a:pt x="603614" y="5337608"/>
                </a:cubicBezTo>
                <a:lnTo>
                  <a:pt x="602275" y="5235809"/>
                </a:lnTo>
                <a:lnTo>
                  <a:pt x="661205" y="5235809"/>
                </a:lnTo>
                <a:lnTo>
                  <a:pt x="719465" y="5235809"/>
                </a:lnTo>
                <a:lnTo>
                  <a:pt x="719465" y="5319525"/>
                </a:lnTo>
                <a:cubicBezTo>
                  <a:pt x="719465" y="5409938"/>
                  <a:pt x="711429" y="5443425"/>
                  <a:pt x="687321" y="5456149"/>
                </a:cubicBezTo>
                <a:cubicBezTo>
                  <a:pt x="679285" y="5460168"/>
                  <a:pt x="658526" y="5463516"/>
                  <a:pt x="639776" y="5463516"/>
                </a:cubicBezTo>
                <a:close/>
                <a:moveTo>
                  <a:pt x="463655" y="5490305"/>
                </a:moveTo>
                <a:lnTo>
                  <a:pt x="580176" y="5490305"/>
                </a:lnTo>
                <a:cubicBezTo>
                  <a:pt x="744912" y="5490305"/>
                  <a:pt x="746251" y="5488966"/>
                  <a:pt x="746251" y="5319525"/>
                </a:cubicBezTo>
                <a:lnTo>
                  <a:pt x="746251" y="5215717"/>
                </a:lnTo>
                <a:lnTo>
                  <a:pt x="582185" y="5215717"/>
                </a:lnTo>
                <a:lnTo>
                  <a:pt x="418118" y="5215717"/>
                </a:lnTo>
                <a:lnTo>
                  <a:pt x="418118" y="5330241"/>
                </a:lnTo>
                <a:lnTo>
                  <a:pt x="418118" y="5444764"/>
                </a:lnTo>
                <a:lnTo>
                  <a:pt x="440887" y="5467535"/>
                </a:lnTo>
                <a:close/>
              </a:path>
            </a:pathLst>
          </a:custGeom>
          <a:solidFill>
            <a:schemeClr val="accent6"/>
          </a:solidFill>
          <a:ln w="670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B082F6-328C-4E4A-9692-1157E399FEB8}"/>
              </a:ext>
            </a:extLst>
          </p:cNvPr>
          <p:cNvSpPr txBox="1"/>
          <p:nvPr/>
        </p:nvSpPr>
        <p:spPr>
          <a:xfrm>
            <a:off x="1622612" y="331694"/>
            <a:ext cx="4648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Georgia" panose="02040502050405020303" pitchFamily="18" charset="0"/>
              </a:rPr>
              <a:t>SQL Queries</a:t>
            </a:r>
            <a:endParaRPr lang="en-IN" sz="3200" dirty="0">
              <a:solidFill>
                <a:schemeClr val="bg1"/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7FD2ED-C2E7-444E-8781-E0B66F6C4BB8}"/>
              </a:ext>
            </a:extLst>
          </p:cNvPr>
          <p:cNvSpPr txBox="1"/>
          <p:nvPr/>
        </p:nvSpPr>
        <p:spPr>
          <a:xfrm>
            <a:off x="995083" y="1674620"/>
            <a:ext cx="2224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Stock Alert</a:t>
            </a:r>
            <a:r>
              <a:rPr lang="en-IN" sz="2800" dirty="0">
                <a:solidFill>
                  <a:schemeClr val="bg1"/>
                </a:solidFill>
              </a:rPr>
              <a:t>:</a:t>
            </a:r>
            <a:endParaRPr lang="en-IN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07CBCB-080E-448A-9875-34FB0C87F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76" y="1066800"/>
            <a:ext cx="5024587" cy="568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1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9BA5152-1C6C-4B2A-ADB7-52D333166C89}"/>
              </a:ext>
            </a:extLst>
          </p:cNvPr>
          <p:cNvSpPr txBox="1"/>
          <p:nvPr/>
        </p:nvSpPr>
        <p:spPr>
          <a:xfrm>
            <a:off x="1622612" y="331694"/>
            <a:ext cx="4648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Georgia" panose="02040502050405020303" pitchFamily="18" charset="0"/>
              </a:rPr>
              <a:t>SQL Queries</a:t>
            </a:r>
            <a:endParaRPr lang="en-IN" sz="3200" dirty="0">
              <a:solidFill>
                <a:schemeClr val="bg1"/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8F47C-A7F1-4A51-AE8D-BE78F7DBA74B}"/>
              </a:ext>
            </a:extLst>
          </p:cNvPr>
          <p:cNvSpPr txBox="1"/>
          <p:nvPr/>
        </p:nvSpPr>
        <p:spPr>
          <a:xfrm>
            <a:off x="995083" y="1674620"/>
            <a:ext cx="2187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Genre Popularity</a:t>
            </a:r>
            <a:r>
              <a:rPr lang="en-IN" sz="2800" dirty="0">
                <a:solidFill>
                  <a:schemeClr val="bg1"/>
                </a:solidFill>
              </a:rPr>
              <a:t>:</a:t>
            </a:r>
            <a:endParaRPr lang="en-IN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FF34B-75B7-48B6-A068-586423801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519" y="1246095"/>
            <a:ext cx="5687219" cy="539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30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1F922B16-04EB-408D-989E-7A4CEFA313BF}"/>
              </a:ext>
            </a:extLst>
          </p:cNvPr>
          <p:cNvSpPr txBox="1"/>
          <p:nvPr/>
        </p:nvSpPr>
        <p:spPr>
          <a:xfrm>
            <a:off x="1622612" y="331694"/>
            <a:ext cx="4648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Georgia" panose="02040502050405020303" pitchFamily="18" charset="0"/>
              </a:rPr>
              <a:t>SQL Queries</a:t>
            </a:r>
            <a:endParaRPr lang="en-IN" sz="3200" dirty="0">
              <a:solidFill>
                <a:schemeClr val="bg1"/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6ABDA-6C4A-4EFE-9F42-568D503DEA9C}"/>
              </a:ext>
            </a:extLst>
          </p:cNvPr>
          <p:cNvSpPr txBox="1"/>
          <p:nvPr/>
        </p:nvSpPr>
        <p:spPr>
          <a:xfrm>
            <a:off x="995083" y="1674620"/>
            <a:ext cx="17750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Books Not Yet Ordered</a:t>
            </a:r>
            <a:r>
              <a:rPr lang="en-IN" sz="2800" dirty="0">
                <a:solidFill>
                  <a:schemeClr val="bg1"/>
                </a:solidFill>
              </a:rPr>
              <a:t>:</a:t>
            </a:r>
            <a:endParaRPr lang="en-IN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951B9-2639-40AD-897C-B99E11852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7" y="1361349"/>
            <a:ext cx="8042297" cy="516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15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03564FCA-8EF4-1A8B-2521-B514580BB29C}"/>
              </a:ext>
            </a:extLst>
          </p:cNvPr>
          <p:cNvGrpSpPr/>
          <p:nvPr/>
        </p:nvGrpSpPr>
        <p:grpSpPr>
          <a:xfrm>
            <a:off x="10026383" y="5824353"/>
            <a:ext cx="2043558" cy="822454"/>
            <a:chOff x="9060811" y="1355983"/>
            <a:chExt cx="2043558" cy="822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8F3B1A-9B61-2947-5CD2-B53A073A8C6B}"/>
                </a:ext>
              </a:extLst>
            </p:cNvPr>
            <p:cNvSpPr/>
            <p:nvPr/>
          </p:nvSpPr>
          <p:spPr>
            <a:xfrm>
              <a:off x="9060811" y="1355983"/>
              <a:ext cx="2043558" cy="822454"/>
            </a:xfrm>
            <a:custGeom>
              <a:avLst/>
              <a:gdLst>
                <a:gd name="connsiteX0" fmla="*/ 16293 w 2350108"/>
                <a:gd name="connsiteY0" fmla="*/ 152019 h 945832"/>
                <a:gd name="connsiteX1" fmla="*/ 11531 w 2350108"/>
                <a:gd name="connsiteY1" fmla="*/ 513302 h 945832"/>
                <a:gd name="connsiteX2" fmla="*/ 1071473 w 2350108"/>
                <a:gd name="connsiteY2" fmla="*/ 945833 h 945832"/>
                <a:gd name="connsiteX3" fmla="*/ 2350109 w 2350108"/>
                <a:gd name="connsiteY3" fmla="*/ 722471 h 945832"/>
                <a:gd name="connsiteX4" fmla="*/ 2221807 w 2350108"/>
                <a:gd name="connsiteY4" fmla="*/ 693992 h 945832"/>
                <a:gd name="connsiteX5" fmla="*/ 2206758 w 2350108"/>
                <a:gd name="connsiteY5" fmla="*/ 386620 h 945832"/>
                <a:gd name="connsiteX6" fmla="*/ 2319057 w 2350108"/>
                <a:gd name="connsiteY6" fmla="*/ 374142 h 945832"/>
                <a:gd name="connsiteX7" fmla="*/ 1042993 w 2350108"/>
                <a:gd name="connsiteY7" fmla="*/ 0 h 945832"/>
                <a:gd name="connsiteX8" fmla="*/ 16293 w 2350108"/>
                <a:gd name="connsiteY8" fmla="*/ 152114 h 9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0108" h="945832">
                  <a:moveTo>
                    <a:pt x="16293" y="152019"/>
                  </a:moveTo>
                  <a:cubicBezTo>
                    <a:pt x="16293" y="152019"/>
                    <a:pt x="-16949" y="437197"/>
                    <a:pt x="11531" y="513302"/>
                  </a:cubicBezTo>
                  <a:lnTo>
                    <a:pt x="1071473" y="945833"/>
                  </a:lnTo>
                  <a:lnTo>
                    <a:pt x="2350109" y="722471"/>
                  </a:lnTo>
                  <a:lnTo>
                    <a:pt x="2221807" y="693992"/>
                  </a:lnTo>
                  <a:lnTo>
                    <a:pt x="2206758" y="386620"/>
                  </a:lnTo>
                  <a:lnTo>
                    <a:pt x="2319057" y="374142"/>
                  </a:lnTo>
                  <a:lnTo>
                    <a:pt x="1042993" y="0"/>
                  </a:lnTo>
                  <a:lnTo>
                    <a:pt x="16293" y="152114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B19D955-96E3-EF85-94EB-3FC02100F0A8}"/>
                </a:ext>
              </a:extLst>
            </p:cNvPr>
            <p:cNvSpPr/>
            <p:nvPr/>
          </p:nvSpPr>
          <p:spPr>
            <a:xfrm>
              <a:off x="9977686" y="1695846"/>
              <a:ext cx="1039882" cy="438445"/>
            </a:xfrm>
            <a:custGeom>
              <a:avLst/>
              <a:gdLst>
                <a:gd name="connsiteX0" fmla="*/ 1186444 w 1195873"/>
                <a:gd name="connsiteY0" fmla="*/ 346 h 504218"/>
                <a:gd name="connsiteX1" fmla="*/ 50397 w 1195873"/>
                <a:gd name="connsiteY1" fmla="*/ 147698 h 504218"/>
                <a:gd name="connsiteX2" fmla="*/ 83639 w 1195873"/>
                <a:gd name="connsiteY2" fmla="*/ 504219 h 504218"/>
                <a:gd name="connsiteX3" fmla="*/ 1195873 w 1195873"/>
                <a:gd name="connsiteY3" fmla="*/ 323624 h 504218"/>
                <a:gd name="connsiteX4" fmla="*/ 1186348 w 1195873"/>
                <a:gd name="connsiteY4" fmla="*/ 441 h 50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873" h="504218">
                  <a:moveTo>
                    <a:pt x="1186444" y="346"/>
                  </a:moveTo>
                  <a:lnTo>
                    <a:pt x="50397" y="147698"/>
                  </a:lnTo>
                  <a:cubicBezTo>
                    <a:pt x="50397" y="147698"/>
                    <a:pt x="-82667" y="399634"/>
                    <a:pt x="83639" y="504219"/>
                  </a:cubicBezTo>
                  <a:lnTo>
                    <a:pt x="1195873" y="323624"/>
                  </a:lnTo>
                  <a:cubicBezTo>
                    <a:pt x="1195873" y="323624"/>
                    <a:pt x="1186348" y="-13846"/>
                    <a:pt x="1186348" y="44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AEF675-DE7A-C401-C44D-F72B631E3C50}"/>
              </a:ext>
            </a:extLst>
          </p:cNvPr>
          <p:cNvGrpSpPr/>
          <p:nvPr/>
        </p:nvGrpSpPr>
        <p:grpSpPr>
          <a:xfrm>
            <a:off x="10154774" y="5753852"/>
            <a:ext cx="1705199" cy="522039"/>
            <a:chOff x="9349468" y="1295610"/>
            <a:chExt cx="1471477" cy="45048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E24F2C-59F5-A47D-DCA8-94E53AD2B6DF}"/>
                </a:ext>
              </a:extLst>
            </p:cNvPr>
            <p:cNvSpPr/>
            <p:nvPr/>
          </p:nvSpPr>
          <p:spPr>
            <a:xfrm>
              <a:off x="9349468" y="1295610"/>
              <a:ext cx="1471477" cy="450486"/>
            </a:xfrm>
            <a:custGeom>
              <a:avLst/>
              <a:gdLst>
                <a:gd name="connsiteX0" fmla="*/ 0 w 1692211"/>
                <a:gd name="connsiteY0" fmla="*/ 109347 h 518064"/>
                <a:gd name="connsiteX1" fmla="*/ 0 w 1692211"/>
                <a:gd name="connsiteY1" fmla="*/ 385000 h 518064"/>
                <a:gd name="connsiteX2" fmla="*/ 1226344 w 1692211"/>
                <a:gd name="connsiteY2" fmla="*/ 518065 h 518064"/>
                <a:gd name="connsiteX3" fmla="*/ 1692212 w 1692211"/>
                <a:gd name="connsiteY3" fmla="*/ 370713 h 518064"/>
                <a:gd name="connsiteX4" fmla="*/ 1630394 w 1692211"/>
                <a:gd name="connsiteY4" fmla="*/ 346996 h 518064"/>
                <a:gd name="connsiteX5" fmla="*/ 1635157 w 1692211"/>
                <a:gd name="connsiteY5" fmla="*/ 123539 h 518064"/>
                <a:gd name="connsiteX6" fmla="*/ 1682687 w 1692211"/>
                <a:gd name="connsiteY6" fmla="*/ 104584 h 518064"/>
                <a:gd name="connsiteX7" fmla="*/ 537115 w 1692211"/>
                <a:gd name="connsiteY7" fmla="*/ 0 h 518064"/>
                <a:gd name="connsiteX8" fmla="*/ 0 w 1692211"/>
                <a:gd name="connsiteY8" fmla="*/ 109347 h 518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2211" h="518064">
                  <a:moveTo>
                    <a:pt x="0" y="109347"/>
                  </a:moveTo>
                  <a:lnTo>
                    <a:pt x="0" y="385000"/>
                  </a:lnTo>
                  <a:lnTo>
                    <a:pt x="1226344" y="518065"/>
                  </a:lnTo>
                  <a:lnTo>
                    <a:pt x="1692212" y="370713"/>
                  </a:lnTo>
                  <a:lnTo>
                    <a:pt x="1630394" y="346996"/>
                  </a:lnTo>
                  <a:lnTo>
                    <a:pt x="1635157" y="123539"/>
                  </a:lnTo>
                  <a:lnTo>
                    <a:pt x="1682687" y="104584"/>
                  </a:lnTo>
                  <a:lnTo>
                    <a:pt x="537115" y="0"/>
                  </a:lnTo>
                  <a:lnTo>
                    <a:pt x="0" y="10934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Georgia" panose="02040502050405020303" pitchFamily="18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93E84A-C9FD-1E25-8C42-36B6506A28AB}"/>
                </a:ext>
              </a:extLst>
            </p:cNvPr>
            <p:cNvSpPr/>
            <p:nvPr/>
          </p:nvSpPr>
          <p:spPr>
            <a:xfrm>
              <a:off x="10411705" y="1393757"/>
              <a:ext cx="380251" cy="327573"/>
            </a:xfrm>
            <a:custGeom>
              <a:avLst/>
              <a:gdLst>
                <a:gd name="connsiteX0" fmla="*/ 437293 w 437292"/>
                <a:gd name="connsiteY0" fmla="*/ 0 h 376713"/>
                <a:gd name="connsiteX1" fmla="*/ 0 w 437292"/>
                <a:gd name="connsiteY1" fmla="*/ 120015 h 376713"/>
                <a:gd name="connsiteX2" fmla="*/ 0 w 437292"/>
                <a:gd name="connsiteY2" fmla="*/ 348234 h 376713"/>
                <a:gd name="connsiteX3" fmla="*/ 0 w 437292"/>
                <a:gd name="connsiteY3" fmla="*/ 376714 h 376713"/>
                <a:gd name="connsiteX4" fmla="*/ 431197 w 437292"/>
                <a:gd name="connsiteY4" fmla="*/ 240125 h 376713"/>
                <a:gd name="connsiteX5" fmla="*/ 437293 w 437292"/>
                <a:gd name="connsiteY5" fmla="*/ 0 h 376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292" h="376713">
                  <a:moveTo>
                    <a:pt x="437293" y="0"/>
                  </a:moveTo>
                  <a:lnTo>
                    <a:pt x="0" y="120015"/>
                  </a:lnTo>
                  <a:lnTo>
                    <a:pt x="0" y="348234"/>
                  </a:lnTo>
                  <a:lnTo>
                    <a:pt x="0" y="376714"/>
                  </a:lnTo>
                  <a:lnTo>
                    <a:pt x="431197" y="240125"/>
                  </a:lnTo>
                  <a:lnTo>
                    <a:pt x="437293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49607E-8A6F-9657-0ED3-3675BC4E3D29}"/>
              </a:ext>
            </a:extLst>
          </p:cNvPr>
          <p:cNvSpPr/>
          <p:nvPr/>
        </p:nvSpPr>
        <p:spPr>
          <a:xfrm rot="5400000" flipH="1" flipV="1">
            <a:off x="10959752" y="5259767"/>
            <a:ext cx="176821" cy="1164992"/>
          </a:xfrm>
          <a:custGeom>
            <a:avLst/>
            <a:gdLst>
              <a:gd name="connsiteX0" fmla="*/ 592232 w 833311"/>
              <a:gd name="connsiteY0" fmla="*/ 770186 h 5490305"/>
              <a:gd name="connsiteX1" fmla="*/ 592232 w 833311"/>
              <a:gd name="connsiteY1" fmla="*/ 450057 h 5490305"/>
              <a:gd name="connsiteX2" fmla="*/ 588215 w 833311"/>
              <a:gd name="connsiteY2" fmla="*/ 78359 h 5490305"/>
              <a:gd name="connsiteX3" fmla="*/ 583527 w 833311"/>
              <a:gd name="connsiteY3" fmla="*/ 26790 h 5490305"/>
              <a:gd name="connsiteX4" fmla="*/ 600268 w 833311"/>
              <a:gd name="connsiteY4" fmla="*/ 26790 h 5490305"/>
              <a:gd name="connsiteX5" fmla="*/ 638439 w 833311"/>
              <a:gd name="connsiteY5" fmla="*/ 92423 h 5490305"/>
              <a:gd name="connsiteX6" fmla="*/ 725495 w 833311"/>
              <a:gd name="connsiteY6" fmla="*/ 612800 h 5490305"/>
              <a:gd name="connsiteX7" fmla="*/ 735539 w 833311"/>
              <a:gd name="connsiteY7" fmla="*/ 742058 h 5490305"/>
              <a:gd name="connsiteX8" fmla="*/ 738218 w 833311"/>
              <a:gd name="connsiteY8" fmla="*/ 770186 h 5490305"/>
              <a:gd name="connsiteX9" fmla="*/ 665225 w 833311"/>
              <a:gd name="connsiteY9" fmla="*/ 770186 h 5490305"/>
              <a:gd name="connsiteX10" fmla="*/ 377942 w 833311"/>
              <a:gd name="connsiteY10" fmla="*/ 796975 h 5490305"/>
              <a:gd name="connsiteX11" fmla="*/ 579509 w 833311"/>
              <a:gd name="connsiteY11" fmla="*/ 796975 h 5490305"/>
              <a:gd name="connsiteX12" fmla="*/ 781746 w 833311"/>
              <a:gd name="connsiteY12" fmla="*/ 796975 h 5490305"/>
              <a:gd name="connsiteX13" fmla="*/ 777058 w 833311"/>
              <a:gd name="connsiteY13" fmla="*/ 745406 h 5490305"/>
              <a:gd name="connsiteX14" fmla="*/ 651162 w 833311"/>
              <a:gd name="connsiteY14" fmla="*/ 44872 h 5490305"/>
              <a:gd name="connsiteX15" fmla="*/ 630403 w 833311"/>
              <a:gd name="connsiteY15" fmla="*/ 0 h 5490305"/>
              <a:gd name="connsiteX16" fmla="*/ 581518 w 833311"/>
              <a:gd name="connsiteY16" fmla="*/ 0 h 5490305"/>
              <a:gd name="connsiteX17" fmla="*/ 531963 w 833311"/>
              <a:gd name="connsiteY17" fmla="*/ 0 h 5490305"/>
              <a:gd name="connsiteX18" fmla="*/ 515891 w 833311"/>
              <a:gd name="connsiteY18" fmla="*/ 32147 h 5490305"/>
              <a:gd name="connsiteX19" fmla="*/ 391335 w 833311"/>
              <a:gd name="connsiteY19" fmla="*/ 673076 h 5490305"/>
              <a:gd name="connsiteX20" fmla="*/ 381290 w 833311"/>
              <a:gd name="connsiteY20" fmla="*/ 772195 h 5490305"/>
              <a:gd name="connsiteX21" fmla="*/ 418123 w 833311"/>
              <a:gd name="connsiteY21" fmla="*/ 3114927 h 5490305"/>
              <a:gd name="connsiteX22" fmla="*/ 418123 w 833311"/>
              <a:gd name="connsiteY22" fmla="*/ 2575797 h 5490305"/>
              <a:gd name="connsiteX23" fmla="*/ 448927 w 833311"/>
              <a:gd name="connsiteY23" fmla="*/ 1013995 h 5490305"/>
              <a:gd name="connsiteX24" fmla="*/ 469017 w 833311"/>
              <a:gd name="connsiteY24" fmla="*/ 934967 h 5490305"/>
              <a:gd name="connsiteX25" fmla="*/ 485089 w 833311"/>
              <a:gd name="connsiteY25" fmla="*/ 934967 h 5490305"/>
              <a:gd name="connsiteX26" fmla="*/ 483750 w 833311"/>
              <a:gd name="connsiteY26" fmla="*/ 2025282 h 5490305"/>
              <a:gd name="connsiteX27" fmla="*/ 481741 w 833311"/>
              <a:gd name="connsiteY27" fmla="*/ 3114927 h 5490305"/>
              <a:gd name="connsiteX28" fmla="*/ 450267 w 833311"/>
              <a:gd name="connsiteY28" fmla="*/ 3114927 h 5490305"/>
              <a:gd name="connsiteX29" fmla="*/ 833311 w 833311"/>
              <a:gd name="connsiteY29" fmla="*/ 3178551 h 5490305"/>
              <a:gd name="connsiteX30" fmla="*/ 833311 w 833311"/>
              <a:gd name="connsiteY30" fmla="*/ 2557715 h 5490305"/>
              <a:gd name="connsiteX31" fmla="*/ 791123 w 833311"/>
              <a:gd name="connsiteY31" fmla="*/ 951710 h 5490305"/>
              <a:gd name="connsiteX32" fmla="*/ 783087 w 833311"/>
              <a:gd name="connsiteY32" fmla="*/ 844554 h 5490305"/>
              <a:gd name="connsiteX33" fmla="*/ 581520 w 833311"/>
              <a:gd name="connsiteY33" fmla="*/ 842545 h 5490305"/>
              <a:gd name="connsiteX34" fmla="*/ 379952 w 833311"/>
              <a:gd name="connsiteY34" fmla="*/ 841205 h 5490305"/>
              <a:gd name="connsiteX35" fmla="*/ 375265 w 833311"/>
              <a:gd name="connsiteY35" fmla="*/ 886077 h 5490305"/>
              <a:gd name="connsiteX36" fmla="*/ 344460 w 833311"/>
              <a:gd name="connsiteY36" fmla="*/ 1417170 h 5490305"/>
              <a:gd name="connsiteX37" fmla="*/ 333076 w 833311"/>
              <a:gd name="connsiteY37" fmla="*/ 3173863 h 5490305"/>
              <a:gd name="connsiteX38" fmla="*/ 587547 w 833311"/>
              <a:gd name="connsiteY38" fmla="*/ 3177882 h 5490305"/>
              <a:gd name="connsiteX39" fmla="*/ 469686 w 833311"/>
              <a:gd name="connsiteY39" fmla="*/ 5070287 h 5490305"/>
              <a:gd name="connsiteX40" fmla="*/ 424819 w 833311"/>
              <a:gd name="connsiteY40" fmla="*/ 5034791 h 5490305"/>
              <a:gd name="connsiteX41" fmla="*/ 418122 w 833311"/>
              <a:gd name="connsiteY41" fmla="*/ 4145394 h 5490305"/>
              <a:gd name="connsiteX42" fmla="*/ 418122 w 833311"/>
              <a:gd name="connsiteY42" fmla="*/ 3275419 h 5490305"/>
              <a:gd name="connsiteX43" fmla="*/ 451605 w 833311"/>
              <a:gd name="connsiteY43" fmla="*/ 3275419 h 5490305"/>
              <a:gd name="connsiteX44" fmla="*/ 485088 w 833311"/>
              <a:gd name="connsiteY44" fmla="*/ 3275419 h 5490305"/>
              <a:gd name="connsiteX45" fmla="*/ 485088 w 833311"/>
              <a:gd name="connsiteY45" fmla="*/ 4172853 h 5490305"/>
              <a:gd name="connsiteX46" fmla="*/ 485088 w 833311"/>
              <a:gd name="connsiteY46" fmla="*/ 5070287 h 5490305"/>
              <a:gd name="connsiteX47" fmla="*/ 271389 w 833311"/>
              <a:gd name="connsiteY47" fmla="*/ 5076838 h 5490305"/>
              <a:gd name="connsiteX48" fmla="*/ 278086 w 833311"/>
              <a:gd name="connsiteY48" fmla="*/ 4917443 h 5490305"/>
              <a:gd name="connsiteX49" fmla="*/ 278086 w 833311"/>
              <a:gd name="connsiteY49" fmla="*/ 4757378 h 5490305"/>
              <a:gd name="connsiteX50" fmla="*/ 243264 w 833311"/>
              <a:gd name="connsiteY50" fmla="*/ 4769433 h 5490305"/>
              <a:gd name="connsiteX51" fmla="*/ 168262 w 833311"/>
              <a:gd name="connsiteY51" fmla="*/ 4774791 h 5490305"/>
              <a:gd name="connsiteX52" fmla="*/ 139467 w 833311"/>
              <a:gd name="connsiteY52" fmla="*/ 4364918 h 5490305"/>
              <a:gd name="connsiteX53" fmla="*/ 168262 w 833311"/>
              <a:gd name="connsiteY53" fmla="*/ 3658357 h 5490305"/>
              <a:gd name="connsiteX54" fmla="*/ 233888 w 833311"/>
              <a:gd name="connsiteY54" fmla="*/ 3637595 h 5490305"/>
              <a:gd name="connsiteX55" fmla="*/ 269380 w 833311"/>
              <a:gd name="connsiteY55" fmla="*/ 3591384 h 5490305"/>
              <a:gd name="connsiteX56" fmla="*/ 210450 w 833311"/>
              <a:gd name="connsiteY56" fmla="*/ 3490255 h 5490305"/>
              <a:gd name="connsiteX57" fmla="*/ 138127 w 833311"/>
              <a:gd name="connsiteY57" fmla="*/ 3523742 h 5490305"/>
              <a:gd name="connsiteX58" fmla="*/ 67813 w 833311"/>
              <a:gd name="connsiteY58" fmla="*/ 4062202 h 5490305"/>
              <a:gd name="connsiteX59" fmla="*/ 12231 w 833311"/>
              <a:gd name="connsiteY59" fmla="*/ 4862525 h 5490305"/>
              <a:gd name="connsiteX60" fmla="*/ 209111 w 833311"/>
              <a:gd name="connsiteY60" fmla="*/ 5048039 h 5490305"/>
              <a:gd name="connsiteX61" fmla="*/ 271389 w 833311"/>
              <a:gd name="connsiteY61" fmla="*/ 5076838 h 5490305"/>
              <a:gd name="connsiteX62" fmla="*/ 483027 w 833311"/>
              <a:gd name="connsiteY62" fmla="*/ 5169531 h 5490305"/>
              <a:gd name="connsiteX63" fmla="*/ 590894 w 833311"/>
              <a:gd name="connsiteY63" fmla="*/ 5168736 h 5490305"/>
              <a:gd name="connsiteX64" fmla="*/ 794471 w 833311"/>
              <a:gd name="connsiteY64" fmla="*/ 5167397 h 5490305"/>
              <a:gd name="connsiteX65" fmla="*/ 813891 w 833311"/>
              <a:gd name="connsiteY65" fmla="*/ 5145296 h 5490305"/>
              <a:gd name="connsiteX66" fmla="*/ 833311 w 833311"/>
              <a:gd name="connsiteY66" fmla="*/ 5123865 h 5490305"/>
              <a:gd name="connsiteX67" fmla="*/ 833311 w 833311"/>
              <a:gd name="connsiteY67" fmla="*/ 4169504 h 5490305"/>
              <a:gd name="connsiteX68" fmla="*/ 833311 w 833311"/>
              <a:gd name="connsiteY68" fmla="*/ 3215144 h 5490305"/>
              <a:gd name="connsiteX69" fmla="*/ 578841 w 833311"/>
              <a:gd name="connsiteY69" fmla="*/ 3215144 h 5490305"/>
              <a:gd name="connsiteX70" fmla="*/ 324370 w 833311"/>
              <a:gd name="connsiteY70" fmla="*/ 3215144 h 5490305"/>
              <a:gd name="connsiteX71" fmla="*/ 324370 w 833311"/>
              <a:gd name="connsiteY71" fmla="*/ 4159458 h 5490305"/>
              <a:gd name="connsiteX72" fmla="*/ 365219 w 833311"/>
              <a:gd name="connsiteY72" fmla="*/ 5159360 h 5490305"/>
              <a:gd name="connsiteX73" fmla="*/ 483027 w 833311"/>
              <a:gd name="connsiteY73" fmla="*/ 5169531 h 5490305"/>
              <a:gd name="connsiteX74" fmla="*/ 639776 w 833311"/>
              <a:gd name="connsiteY74" fmla="*/ 5463516 h 5490305"/>
              <a:gd name="connsiteX75" fmla="*/ 605623 w 833311"/>
              <a:gd name="connsiteY75" fmla="*/ 5452131 h 5490305"/>
              <a:gd name="connsiteX76" fmla="*/ 603614 w 833311"/>
              <a:gd name="connsiteY76" fmla="*/ 5337608 h 5490305"/>
              <a:gd name="connsiteX77" fmla="*/ 602275 w 833311"/>
              <a:gd name="connsiteY77" fmla="*/ 5235809 h 5490305"/>
              <a:gd name="connsiteX78" fmla="*/ 661205 w 833311"/>
              <a:gd name="connsiteY78" fmla="*/ 5235809 h 5490305"/>
              <a:gd name="connsiteX79" fmla="*/ 719465 w 833311"/>
              <a:gd name="connsiteY79" fmla="*/ 5235809 h 5490305"/>
              <a:gd name="connsiteX80" fmla="*/ 719465 w 833311"/>
              <a:gd name="connsiteY80" fmla="*/ 5319525 h 5490305"/>
              <a:gd name="connsiteX81" fmla="*/ 687321 w 833311"/>
              <a:gd name="connsiteY81" fmla="*/ 5456149 h 5490305"/>
              <a:gd name="connsiteX82" fmla="*/ 639776 w 833311"/>
              <a:gd name="connsiteY82" fmla="*/ 5463516 h 5490305"/>
              <a:gd name="connsiteX83" fmla="*/ 463655 w 833311"/>
              <a:gd name="connsiteY83" fmla="*/ 5490305 h 5490305"/>
              <a:gd name="connsiteX84" fmla="*/ 580176 w 833311"/>
              <a:gd name="connsiteY84" fmla="*/ 5490305 h 5490305"/>
              <a:gd name="connsiteX85" fmla="*/ 746251 w 833311"/>
              <a:gd name="connsiteY85" fmla="*/ 5319525 h 5490305"/>
              <a:gd name="connsiteX86" fmla="*/ 746251 w 833311"/>
              <a:gd name="connsiteY86" fmla="*/ 5215717 h 5490305"/>
              <a:gd name="connsiteX87" fmla="*/ 582185 w 833311"/>
              <a:gd name="connsiteY87" fmla="*/ 5215717 h 5490305"/>
              <a:gd name="connsiteX88" fmla="*/ 418118 w 833311"/>
              <a:gd name="connsiteY88" fmla="*/ 5215717 h 5490305"/>
              <a:gd name="connsiteX89" fmla="*/ 418118 w 833311"/>
              <a:gd name="connsiteY89" fmla="*/ 5330241 h 5490305"/>
              <a:gd name="connsiteX90" fmla="*/ 418118 w 833311"/>
              <a:gd name="connsiteY90" fmla="*/ 5444764 h 5490305"/>
              <a:gd name="connsiteX91" fmla="*/ 440887 w 833311"/>
              <a:gd name="connsiteY91" fmla="*/ 5467535 h 5490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833311" h="5490305">
                <a:moveTo>
                  <a:pt x="592232" y="770186"/>
                </a:moveTo>
                <a:lnTo>
                  <a:pt x="592232" y="450057"/>
                </a:lnTo>
                <a:cubicBezTo>
                  <a:pt x="592232" y="273249"/>
                  <a:pt x="590224" y="106487"/>
                  <a:pt x="588215" y="78359"/>
                </a:cubicBezTo>
                <a:lnTo>
                  <a:pt x="583527" y="26790"/>
                </a:lnTo>
                <a:lnTo>
                  <a:pt x="600268" y="26790"/>
                </a:lnTo>
                <a:cubicBezTo>
                  <a:pt x="615671" y="26790"/>
                  <a:pt x="619019" y="32817"/>
                  <a:pt x="638439" y="92423"/>
                </a:cubicBezTo>
                <a:cubicBezTo>
                  <a:pt x="681297" y="224359"/>
                  <a:pt x="709423" y="393130"/>
                  <a:pt x="725495" y="612800"/>
                </a:cubicBezTo>
                <a:cubicBezTo>
                  <a:pt x="730182" y="668388"/>
                  <a:pt x="734200" y="725984"/>
                  <a:pt x="735539" y="742058"/>
                </a:cubicBezTo>
                <a:lnTo>
                  <a:pt x="738218" y="770186"/>
                </a:lnTo>
                <a:lnTo>
                  <a:pt x="665225" y="770186"/>
                </a:lnTo>
                <a:close/>
                <a:moveTo>
                  <a:pt x="377942" y="796975"/>
                </a:moveTo>
                <a:lnTo>
                  <a:pt x="579509" y="796975"/>
                </a:lnTo>
                <a:lnTo>
                  <a:pt x="781746" y="796975"/>
                </a:lnTo>
                <a:lnTo>
                  <a:pt x="777058" y="745406"/>
                </a:lnTo>
                <a:cubicBezTo>
                  <a:pt x="749602" y="428626"/>
                  <a:pt x="699378" y="150689"/>
                  <a:pt x="651162" y="44872"/>
                </a:cubicBezTo>
                <a:lnTo>
                  <a:pt x="630403" y="0"/>
                </a:lnTo>
                <a:lnTo>
                  <a:pt x="581518" y="0"/>
                </a:lnTo>
                <a:lnTo>
                  <a:pt x="531963" y="0"/>
                </a:lnTo>
                <a:lnTo>
                  <a:pt x="515891" y="32147"/>
                </a:lnTo>
                <a:cubicBezTo>
                  <a:pt x="469015" y="125239"/>
                  <a:pt x="419461" y="380405"/>
                  <a:pt x="391335" y="673076"/>
                </a:cubicBezTo>
                <a:cubicBezTo>
                  <a:pt x="387317" y="713929"/>
                  <a:pt x="382629" y="758131"/>
                  <a:pt x="381290" y="772195"/>
                </a:cubicBezTo>
                <a:close/>
                <a:moveTo>
                  <a:pt x="418123" y="3114927"/>
                </a:moveTo>
                <a:lnTo>
                  <a:pt x="418123" y="2575797"/>
                </a:lnTo>
                <a:cubicBezTo>
                  <a:pt x="418123" y="1909419"/>
                  <a:pt x="428837" y="1385693"/>
                  <a:pt x="448927" y="1013995"/>
                </a:cubicBezTo>
                <a:cubicBezTo>
                  <a:pt x="453615" y="936307"/>
                  <a:pt x="453615" y="934967"/>
                  <a:pt x="469017" y="934967"/>
                </a:cubicBezTo>
                <a:lnTo>
                  <a:pt x="485089" y="934967"/>
                </a:lnTo>
                <a:lnTo>
                  <a:pt x="483750" y="2025282"/>
                </a:lnTo>
                <a:lnTo>
                  <a:pt x="481741" y="3114927"/>
                </a:lnTo>
                <a:lnTo>
                  <a:pt x="450267" y="3114927"/>
                </a:lnTo>
                <a:close/>
                <a:moveTo>
                  <a:pt x="833311" y="3178551"/>
                </a:moveTo>
                <a:lnTo>
                  <a:pt x="833311" y="2557715"/>
                </a:lnTo>
                <a:cubicBezTo>
                  <a:pt x="833311" y="1802933"/>
                  <a:pt x="821927" y="1371629"/>
                  <a:pt x="791123" y="951710"/>
                </a:cubicBezTo>
                <a:lnTo>
                  <a:pt x="783087" y="844554"/>
                </a:lnTo>
                <a:lnTo>
                  <a:pt x="581520" y="842545"/>
                </a:lnTo>
                <a:lnTo>
                  <a:pt x="379952" y="841205"/>
                </a:lnTo>
                <a:lnTo>
                  <a:pt x="375265" y="886077"/>
                </a:lnTo>
                <a:cubicBezTo>
                  <a:pt x="368568" y="964435"/>
                  <a:pt x="351827" y="1245720"/>
                  <a:pt x="344460" y="1417170"/>
                </a:cubicBezTo>
                <a:cubicBezTo>
                  <a:pt x="324371" y="1893346"/>
                  <a:pt x="315665" y="3167166"/>
                  <a:pt x="333076" y="3173863"/>
                </a:cubicBezTo>
                <a:cubicBezTo>
                  <a:pt x="337094" y="3175872"/>
                  <a:pt x="451606" y="3177882"/>
                  <a:pt x="587547" y="3177882"/>
                </a:cubicBezTo>
                <a:close/>
                <a:moveTo>
                  <a:pt x="469686" y="5070287"/>
                </a:moveTo>
                <a:cubicBezTo>
                  <a:pt x="448927" y="5070287"/>
                  <a:pt x="433525" y="5057562"/>
                  <a:pt x="424819" y="5034791"/>
                </a:cubicBezTo>
                <a:cubicBezTo>
                  <a:pt x="420131" y="5022066"/>
                  <a:pt x="418122" y="4734084"/>
                  <a:pt x="418122" y="4145394"/>
                </a:cubicBezTo>
                <a:lnTo>
                  <a:pt x="418122" y="3275419"/>
                </a:lnTo>
                <a:lnTo>
                  <a:pt x="451605" y="3275419"/>
                </a:lnTo>
                <a:lnTo>
                  <a:pt x="485088" y="3275419"/>
                </a:lnTo>
                <a:lnTo>
                  <a:pt x="485088" y="4172853"/>
                </a:lnTo>
                <a:lnTo>
                  <a:pt x="485088" y="5070287"/>
                </a:lnTo>
                <a:close/>
                <a:moveTo>
                  <a:pt x="271389" y="5076838"/>
                </a:moveTo>
                <a:cubicBezTo>
                  <a:pt x="275407" y="5076838"/>
                  <a:pt x="278086" y="5014553"/>
                  <a:pt x="278086" y="4917443"/>
                </a:cubicBezTo>
                <a:lnTo>
                  <a:pt x="278086" y="4757378"/>
                </a:lnTo>
                <a:lnTo>
                  <a:pt x="243264" y="4769433"/>
                </a:lnTo>
                <a:cubicBezTo>
                  <a:pt x="201075" y="4784167"/>
                  <a:pt x="190361" y="4784837"/>
                  <a:pt x="168262" y="4774791"/>
                </a:cubicBezTo>
                <a:cubicBezTo>
                  <a:pt x="136118" y="4760057"/>
                  <a:pt x="135449" y="4754029"/>
                  <a:pt x="139467" y="4364918"/>
                </a:cubicBezTo>
                <a:cubicBezTo>
                  <a:pt x="144154" y="3928926"/>
                  <a:pt x="154199" y="3681127"/>
                  <a:pt x="168262" y="3658357"/>
                </a:cubicBezTo>
                <a:cubicBezTo>
                  <a:pt x="181655" y="3637595"/>
                  <a:pt x="201075" y="3631568"/>
                  <a:pt x="233888" y="3637595"/>
                </a:cubicBezTo>
                <a:cubicBezTo>
                  <a:pt x="268041" y="3643623"/>
                  <a:pt x="272729" y="3637595"/>
                  <a:pt x="269380" y="3591384"/>
                </a:cubicBezTo>
                <a:cubicBezTo>
                  <a:pt x="266702" y="3551870"/>
                  <a:pt x="240585" y="3506998"/>
                  <a:pt x="210450" y="3490255"/>
                </a:cubicBezTo>
                <a:cubicBezTo>
                  <a:pt x="185673" y="3476191"/>
                  <a:pt x="156878" y="3489586"/>
                  <a:pt x="138127" y="3523742"/>
                </a:cubicBezTo>
                <a:cubicBezTo>
                  <a:pt x="120716" y="3553879"/>
                  <a:pt x="121386" y="3550531"/>
                  <a:pt x="67813" y="4062202"/>
                </a:cubicBezTo>
                <a:cubicBezTo>
                  <a:pt x="-7858" y="4778809"/>
                  <a:pt x="-9867" y="4807608"/>
                  <a:pt x="12231" y="4862525"/>
                </a:cubicBezTo>
                <a:cubicBezTo>
                  <a:pt x="41027" y="4932177"/>
                  <a:pt x="109332" y="4996470"/>
                  <a:pt x="209111" y="5048039"/>
                </a:cubicBezTo>
                <a:cubicBezTo>
                  <a:pt x="239915" y="5064113"/>
                  <a:pt x="268041" y="5076838"/>
                  <a:pt x="271389" y="5076838"/>
                </a:cubicBezTo>
                <a:close/>
                <a:moveTo>
                  <a:pt x="483027" y="5169531"/>
                </a:moveTo>
                <a:cubicBezTo>
                  <a:pt x="510996" y="5169531"/>
                  <a:pt x="546195" y="5169238"/>
                  <a:pt x="590894" y="5168736"/>
                </a:cubicBezTo>
                <a:lnTo>
                  <a:pt x="794471" y="5167397"/>
                </a:lnTo>
                <a:lnTo>
                  <a:pt x="813891" y="5145296"/>
                </a:lnTo>
                <a:lnTo>
                  <a:pt x="833311" y="5123865"/>
                </a:lnTo>
                <a:lnTo>
                  <a:pt x="833311" y="4169504"/>
                </a:lnTo>
                <a:lnTo>
                  <a:pt x="833311" y="3215144"/>
                </a:lnTo>
                <a:lnTo>
                  <a:pt x="578841" y="3215144"/>
                </a:lnTo>
                <a:lnTo>
                  <a:pt x="324370" y="3215144"/>
                </a:lnTo>
                <a:lnTo>
                  <a:pt x="324370" y="4159458"/>
                </a:lnTo>
                <a:cubicBezTo>
                  <a:pt x="324370" y="5197535"/>
                  <a:pt x="321692" y="5137929"/>
                  <a:pt x="365219" y="5159360"/>
                </a:cubicBezTo>
                <a:cubicBezTo>
                  <a:pt x="380286" y="5166894"/>
                  <a:pt x="399121" y="5169532"/>
                  <a:pt x="483027" y="5169531"/>
                </a:cubicBezTo>
                <a:close/>
                <a:moveTo>
                  <a:pt x="639776" y="5463516"/>
                </a:moveTo>
                <a:cubicBezTo>
                  <a:pt x="611650" y="5463516"/>
                  <a:pt x="605623" y="5461507"/>
                  <a:pt x="605623" y="5452131"/>
                </a:cubicBezTo>
                <a:cubicBezTo>
                  <a:pt x="605623" y="5445434"/>
                  <a:pt x="604953" y="5393865"/>
                  <a:pt x="603614" y="5337608"/>
                </a:cubicBezTo>
                <a:lnTo>
                  <a:pt x="602275" y="5235809"/>
                </a:lnTo>
                <a:lnTo>
                  <a:pt x="661205" y="5235809"/>
                </a:lnTo>
                <a:lnTo>
                  <a:pt x="719465" y="5235809"/>
                </a:lnTo>
                <a:lnTo>
                  <a:pt x="719465" y="5319525"/>
                </a:lnTo>
                <a:cubicBezTo>
                  <a:pt x="719465" y="5409938"/>
                  <a:pt x="711429" y="5443425"/>
                  <a:pt x="687321" y="5456149"/>
                </a:cubicBezTo>
                <a:cubicBezTo>
                  <a:pt x="679285" y="5460168"/>
                  <a:pt x="658526" y="5463516"/>
                  <a:pt x="639776" y="5463516"/>
                </a:cubicBezTo>
                <a:close/>
                <a:moveTo>
                  <a:pt x="463655" y="5490305"/>
                </a:moveTo>
                <a:lnTo>
                  <a:pt x="580176" y="5490305"/>
                </a:lnTo>
                <a:cubicBezTo>
                  <a:pt x="744912" y="5490305"/>
                  <a:pt x="746251" y="5488966"/>
                  <a:pt x="746251" y="5319525"/>
                </a:cubicBezTo>
                <a:lnTo>
                  <a:pt x="746251" y="5215717"/>
                </a:lnTo>
                <a:lnTo>
                  <a:pt x="582185" y="5215717"/>
                </a:lnTo>
                <a:lnTo>
                  <a:pt x="418118" y="5215717"/>
                </a:lnTo>
                <a:lnTo>
                  <a:pt x="418118" y="5330241"/>
                </a:lnTo>
                <a:lnTo>
                  <a:pt x="418118" y="5444764"/>
                </a:lnTo>
                <a:lnTo>
                  <a:pt x="440887" y="5467535"/>
                </a:lnTo>
                <a:close/>
              </a:path>
            </a:pathLst>
          </a:custGeom>
          <a:solidFill>
            <a:schemeClr val="accent6"/>
          </a:solidFill>
          <a:ln w="670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B082F6-328C-4E4A-9692-1157E399FEB8}"/>
              </a:ext>
            </a:extLst>
          </p:cNvPr>
          <p:cNvSpPr txBox="1"/>
          <p:nvPr/>
        </p:nvSpPr>
        <p:spPr>
          <a:xfrm>
            <a:off x="1622612" y="331694"/>
            <a:ext cx="4648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Georgia" panose="02040502050405020303" pitchFamily="18" charset="0"/>
              </a:rPr>
              <a:t>SQL Queries</a:t>
            </a:r>
            <a:endParaRPr lang="en-IN" sz="3200" dirty="0">
              <a:solidFill>
                <a:schemeClr val="bg1"/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81ABAB-42A8-450B-92C2-131E1B352F29}"/>
              </a:ext>
            </a:extLst>
          </p:cNvPr>
          <p:cNvSpPr txBox="1"/>
          <p:nvPr/>
        </p:nvSpPr>
        <p:spPr>
          <a:xfrm>
            <a:off x="995083" y="1674620"/>
            <a:ext cx="23218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Customer Location Breakdown</a:t>
            </a:r>
            <a:r>
              <a:rPr lang="en-IN" sz="2800" dirty="0">
                <a:solidFill>
                  <a:schemeClr val="bg1"/>
                </a:solidFill>
              </a:rPr>
              <a:t>:</a:t>
            </a:r>
            <a:endParaRPr lang="en-IN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8DA48E-350E-4873-A903-79805EC77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273" y="1003221"/>
            <a:ext cx="5154310" cy="559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9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9BA5152-1C6C-4B2A-ADB7-52D333166C89}"/>
              </a:ext>
            </a:extLst>
          </p:cNvPr>
          <p:cNvSpPr txBox="1"/>
          <p:nvPr/>
        </p:nvSpPr>
        <p:spPr>
          <a:xfrm>
            <a:off x="1622612" y="331694"/>
            <a:ext cx="4648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Georgia" panose="02040502050405020303" pitchFamily="18" charset="0"/>
              </a:rPr>
              <a:t>SQL Queries</a:t>
            </a:r>
            <a:endParaRPr lang="en-IN" sz="3200" dirty="0">
              <a:solidFill>
                <a:schemeClr val="bg1"/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9B52D-9F0D-4532-B457-C25D1E256D86}"/>
              </a:ext>
            </a:extLst>
          </p:cNvPr>
          <p:cNvSpPr txBox="1"/>
          <p:nvPr/>
        </p:nvSpPr>
        <p:spPr>
          <a:xfrm>
            <a:off x="995083" y="1674620"/>
            <a:ext cx="23128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Active Customers</a:t>
            </a:r>
            <a:r>
              <a:rPr lang="en-IN" sz="2800" dirty="0">
                <a:solidFill>
                  <a:schemeClr val="bg1"/>
                </a:solidFill>
              </a:rPr>
              <a:t>:</a:t>
            </a:r>
            <a:endParaRPr lang="en-IN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A231F4-0324-484E-B070-4A5AB2A23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151" y="1232412"/>
            <a:ext cx="7087143" cy="520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57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1F922B16-04EB-408D-989E-7A4CEFA313BF}"/>
              </a:ext>
            </a:extLst>
          </p:cNvPr>
          <p:cNvSpPr txBox="1"/>
          <p:nvPr/>
        </p:nvSpPr>
        <p:spPr>
          <a:xfrm>
            <a:off x="1622612" y="331694"/>
            <a:ext cx="4648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Georgia" panose="02040502050405020303" pitchFamily="18" charset="0"/>
              </a:rPr>
              <a:t>SQL Queries</a:t>
            </a:r>
            <a:endParaRPr lang="en-IN" sz="3200" dirty="0">
              <a:solidFill>
                <a:schemeClr val="bg1"/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D5B25-703D-4A8C-9394-C1B368BC490B}"/>
              </a:ext>
            </a:extLst>
          </p:cNvPr>
          <p:cNvSpPr txBox="1"/>
          <p:nvPr/>
        </p:nvSpPr>
        <p:spPr>
          <a:xfrm>
            <a:off x="995083" y="1674620"/>
            <a:ext cx="22770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Customer Without Orders</a:t>
            </a:r>
            <a:r>
              <a:rPr lang="en-IN" sz="2800" dirty="0">
                <a:solidFill>
                  <a:schemeClr val="bg1"/>
                </a:solidFill>
              </a:rPr>
              <a:t>:</a:t>
            </a:r>
            <a:endParaRPr lang="en-IN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734CE-269B-4CA0-817E-C3D2C0168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967" y="1143946"/>
            <a:ext cx="5593174" cy="52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89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03564FCA-8EF4-1A8B-2521-B514580BB29C}"/>
              </a:ext>
            </a:extLst>
          </p:cNvPr>
          <p:cNvGrpSpPr/>
          <p:nvPr/>
        </p:nvGrpSpPr>
        <p:grpSpPr>
          <a:xfrm>
            <a:off x="10026383" y="5824353"/>
            <a:ext cx="2043558" cy="822454"/>
            <a:chOff x="9060811" y="1355983"/>
            <a:chExt cx="2043558" cy="822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8F3B1A-9B61-2947-5CD2-B53A073A8C6B}"/>
                </a:ext>
              </a:extLst>
            </p:cNvPr>
            <p:cNvSpPr/>
            <p:nvPr/>
          </p:nvSpPr>
          <p:spPr>
            <a:xfrm>
              <a:off x="9060811" y="1355983"/>
              <a:ext cx="2043558" cy="822454"/>
            </a:xfrm>
            <a:custGeom>
              <a:avLst/>
              <a:gdLst>
                <a:gd name="connsiteX0" fmla="*/ 16293 w 2350108"/>
                <a:gd name="connsiteY0" fmla="*/ 152019 h 945832"/>
                <a:gd name="connsiteX1" fmla="*/ 11531 w 2350108"/>
                <a:gd name="connsiteY1" fmla="*/ 513302 h 945832"/>
                <a:gd name="connsiteX2" fmla="*/ 1071473 w 2350108"/>
                <a:gd name="connsiteY2" fmla="*/ 945833 h 945832"/>
                <a:gd name="connsiteX3" fmla="*/ 2350109 w 2350108"/>
                <a:gd name="connsiteY3" fmla="*/ 722471 h 945832"/>
                <a:gd name="connsiteX4" fmla="*/ 2221807 w 2350108"/>
                <a:gd name="connsiteY4" fmla="*/ 693992 h 945832"/>
                <a:gd name="connsiteX5" fmla="*/ 2206758 w 2350108"/>
                <a:gd name="connsiteY5" fmla="*/ 386620 h 945832"/>
                <a:gd name="connsiteX6" fmla="*/ 2319057 w 2350108"/>
                <a:gd name="connsiteY6" fmla="*/ 374142 h 945832"/>
                <a:gd name="connsiteX7" fmla="*/ 1042993 w 2350108"/>
                <a:gd name="connsiteY7" fmla="*/ 0 h 945832"/>
                <a:gd name="connsiteX8" fmla="*/ 16293 w 2350108"/>
                <a:gd name="connsiteY8" fmla="*/ 152114 h 9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0108" h="945832">
                  <a:moveTo>
                    <a:pt x="16293" y="152019"/>
                  </a:moveTo>
                  <a:cubicBezTo>
                    <a:pt x="16293" y="152019"/>
                    <a:pt x="-16949" y="437197"/>
                    <a:pt x="11531" y="513302"/>
                  </a:cubicBezTo>
                  <a:lnTo>
                    <a:pt x="1071473" y="945833"/>
                  </a:lnTo>
                  <a:lnTo>
                    <a:pt x="2350109" y="722471"/>
                  </a:lnTo>
                  <a:lnTo>
                    <a:pt x="2221807" y="693992"/>
                  </a:lnTo>
                  <a:lnTo>
                    <a:pt x="2206758" y="386620"/>
                  </a:lnTo>
                  <a:lnTo>
                    <a:pt x="2319057" y="374142"/>
                  </a:lnTo>
                  <a:lnTo>
                    <a:pt x="1042993" y="0"/>
                  </a:lnTo>
                  <a:lnTo>
                    <a:pt x="16293" y="152114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B19D955-96E3-EF85-94EB-3FC02100F0A8}"/>
                </a:ext>
              </a:extLst>
            </p:cNvPr>
            <p:cNvSpPr/>
            <p:nvPr/>
          </p:nvSpPr>
          <p:spPr>
            <a:xfrm>
              <a:off x="9977686" y="1695846"/>
              <a:ext cx="1039882" cy="438445"/>
            </a:xfrm>
            <a:custGeom>
              <a:avLst/>
              <a:gdLst>
                <a:gd name="connsiteX0" fmla="*/ 1186444 w 1195873"/>
                <a:gd name="connsiteY0" fmla="*/ 346 h 504218"/>
                <a:gd name="connsiteX1" fmla="*/ 50397 w 1195873"/>
                <a:gd name="connsiteY1" fmla="*/ 147698 h 504218"/>
                <a:gd name="connsiteX2" fmla="*/ 83639 w 1195873"/>
                <a:gd name="connsiteY2" fmla="*/ 504219 h 504218"/>
                <a:gd name="connsiteX3" fmla="*/ 1195873 w 1195873"/>
                <a:gd name="connsiteY3" fmla="*/ 323624 h 504218"/>
                <a:gd name="connsiteX4" fmla="*/ 1186348 w 1195873"/>
                <a:gd name="connsiteY4" fmla="*/ 441 h 50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873" h="504218">
                  <a:moveTo>
                    <a:pt x="1186444" y="346"/>
                  </a:moveTo>
                  <a:lnTo>
                    <a:pt x="50397" y="147698"/>
                  </a:lnTo>
                  <a:cubicBezTo>
                    <a:pt x="50397" y="147698"/>
                    <a:pt x="-82667" y="399634"/>
                    <a:pt x="83639" y="504219"/>
                  </a:cubicBezTo>
                  <a:lnTo>
                    <a:pt x="1195873" y="323624"/>
                  </a:lnTo>
                  <a:cubicBezTo>
                    <a:pt x="1195873" y="323624"/>
                    <a:pt x="1186348" y="-13846"/>
                    <a:pt x="1186348" y="44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AEF675-DE7A-C401-C44D-F72B631E3C50}"/>
              </a:ext>
            </a:extLst>
          </p:cNvPr>
          <p:cNvGrpSpPr/>
          <p:nvPr/>
        </p:nvGrpSpPr>
        <p:grpSpPr>
          <a:xfrm>
            <a:off x="10154774" y="5753852"/>
            <a:ext cx="1705199" cy="522039"/>
            <a:chOff x="9349468" y="1295610"/>
            <a:chExt cx="1471477" cy="45048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E24F2C-59F5-A47D-DCA8-94E53AD2B6DF}"/>
                </a:ext>
              </a:extLst>
            </p:cNvPr>
            <p:cNvSpPr/>
            <p:nvPr/>
          </p:nvSpPr>
          <p:spPr>
            <a:xfrm>
              <a:off x="9349468" y="1295610"/>
              <a:ext cx="1471477" cy="450486"/>
            </a:xfrm>
            <a:custGeom>
              <a:avLst/>
              <a:gdLst>
                <a:gd name="connsiteX0" fmla="*/ 0 w 1692211"/>
                <a:gd name="connsiteY0" fmla="*/ 109347 h 518064"/>
                <a:gd name="connsiteX1" fmla="*/ 0 w 1692211"/>
                <a:gd name="connsiteY1" fmla="*/ 385000 h 518064"/>
                <a:gd name="connsiteX2" fmla="*/ 1226344 w 1692211"/>
                <a:gd name="connsiteY2" fmla="*/ 518065 h 518064"/>
                <a:gd name="connsiteX3" fmla="*/ 1692212 w 1692211"/>
                <a:gd name="connsiteY3" fmla="*/ 370713 h 518064"/>
                <a:gd name="connsiteX4" fmla="*/ 1630394 w 1692211"/>
                <a:gd name="connsiteY4" fmla="*/ 346996 h 518064"/>
                <a:gd name="connsiteX5" fmla="*/ 1635157 w 1692211"/>
                <a:gd name="connsiteY5" fmla="*/ 123539 h 518064"/>
                <a:gd name="connsiteX6" fmla="*/ 1682687 w 1692211"/>
                <a:gd name="connsiteY6" fmla="*/ 104584 h 518064"/>
                <a:gd name="connsiteX7" fmla="*/ 537115 w 1692211"/>
                <a:gd name="connsiteY7" fmla="*/ 0 h 518064"/>
                <a:gd name="connsiteX8" fmla="*/ 0 w 1692211"/>
                <a:gd name="connsiteY8" fmla="*/ 109347 h 518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2211" h="518064">
                  <a:moveTo>
                    <a:pt x="0" y="109347"/>
                  </a:moveTo>
                  <a:lnTo>
                    <a:pt x="0" y="385000"/>
                  </a:lnTo>
                  <a:lnTo>
                    <a:pt x="1226344" y="518065"/>
                  </a:lnTo>
                  <a:lnTo>
                    <a:pt x="1692212" y="370713"/>
                  </a:lnTo>
                  <a:lnTo>
                    <a:pt x="1630394" y="346996"/>
                  </a:lnTo>
                  <a:lnTo>
                    <a:pt x="1635157" y="123539"/>
                  </a:lnTo>
                  <a:lnTo>
                    <a:pt x="1682687" y="104584"/>
                  </a:lnTo>
                  <a:lnTo>
                    <a:pt x="537115" y="0"/>
                  </a:lnTo>
                  <a:lnTo>
                    <a:pt x="0" y="10934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Georgia" panose="02040502050405020303" pitchFamily="18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93E84A-C9FD-1E25-8C42-36B6506A28AB}"/>
                </a:ext>
              </a:extLst>
            </p:cNvPr>
            <p:cNvSpPr/>
            <p:nvPr/>
          </p:nvSpPr>
          <p:spPr>
            <a:xfrm>
              <a:off x="10411705" y="1393757"/>
              <a:ext cx="380251" cy="327573"/>
            </a:xfrm>
            <a:custGeom>
              <a:avLst/>
              <a:gdLst>
                <a:gd name="connsiteX0" fmla="*/ 437293 w 437292"/>
                <a:gd name="connsiteY0" fmla="*/ 0 h 376713"/>
                <a:gd name="connsiteX1" fmla="*/ 0 w 437292"/>
                <a:gd name="connsiteY1" fmla="*/ 120015 h 376713"/>
                <a:gd name="connsiteX2" fmla="*/ 0 w 437292"/>
                <a:gd name="connsiteY2" fmla="*/ 348234 h 376713"/>
                <a:gd name="connsiteX3" fmla="*/ 0 w 437292"/>
                <a:gd name="connsiteY3" fmla="*/ 376714 h 376713"/>
                <a:gd name="connsiteX4" fmla="*/ 431197 w 437292"/>
                <a:gd name="connsiteY4" fmla="*/ 240125 h 376713"/>
                <a:gd name="connsiteX5" fmla="*/ 437293 w 437292"/>
                <a:gd name="connsiteY5" fmla="*/ 0 h 376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292" h="376713">
                  <a:moveTo>
                    <a:pt x="437293" y="0"/>
                  </a:moveTo>
                  <a:lnTo>
                    <a:pt x="0" y="120015"/>
                  </a:lnTo>
                  <a:lnTo>
                    <a:pt x="0" y="348234"/>
                  </a:lnTo>
                  <a:lnTo>
                    <a:pt x="0" y="376714"/>
                  </a:lnTo>
                  <a:lnTo>
                    <a:pt x="431197" y="240125"/>
                  </a:lnTo>
                  <a:lnTo>
                    <a:pt x="437293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49607E-8A6F-9657-0ED3-3675BC4E3D29}"/>
              </a:ext>
            </a:extLst>
          </p:cNvPr>
          <p:cNvSpPr/>
          <p:nvPr/>
        </p:nvSpPr>
        <p:spPr>
          <a:xfrm rot="5400000" flipH="1" flipV="1">
            <a:off x="10959752" y="5259767"/>
            <a:ext cx="176821" cy="1164992"/>
          </a:xfrm>
          <a:custGeom>
            <a:avLst/>
            <a:gdLst>
              <a:gd name="connsiteX0" fmla="*/ 592232 w 833311"/>
              <a:gd name="connsiteY0" fmla="*/ 770186 h 5490305"/>
              <a:gd name="connsiteX1" fmla="*/ 592232 w 833311"/>
              <a:gd name="connsiteY1" fmla="*/ 450057 h 5490305"/>
              <a:gd name="connsiteX2" fmla="*/ 588215 w 833311"/>
              <a:gd name="connsiteY2" fmla="*/ 78359 h 5490305"/>
              <a:gd name="connsiteX3" fmla="*/ 583527 w 833311"/>
              <a:gd name="connsiteY3" fmla="*/ 26790 h 5490305"/>
              <a:gd name="connsiteX4" fmla="*/ 600268 w 833311"/>
              <a:gd name="connsiteY4" fmla="*/ 26790 h 5490305"/>
              <a:gd name="connsiteX5" fmla="*/ 638439 w 833311"/>
              <a:gd name="connsiteY5" fmla="*/ 92423 h 5490305"/>
              <a:gd name="connsiteX6" fmla="*/ 725495 w 833311"/>
              <a:gd name="connsiteY6" fmla="*/ 612800 h 5490305"/>
              <a:gd name="connsiteX7" fmla="*/ 735539 w 833311"/>
              <a:gd name="connsiteY7" fmla="*/ 742058 h 5490305"/>
              <a:gd name="connsiteX8" fmla="*/ 738218 w 833311"/>
              <a:gd name="connsiteY8" fmla="*/ 770186 h 5490305"/>
              <a:gd name="connsiteX9" fmla="*/ 665225 w 833311"/>
              <a:gd name="connsiteY9" fmla="*/ 770186 h 5490305"/>
              <a:gd name="connsiteX10" fmla="*/ 377942 w 833311"/>
              <a:gd name="connsiteY10" fmla="*/ 796975 h 5490305"/>
              <a:gd name="connsiteX11" fmla="*/ 579509 w 833311"/>
              <a:gd name="connsiteY11" fmla="*/ 796975 h 5490305"/>
              <a:gd name="connsiteX12" fmla="*/ 781746 w 833311"/>
              <a:gd name="connsiteY12" fmla="*/ 796975 h 5490305"/>
              <a:gd name="connsiteX13" fmla="*/ 777058 w 833311"/>
              <a:gd name="connsiteY13" fmla="*/ 745406 h 5490305"/>
              <a:gd name="connsiteX14" fmla="*/ 651162 w 833311"/>
              <a:gd name="connsiteY14" fmla="*/ 44872 h 5490305"/>
              <a:gd name="connsiteX15" fmla="*/ 630403 w 833311"/>
              <a:gd name="connsiteY15" fmla="*/ 0 h 5490305"/>
              <a:gd name="connsiteX16" fmla="*/ 581518 w 833311"/>
              <a:gd name="connsiteY16" fmla="*/ 0 h 5490305"/>
              <a:gd name="connsiteX17" fmla="*/ 531963 w 833311"/>
              <a:gd name="connsiteY17" fmla="*/ 0 h 5490305"/>
              <a:gd name="connsiteX18" fmla="*/ 515891 w 833311"/>
              <a:gd name="connsiteY18" fmla="*/ 32147 h 5490305"/>
              <a:gd name="connsiteX19" fmla="*/ 391335 w 833311"/>
              <a:gd name="connsiteY19" fmla="*/ 673076 h 5490305"/>
              <a:gd name="connsiteX20" fmla="*/ 381290 w 833311"/>
              <a:gd name="connsiteY20" fmla="*/ 772195 h 5490305"/>
              <a:gd name="connsiteX21" fmla="*/ 418123 w 833311"/>
              <a:gd name="connsiteY21" fmla="*/ 3114927 h 5490305"/>
              <a:gd name="connsiteX22" fmla="*/ 418123 w 833311"/>
              <a:gd name="connsiteY22" fmla="*/ 2575797 h 5490305"/>
              <a:gd name="connsiteX23" fmla="*/ 448927 w 833311"/>
              <a:gd name="connsiteY23" fmla="*/ 1013995 h 5490305"/>
              <a:gd name="connsiteX24" fmla="*/ 469017 w 833311"/>
              <a:gd name="connsiteY24" fmla="*/ 934967 h 5490305"/>
              <a:gd name="connsiteX25" fmla="*/ 485089 w 833311"/>
              <a:gd name="connsiteY25" fmla="*/ 934967 h 5490305"/>
              <a:gd name="connsiteX26" fmla="*/ 483750 w 833311"/>
              <a:gd name="connsiteY26" fmla="*/ 2025282 h 5490305"/>
              <a:gd name="connsiteX27" fmla="*/ 481741 w 833311"/>
              <a:gd name="connsiteY27" fmla="*/ 3114927 h 5490305"/>
              <a:gd name="connsiteX28" fmla="*/ 450267 w 833311"/>
              <a:gd name="connsiteY28" fmla="*/ 3114927 h 5490305"/>
              <a:gd name="connsiteX29" fmla="*/ 833311 w 833311"/>
              <a:gd name="connsiteY29" fmla="*/ 3178551 h 5490305"/>
              <a:gd name="connsiteX30" fmla="*/ 833311 w 833311"/>
              <a:gd name="connsiteY30" fmla="*/ 2557715 h 5490305"/>
              <a:gd name="connsiteX31" fmla="*/ 791123 w 833311"/>
              <a:gd name="connsiteY31" fmla="*/ 951710 h 5490305"/>
              <a:gd name="connsiteX32" fmla="*/ 783087 w 833311"/>
              <a:gd name="connsiteY32" fmla="*/ 844554 h 5490305"/>
              <a:gd name="connsiteX33" fmla="*/ 581520 w 833311"/>
              <a:gd name="connsiteY33" fmla="*/ 842545 h 5490305"/>
              <a:gd name="connsiteX34" fmla="*/ 379952 w 833311"/>
              <a:gd name="connsiteY34" fmla="*/ 841205 h 5490305"/>
              <a:gd name="connsiteX35" fmla="*/ 375265 w 833311"/>
              <a:gd name="connsiteY35" fmla="*/ 886077 h 5490305"/>
              <a:gd name="connsiteX36" fmla="*/ 344460 w 833311"/>
              <a:gd name="connsiteY36" fmla="*/ 1417170 h 5490305"/>
              <a:gd name="connsiteX37" fmla="*/ 333076 w 833311"/>
              <a:gd name="connsiteY37" fmla="*/ 3173863 h 5490305"/>
              <a:gd name="connsiteX38" fmla="*/ 587547 w 833311"/>
              <a:gd name="connsiteY38" fmla="*/ 3177882 h 5490305"/>
              <a:gd name="connsiteX39" fmla="*/ 469686 w 833311"/>
              <a:gd name="connsiteY39" fmla="*/ 5070287 h 5490305"/>
              <a:gd name="connsiteX40" fmla="*/ 424819 w 833311"/>
              <a:gd name="connsiteY40" fmla="*/ 5034791 h 5490305"/>
              <a:gd name="connsiteX41" fmla="*/ 418122 w 833311"/>
              <a:gd name="connsiteY41" fmla="*/ 4145394 h 5490305"/>
              <a:gd name="connsiteX42" fmla="*/ 418122 w 833311"/>
              <a:gd name="connsiteY42" fmla="*/ 3275419 h 5490305"/>
              <a:gd name="connsiteX43" fmla="*/ 451605 w 833311"/>
              <a:gd name="connsiteY43" fmla="*/ 3275419 h 5490305"/>
              <a:gd name="connsiteX44" fmla="*/ 485088 w 833311"/>
              <a:gd name="connsiteY44" fmla="*/ 3275419 h 5490305"/>
              <a:gd name="connsiteX45" fmla="*/ 485088 w 833311"/>
              <a:gd name="connsiteY45" fmla="*/ 4172853 h 5490305"/>
              <a:gd name="connsiteX46" fmla="*/ 485088 w 833311"/>
              <a:gd name="connsiteY46" fmla="*/ 5070287 h 5490305"/>
              <a:gd name="connsiteX47" fmla="*/ 271389 w 833311"/>
              <a:gd name="connsiteY47" fmla="*/ 5076838 h 5490305"/>
              <a:gd name="connsiteX48" fmla="*/ 278086 w 833311"/>
              <a:gd name="connsiteY48" fmla="*/ 4917443 h 5490305"/>
              <a:gd name="connsiteX49" fmla="*/ 278086 w 833311"/>
              <a:gd name="connsiteY49" fmla="*/ 4757378 h 5490305"/>
              <a:gd name="connsiteX50" fmla="*/ 243264 w 833311"/>
              <a:gd name="connsiteY50" fmla="*/ 4769433 h 5490305"/>
              <a:gd name="connsiteX51" fmla="*/ 168262 w 833311"/>
              <a:gd name="connsiteY51" fmla="*/ 4774791 h 5490305"/>
              <a:gd name="connsiteX52" fmla="*/ 139467 w 833311"/>
              <a:gd name="connsiteY52" fmla="*/ 4364918 h 5490305"/>
              <a:gd name="connsiteX53" fmla="*/ 168262 w 833311"/>
              <a:gd name="connsiteY53" fmla="*/ 3658357 h 5490305"/>
              <a:gd name="connsiteX54" fmla="*/ 233888 w 833311"/>
              <a:gd name="connsiteY54" fmla="*/ 3637595 h 5490305"/>
              <a:gd name="connsiteX55" fmla="*/ 269380 w 833311"/>
              <a:gd name="connsiteY55" fmla="*/ 3591384 h 5490305"/>
              <a:gd name="connsiteX56" fmla="*/ 210450 w 833311"/>
              <a:gd name="connsiteY56" fmla="*/ 3490255 h 5490305"/>
              <a:gd name="connsiteX57" fmla="*/ 138127 w 833311"/>
              <a:gd name="connsiteY57" fmla="*/ 3523742 h 5490305"/>
              <a:gd name="connsiteX58" fmla="*/ 67813 w 833311"/>
              <a:gd name="connsiteY58" fmla="*/ 4062202 h 5490305"/>
              <a:gd name="connsiteX59" fmla="*/ 12231 w 833311"/>
              <a:gd name="connsiteY59" fmla="*/ 4862525 h 5490305"/>
              <a:gd name="connsiteX60" fmla="*/ 209111 w 833311"/>
              <a:gd name="connsiteY60" fmla="*/ 5048039 h 5490305"/>
              <a:gd name="connsiteX61" fmla="*/ 271389 w 833311"/>
              <a:gd name="connsiteY61" fmla="*/ 5076838 h 5490305"/>
              <a:gd name="connsiteX62" fmla="*/ 483027 w 833311"/>
              <a:gd name="connsiteY62" fmla="*/ 5169531 h 5490305"/>
              <a:gd name="connsiteX63" fmla="*/ 590894 w 833311"/>
              <a:gd name="connsiteY63" fmla="*/ 5168736 h 5490305"/>
              <a:gd name="connsiteX64" fmla="*/ 794471 w 833311"/>
              <a:gd name="connsiteY64" fmla="*/ 5167397 h 5490305"/>
              <a:gd name="connsiteX65" fmla="*/ 813891 w 833311"/>
              <a:gd name="connsiteY65" fmla="*/ 5145296 h 5490305"/>
              <a:gd name="connsiteX66" fmla="*/ 833311 w 833311"/>
              <a:gd name="connsiteY66" fmla="*/ 5123865 h 5490305"/>
              <a:gd name="connsiteX67" fmla="*/ 833311 w 833311"/>
              <a:gd name="connsiteY67" fmla="*/ 4169504 h 5490305"/>
              <a:gd name="connsiteX68" fmla="*/ 833311 w 833311"/>
              <a:gd name="connsiteY68" fmla="*/ 3215144 h 5490305"/>
              <a:gd name="connsiteX69" fmla="*/ 578841 w 833311"/>
              <a:gd name="connsiteY69" fmla="*/ 3215144 h 5490305"/>
              <a:gd name="connsiteX70" fmla="*/ 324370 w 833311"/>
              <a:gd name="connsiteY70" fmla="*/ 3215144 h 5490305"/>
              <a:gd name="connsiteX71" fmla="*/ 324370 w 833311"/>
              <a:gd name="connsiteY71" fmla="*/ 4159458 h 5490305"/>
              <a:gd name="connsiteX72" fmla="*/ 365219 w 833311"/>
              <a:gd name="connsiteY72" fmla="*/ 5159360 h 5490305"/>
              <a:gd name="connsiteX73" fmla="*/ 483027 w 833311"/>
              <a:gd name="connsiteY73" fmla="*/ 5169531 h 5490305"/>
              <a:gd name="connsiteX74" fmla="*/ 639776 w 833311"/>
              <a:gd name="connsiteY74" fmla="*/ 5463516 h 5490305"/>
              <a:gd name="connsiteX75" fmla="*/ 605623 w 833311"/>
              <a:gd name="connsiteY75" fmla="*/ 5452131 h 5490305"/>
              <a:gd name="connsiteX76" fmla="*/ 603614 w 833311"/>
              <a:gd name="connsiteY76" fmla="*/ 5337608 h 5490305"/>
              <a:gd name="connsiteX77" fmla="*/ 602275 w 833311"/>
              <a:gd name="connsiteY77" fmla="*/ 5235809 h 5490305"/>
              <a:gd name="connsiteX78" fmla="*/ 661205 w 833311"/>
              <a:gd name="connsiteY78" fmla="*/ 5235809 h 5490305"/>
              <a:gd name="connsiteX79" fmla="*/ 719465 w 833311"/>
              <a:gd name="connsiteY79" fmla="*/ 5235809 h 5490305"/>
              <a:gd name="connsiteX80" fmla="*/ 719465 w 833311"/>
              <a:gd name="connsiteY80" fmla="*/ 5319525 h 5490305"/>
              <a:gd name="connsiteX81" fmla="*/ 687321 w 833311"/>
              <a:gd name="connsiteY81" fmla="*/ 5456149 h 5490305"/>
              <a:gd name="connsiteX82" fmla="*/ 639776 w 833311"/>
              <a:gd name="connsiteY82" fmla="*/ 5463516 h 5490305"/>
              <a:gd name="connsiteX83" fmla="*/ 463655 w 833311"/>
              <a:gd name="connsiteY83" fmla="*/ 5490305 h 5490305"/>
              <a:gd name="connsiteX84" fmla="*/ 580176 w 833311"/>
              <a:gd name="connsiteY84" fmla="*/ 5490305 h 5490305"/>
              <a:gd name="connsiteX85" fmla="*/ 746251 w 833311"/>
              <a:gd name="connsiteY85" fmla="*/ 5319525 h 5490305"/>
              <a:gd name="connsiteX86" fmla="*/ 746251 w 833311"/>
              <a:gd name="connsiteY86" fmla="*/ 5215717 h 5490305"/>
              <a:gd name="connsiteX87" fmla="*/ 582185 w 833311"/>
              <a:gd name="connsiteY87" fmla="*/ 5215717 h 5490305"/>
              <a:gd name="connsiteX88" fmla="*/ 418118 w 833311"/>
              <a:gd name="connsiteY88" fmla="*/ 5215717 h 5490305"/>
              <a:gd name="connsiteX89" fmla="*/ 418118 w 833311"/>
              <a:gd name="connsiteY89" fmla="*/ 5330241 h 5490305"/>
              <a:gd name="connsiteX90" fmla="*/ 418118 w 833311"/>
              <a:gd name="connsiteY90" fmla="*/ 5444764 h 5490305"/>
              <a:gd name="connsiteX91" fmla="*/ 440887 w 833311"/>
              <a:gd name="connsiteY91" fmla="*/ 5467535 h 5490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833311" h="5490305">
                <a:moveTo>
                  <a:pt x="592232" y="770186"/>
                </a:moveTo>
                <a:lnTo>
                  <a:pt x="592232" y="450057"/>
                </a:lnTo>
                <a:cubicBezTo>
                  <a:pt x="592232" y="273249"/>
                  <a:pt x="590224" y="106487"/>
                  <a:pt x="588215" y="78359"/>
                </a:cubicBezTo>
                <a:lnTo>
                  <a:pt x="583527" y="26790"/>
                </a:lnTo>
                <a:lnTo>
                  <a:pt x="600268" y="26790"/>
                </a:lnTo>
                <a:cubicBezTo>
                  <a:pt x="615671" y="26790"/>
                  <a:pt x="619019" y="32817"/>
                  <a:pt x="638439" y="92423"/>
                </a:cubicBezTo>
                <a:cubicBezTo>
                  <a:pt x="681297" y="224359"/>
                  <a:pt x="709423" y="393130"/>
                  <a:pt x="725495" y="612800"/>
                </a:cubicBezTo>
                <a:cubicBezTo>
                  <a:pt x="730182" y="668388"/>
                  <a:pt x="734200" y="725984"/>
                  <a:pt x="735539" y="742058"/>
                </a:cubicBezTo>
                <a:lnTo>
                  <a:pt x="738218" y="770186"/>
                </a:lnTo>
                <a:lnTo>
                  <a:pt x="665225" y="770186"/>
                </a:lnTo>
                <a:close/>
                <a:moveTo>
                  <a:pt x="377942" y="796975"/>
                </a:moveTo>
                <a:lnTo>
                  <a:pt x="579509" y="796975"/>
                </a:lnTo>
                <a:lnTo>
                  <a:pt x="781746" y="796975"/>
                </a:lnTo>
                <a:lnTo>
                  <a:pt x="777058" y="745406"/>
                </a:lnTo>
                <a:cubicBezTo>
                  <a:pt x="749602" y="428626"/>
                  <a:pt x="699378" y="150689"/>
                  <a:pt x="651162" y="44872"/>
                </a:cubicBezTo>
                <a:lnTo>
                  <a:pt x="630403" y="0"/>
                </a:lnTo>
                <a:lnTo>
                  <a:pt x="581518" y="0"/>
                </a:lnTo>
                <a:lnTo>
                  <a:pt x="531963" y="0"/>
                </a:lnTo>
                <a:lnTo>
                  <a:pt x="515891" y="32147"/>
                </a:lnTo>
                <a:cubicBezTo>
                  <a:pt x="469015" y="125239"/>
                  <a:pt x="419461" y="380405"/>
                  <a:pt x="391335" y="673076"/>
                </a:cubicBezTo>
                <a:cubicBezTo>
                  <a:pt x="387317" y="713929"/>
                  <a:pt x="382629" y="758131"/>
                  <a:pt x="381290" y="772195"/>
                </a:cubicBezTo>
                <a:close/>
                <a:moveTo>
                  <a:pt x="418123" y="3114927"/>
                </a:moveTo>
                <a:lnTo>
                  <a:pt x="418123" y="2575797"/>
                </a:lnTo>
                <a:cubicBezTo>
                  <a:pt x="418123" y="1909419"/>
                  <a:pt x="428837" y="1385693"/>
                  <a:pt x="448927" y="1013995"/>
                </a:cubicBezTo>
                <a:cubicBezTo>
                  <a:pt x="453615" y="936307"/>
                  <a:pt x="453615" y="934967"/>
                  <a:pt x="469017" y="934967"/>
                </a:cubicBezTo>
                <a:lnTo>
                  <a:pt x="485089" y="934967"/>
                </a:lnTo>
                <a:lnTo>
                  <a:pt x="483750" y="2025282"/>
                </a:lnTo>
                <a:lnTo>
                  <a:pt x="481741" y="3114927"/>
                </a:lnTo>
                <a:lnTo>
                  <a:pt x="450267" y="3114927"/>
                </a:lnTo>
                <a:close/>
                <a:moveTo>
                  <a:pt x="833311" y="3178551"/>
                </a:moveTo>
                <a:lnTo>
                  <a:pt x="833311" y="2557715"/>
                </a:lnTo>
                <a:cubicBezTo>
                  <a:pt x="833311" y="1802933"/>
                  <a:pt x="821927" y="1371629"/>
                  <a:pt x="791123" y="951710"/>
                </a:cubicBezTo>
                <a:lnTo>
                  <a:pt x="783087" y="844554"/>
                </a:lnTo>
                <a:lnTo>
                  <a:pt x="581520" y="842545"/>
                </a:lnTo>
                <a:lnTo>
                  <a:pt x="379952" y="841205"/>
                </a:lnTo>
                <a:lnTo>
                  <a:pt x="375265" y="886077"/>
                </a:lnTo>
                <a:cubicBezTo>
                  <a:pt x="368568" y="964435"/>
                  <a:pt x="351827" y="1245720"/>
                  <a:pt x="344460" y="1417170"/>
                </a:cubicBezTo>
                <a:cubicBezTo>
                  <a:pt x="324371" y="1893346"/>
                  <a:pt x="315665" y="3167166"/>
                  <a:pt x="333076" y="3173863"/>
                </a:cubicBezTo>
                <a:cubicBezTo>
                  <a:pt x="337094" y="3175872"/>
                  <a:pt x="451606" y="3177882"/>
                  <a:pt x="587547" y="3177882"/>
                </a:cubicBezTo>
                <a:close/>
                <a:moveTo>
                  <a:pt x="469686" y="5070287"/>
                </a:moveTo>
                <a:cubicBezTo>
                  <a:pt x="448927" y="5070287"/>
                  <a:pt x="433525" y="5057562"/>
                  <a:pt x="424819" y="5034791"/>
                </a:cubicBezTo>
                <a:cubicBezTo>
                  <a:pt x="420131" y="5022066"/>
                  <a:pt x="418122" y="4734084"/>
                  <a:pt x="418122" y="4145394"/>
                </a:cubicBezTo>
                <a:lnTo>
                  <a:pt x="418122" y="3275419"/>
                </a:lnTo>
                <a:lnTo>
                  <a:pt x="451605" y="3275419"/>
                </a:lnTo>
                <a:lnTo>
                  <a:pt x="485088" y="3275419"/>
                </a:lnTo>
                <a:lnTo>
                  <a:pt x="485088" y="4172853"/>
                </a:lnTo>
                <a:lnTo>
                  <a:pt x="485088" y="5070287"/>
                </a:lnTo>
                <a:close/>
                <a:moveTo>
                  <a:pt x="271389" y="5076838"/>
                </a:moveTo>
                <a:cubicBezTo>
                  <a:pt x="275407" y="5076838"/>
                  <a:pt x="278086" y="5014553"/>
                  <a:pt x="278086" y="4917443"/>
                </a:cubicBezTo>
                <a:lnTo>
                  <a:pt x="278086" y="4757378"/>
                </a:lnTo>
                <a:lnTo>
                  <a:pt x="243264" y="4769433"/>
                </a:lnTo>
                <a:cubicBezTo>
                  <a:pt x="201075" y="4784167"/>
                  <a:pt x="190361" y="4784837"/>
                  <a:pt x="168262" y="4774791"/>
                </a:cubicBezTo>
                <a:cubicBezTo>
                  <a:pt x="136118" y="4760057"/>
                  <a:pt x="135449" y="4754029"/>
                  <a:pt x="139467" y="4364918"/>
                </a:cubicBezTo>
                <a:cubicBezTo>
                  <a:pt x="144154" y="3928926"/>
                  <a:pt x="154199" y="3681127"/>
                  <a:pt x="168262" y="3658357"/>
                </a:cubicBezTo>
                <a:cubicBezTo>
                  <a:pt x="181655" y="3637595"/>
                  <a:pt x="201075" y="3631568"/>
                  <a:pt x="233888" y="3637595"/>
                </a:cubicBezTo>
                <a:cubicBezTo>
                  <a:pt x="268041" y="3643623"/>
                  <a:pt x="272729" y="3637595"/>
                  <a:pt x="269380" y="3591384"/>
                </a:cubicBezTo>
                <a:cubicBezTo>
                  <a:pt x="266702" y="3551870"/>
                  <a:pt x="240585" y="3506998"/>
                  <a:pt x="210450" y="3490255"/>
                </a:cubicBezTo>
                <a:cubicBezTo>
                  <a:pt x="185673" y="3476191"/>
                  <a:pt x="156878" y="3489586"/>
                  <a:pt x="138127" y="3523742"/>
                </a:cubicBezTo>
                <a:cubicBezTo>
                  <a:pt x="120716" y="3553879"/>
                  <a:pt x="121386" y="3550531"/>
                  <a:pt x="67813" y="4062202"/>
                </a:cubicBezTo>
                <a:cubicBezTo>
                  <a:pt x="-7858" y="4778809"/>
                  <a:pt x="-9867" y="4807608"/>
                  <a:pt x="12231" y="4862525"/>
                </a:cubicBezTo>
                <a:cubicBezTo>
                  <a:pt x="41027" y="4932177"/>
                  <a:pt x="109332" y="4996470"/>
                  <a:pt x="209111" y="5048039"/>
                </a:cubicBezTo>
                <a:cubicBezTo>
                  <a:pt x="239915" y="5064113"/>
                  <a:pt x="268041" y="5076838"/>
                  <a:pt x="271389" y="5076838"/>
                </a:cubicBezTo>
                <a:close/>
                <a:moveTo>
                  <a:pt x="483027" y="5169531"/>
                </a:moveTo>
                <a:cubicBezTo>
                  <a:pt x="510996" y="5169531"/>
                  <a:pt x="546195" y="5169238"/>
                  <a:pt x="590894" y="5168736"/>
                </a:cubicBezTo>
                <a:lnTo>
                  <a:pt x="794471" y="5167397"/>
                </a:lnTo>
                <a:lnTo>
                  <a:pt x="813891" y="5145296"/>
                </a:lnTo>
                <a:lnTo>
                  <a:pt x="833311" y="5123865"/>
                </a:lnTo>
                <a:lnTo>
                  <a:pt x="833311" y="4169504"/>
                </a:lnTo>
                <a:lnTo>
                  <a:pt x="833311" y="3215144"/>
                </a:lnTo>
                <a:lnTo>
                  <a:pt x="578841" y="3215144"/>
                </a:lnTo>
                <a:lnTo>
                  <a:pt x="324370" y="3215144"/>
                </a:lnTo>
                <a:lnTo>
                  <a:pt x="324370" y="4159458"/>
                </a:lnTo>
                <a:cubicBezTo>
                  <a:pt x="324370" y="5197535"/>
                  <a:pt x="321692" y="5137929"/>
                  <a:pt x="365219" y="5159360"/>
                </a:cubicBezTo>
                <a:cubicBezTo>
                  <a:pt x="380286" y="5166894"/>
                  <a:pt x="399121" y="5169532"/>
                  <a:pt x="483027" y="5169531"/>
                </a:cubicBezTo>
                <a:close/>
                <a:moveTo>
                  <a:pt x="639776" y="5463516"/>
                </a:moveTo>
                <a:cubicBezTo>
                  <a:pt x="611650" y="5463516"/>
                  <a:pt x="605623" y="5461507"/>
                  <a:pt x="605623" y="5452131"/>
                </a:cubicBezTo>
                <a:cubicBezTo>
                  <a:pt x="605623" y="5445434"/>
                  <a:pt x="604953" y="5393865"/>
                  <a:pt x="603614" y="5337608"/>
                </a:cubicBezTo>
                <a:lnTo>
                  <a:pt x="602275" y="5235809"/>
                </a:lnTo>
                <a:lnTo>
                  <a:pt x="661205" y="5235809"/>
                </a:lnTo>
                <a:lnTo>
                  <a:pt x="719465" y="5235809"/>
                </a:lnTo>
                <a:lnTo>
                  <a:pt x="719465" y="5319525"/>
                </a:lnTo>
                <a:cubicBezTo>
                  <a:pt x="719465" y="5409938"/>
                  <a:pt x="711429" y="5443425"/>
                  <a:pt x="687321" y="5456149"/>
                </a:cubicBezTo>
                <a:cubicBezTo>
                  <a:pt x="679285" y="5460168"/>
                  <a:pt x="658526" y="5463516"/>
                  <a:pt x="639776" y="5463516"/>
                </a:cubicBezTo>
                <a:close/>
                <a:moveTo>
                  <a:pt x="463655" y="5490305"/>
                </a:moveTo>
                <a:lnTo>
                  <a:pt x="580176" y="5490305"/>
                </a:lnTo>
                <a:cubicBezTo>
                  <a:pt x="744912" y="5490305"/>
                  <a:pt x="746251" y="5488966"/>
                  <a:pt x="746251" y="5319525"/>
                </a:cubicBezTo>
                <a:lnTo>
                  <a:pt x="746251" y="5215717"/>
                </a:lnTo>
                <a:lnTo>
                  <a:pt x="582185" y="5215717"/>
                </a:lnTo>
                <a:lnTo>
                  <a:pt x="418118" y="5215717"/>
                </a:lnTo>
                <a:lnTo>
                  <a:pt x="418118" y="5330241"/>
                </a:lnTo>
                <a:lnTo>
                  <a:pt x="418118" y="5444764"/>
                </a:lnTo>
                <a:lnTo>
                  <a:pt x="440887" y="5467535"/>
                </a:lnTo>
                <a:close/>
              </a:path>
            </a:pathLst>
          </a:custGeom>
          <a:solidFill>
            <a:schemeClr val="accent6"/>
          </a:solidFill>
          <a:ln w="670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B082F6-328C-4E4A-9692-1157E399FEB8}"/>
              </a:ext>
            </a:extLst>
          </p:cNvPr>
          <p:cNvSpPr txBox="1"/>
          <p:nvPr/>
        </p:nvSpPr>
        <p:spPr>
          <a:xfrm>
            <a:off x="1622612" y="331694"/>
            <a:ext cx="4648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Georgia" panose="02040502050405020303" pitchFamily="18" charset="0"/>
              </a:rPr>
              <a:t>SQL Queries</a:t>
            </a:r>
            <a:endParaRPr lang="en-IN" sz="3200" dirty="0">
              <a:solidFill>
                <a:schemeClr val="bg1"/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CA2964-06DB-473E-8657-95D21C5BCF88}"/>
              </a:ext>
            </a:extLst>
          </p:cNvPr>
          <p:cNvSpPr txBox="1"/>
          <p:nvPr/>
        </p:nvSpPr>
        <p:spPr>
          <a:xfrm>
            <a:off x="995083" y="1674620"/>
            <a:ext cx="2115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Repeat Customers</a:t>
            </a:r>
            <a:r>
              <a:rPr lang="en-IN" sz="2800" dirty="0">
                <a:solidFill>
                  <a:schemeClr val="bg1"/>
                </a:solidFill>
              </a:rPr>
              <a:t>:</a:t>
            </a:r>
            <a:endParaRPr lang="en-IN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F6D2A2-4544-419E-AB87-07A48B016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993" y="1150011"/>
            <a:ext cx="7478169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7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9BA5152-1C6C-4B2A-ADB7-52D333166C89}"/>
              </a:ext>
            </a:extLst>
          </p:cNvPr>
          <p:cNvSpPr txBox="1"/>
          <p:nvPr/>
        </p:nvSpPr>
        <p:spPr>
          <a:xfrm>
            <a:off x="1622612" y="331694"/>
            <a:ext cx="4648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Georgia" panose="02040502050405020303" pitchFamily="18" charset="0"/>
              </a:rPr>
              <a:t>SQL Queries</a:t>
            </a:r>
            <a:endParaRPr lang="en-IN" sz="3200" dirty="0">
              <a:solidFill>
                <a:schemeClr val="bg1"/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BF6489-D991-4AD8-9E15-0A5EF914C1B9}"/>
              </a:ext>
            </a:extLst>
          </p:cNvPr>
          <p:cNvSpPr txBox="1"/>
          <p:nvPr/>
        </p:nvSpPr>
        <p:spPr>
          <a:xfrm>
            <a:off x="995083" y="1674620"/>
            <a:ext cx="17750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Customer Email Domains</a:t>
            </a:r>
            <a:r>
              <a:rPr lang="en-IN" sz="2800" dirty="0">
                <a:solidFill>
                  <a:schemeClr val="bg1"/>
                </a:solidFill>
              </a:rPr>
              <a:t>:</a:t>
            </a:r>
            <a:endParaRPr lang="en-IN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908ECE-4DBA-47F9-9B8E-61171C50C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980" y="1022403"/>
            <a:ext cx="6868702" cy="550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54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1F922B16-04EB-408D-989E-7A4CEFA313BF}"/>
              </a:ext>
            </a:extLst>
          </p:cNvPr>
          <p:cNvSpPr txBox="1"/>
          <p:nvPr/>
        </p:nvSpPr>
        <p:spPr>
          <a:xfrm>
            <a:off x="1622612" y="331694"/>
            <a:ext cx="4648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Georgia" panose="02040502050405020303" pitchFamily="18" charset="0"/>
              </a:rPr>
              <a:t>SQL Queries</a:t>
            </a:r>
            <a:endParaRPr lang="en-IN" sz="3200" dirty="0">
              <a:solidFill>
                <a:schemeClr val="bg1"/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683CC-0288-49D9-A76E-820F5EDBEB23}"/>
              </a:ext>
            </a:extLst>
          </p:cNvPr>
          <p:cNvSpPr txBox="1"/>
          <p:nvPr/>
        </p:nvSpPr>
        <p:spPr>
          <a:xfrm>
            <a:off x="1057836" y="2086996"/>
            <a:ext cx="24294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Order Trends Over Time</a:t>
            </a:r>
            <a:r>
              <a:rPr lang="en-IN" sz="2800" dirty="0">
                <a:solidFill>
                  <a:schemeClr val="bg1"/>
                </a:solidFill>
              </a:rPr>
              <a:t>:</a:t>
            </a:r>
            <a:endParaRPr lang="en-IN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817FB-BFE5-4B87-8872-41640BF00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685" y="1205952"/>
            <a:ext cx="6096362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6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ABED3CB-1FEB-723F-A64B-A7B311CDE815}"/>
              </a:ext>
            </a:extLst>
          </p:cNvPr>
          <p:cNvGrpSpPr/>
          <p:nvPr/>
        </p:nvGrpSpPr>
        <p:grpSpPr>
          <a:xfrm>
            <a:off x="2801787" y="780646"/>
            <a:ext cx="5867083" cy="4454739"/>
            <a:chOff x="3375530" y="1417144"/>
            <a:chExt cx="5440940" cy="4023713"/>
          </a:xfrm>
        </p:grpSpPr>
        <p:grpSp>
          <p:nvGrpSpPr>
            <p:cNvPr id="2098" name="Group 2097">
              <a:extLst>
                <a:ext uri="{FF2B5EF4-FFF2-40B4-BE49-F238E27FC236}">
                  <a16:creationId xmlns:a16="http://schemas.microsoft.com/office/drawing/2014/main" id="{5EEBCB8F-68E0-7631-5259-1CEC0228A0C8}"/>
                </a:ext>
              </a:extLst>
            </p:cNvPr>
            <p:cNvGrpSpPr/>
            <p:nvPr/>
          </p:nvGrpSpPr>
          <p:grpSpPr>
            <a:xfrm>
              <a:off x="7570799" y="2373279"/>
              <a:ext cx="899911" cy="1650013"/>
              <a:chOff x="7608398" y="2373279"/>
              <a:chExt cx="899911" cy="1650013"/>
            </a:xfrm>
          </p:grpSpPr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84505BFB-1583-FECD-352F-BD4DDC2D3718}"/>
                  </a:ext>
                </a:extLst>
              </p:cNvPr>
              <p:cNvSpPr/>
              <p:nvPr/>
            </p:nvSpPr>
            <p:spPr>
              <a:xfrm flipH="1">
                <a:off x="8012833" y="2932531"/>
                <a:ext cx="276931" cy="1090761"/>
              </a:xfrm>
              <a:custGeom>
                <a:avLst/>
                <a:gdLst>
                  <a:gd name="connsiteX0" fmla="*/ 0 w 277513"/>
                  <a:gd name="connsiteY0" fmla="*/ 1093056 h 1093055"/>
                  <a:gd name="connsiteX1" fmla="*/ 277513 w 277513"/>
                  <a:gd name="connsiteY1" fmla="*/ 0 h 1093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7513" h="1093055">
                    <a:moveTo>
                      <a:pt x="0" y="1093056"/>
                    </a:moveTo>
                    <a:lnTo>
                      <a:pt x="277513" y="0"/>
                    </a:lnTo>
                  </a:path>
                </a:pathLst>
              </a:custGeom>
              <a:ln w="11563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Georgia" panose="02040502050405020303" pitchFamily="18" charset="0"/>
                </a:endParaRPr>
              </a:p>
            </p:txBody>
          </p:sp>
          <p:sp>
            <p:nvSpPr>
              <p:cNvPr id="1027" name="Freeform: Shape 1026">
                <a:extLst>
                  <a:ext uri="{FF2B5EF4-FFF2-40B4-BE49-F238E27FC236}">
                    <a16:creationId xmlns:a16="http://schemas.microsoft.com/office/drawing/2014/main" id="{9203270F-2CA1-52B1-5C16-DDD17714D541}"/>
                  </a:ext>
                </a:extLst>
              </p:cNvPr>
              <p:cNvSpPr/>
              <p:nvPr/>
            </p:nvSpPr>
            <p:spPr>
              <a:xfrm flipH="1">
                <a:off x="7978097" y="2373279"/>
                <a:ext cx="485672" cy="540978"/>
              </a:xfrm>
              <a:custGeom>
                <a:avLst/>
                <a:gdLst>
                  <a:gd name="connsiteX0" fmla="*/ 97130 w 486693"/>
                  <a:gd name="connsiteY0" fmla="*/ 270657 h 542115"/>
                  <a:gd name="connsiteX1" fmla="*/ 0 w 486693"/>
                  <a:gd name="connsiteY1" fmla="*/ 428 h 542115"/>
                  <a:gd name="connsiteX2" fmla="*/ 109040 w 486693"/>
                  <a:gd name="connsiteY2" fmla="*/ 67841 h 542115"/>
                  <a:gd name="connsiteX3" fmla="*/ 145001 w 486693"/>
                  <a:gd name="connsiteY3" fmla="*/ 189253 h 542115"/>
                  <a:gd name="connsiteX4" fmla="*/ 153673 w 486693"/>
                  <a:gd name="connsiteY4" fmla="*/ 248918 h 542115"/>
                  <a:gd name="connsiteX5" fmla="*/ 169167 w 486693"/>
                  <a:gd name="connsiteY5" fmla="*/ 124268 h 542115"/>
                  <a:gd name="connsiteX6" fmla="*/ 179921 w 486693"/>
                  <a:gd name="connsiteY6" fmla="*/ 101027 h 542115"/>
                  <a:gd name="connsiteX7" fmla="*/ 229064 w 486693"/>
                  <a:gd name="connsiteY7" fmla="*/ 147857 h 542115"/>
                  <a:gd name="connsiteX8" fmla="*/ 234846 w 486693"/>
                  <a:gd name="connsiteY8" fmla="*/ 248109 h 542115"/>
                  <a:gd name="connsiteX9" fmla="*/ 266644 w 486693"/>
                  <a:gd name="connsiteY9" fmla="*/ 153754 h 542115"/>
                  <a:gd name="connsiteX10" fmla="*/ 318331 w 486693"/>
                  <a:gd name="connsiteY10" fmla="*/ 145082 h 542115"/>
                  <a:gd name="connsiteX11" fmla="*/ 323766 w 486693"/>
                  <a:gd name="connsiteY11" fmla="*/ 162195 h 542115"/>
                  <a:gd name="connsiteX12" fmla="*/ 288961 w 486693"/>
                  <a:gd name="connsiteY12" fmla="*/ 286383 h 542115"/>
                  <a:gd name="connsiteX13" fmla="*/ 362502 w 486693"/>
                  <a:gd name="connsiteY13" fmla="*/ 242212 h 542115"/>
                  <a:gd name="connsiteX14" fmla="*/ 412570 w 486693"/>
                  <a:gd name="connsiteY14" fmla="*/ 256203 h 542115"/>
                  <a:gd name="connsiteX15" fmla="*/ 412339 w 486693"/>
                  <a:gd name="connsiteY15" fmla="*/ 279213 h 542115"/>
                  <a:gd name="connsiteX16" fmla="*/ 356720 w 486693"/>
                  <a:gd name="connsiteY16" fmla="*/ 361080 h 542115"/>
                  <a:gd name="connsiteX17" fmla="*/ 417889 w 486693"/>
                  <a:gd name="connsiteY17" fmla="*/ 335063 h 542115"/>
                  <a:gd name="connsiteX18" fmla="*/ 469460 w 486693"/>
                  <a:gd name="connsiteY18" fmla="*/ 388947 h 542115"/>
                  <a:gd name="connsiteX19" fmla="*/ 386322 w 486693"/>
                  <a:gd name="connsiteY19" fmla="*/ 441674 h 542115"/>
                  <a:gd name="connsiteX20" fmla="*/ 458822 w 486693"/>
                  <a:gd name="connsiteY20" fmla="*/ 438784 h 542115"/>
                  <a:gd name="connsiteX21" fmla="*/ 376956 w 486693"/>
                  <a:gd name="connsiteY21" fmla="*/ 529669 h 542115"/>
                  <a:gd name="connsiteX22" fmla="*/ 197959 w 486693"/>
                  <a:gd name="connsiteY22" fmla="*/ 521228 h 542115"/>
                  <a:gd name="connsiteX23" fmla="*/ 97361 w 486693"/>
                  <a:gd name="connsiteY23" fmla="*/ 270541 h 542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693" h="542115">
                    <a:moveTo>
                      <a:pt x="97130" y="270657"/>
                    </a:moveTo>
                    <a:cubicBezTo>
                      <a:pt x="100483" y="181506"/>
                      <a:pt x="64869" y="82410"/>
                      <a:pt x="0" y="428"/>
                    </a:cubicBezTo>
                    <a:cubicBezTo>
                      <a:pt x="39661" y="-4197"/>
                      <a:pt x="85567" y="29336"/>
                      <a:pt x="109040" y="67841"/>
                    </a:cubicBezTo>
                    <a:cubicBezTo>
                      <a:pt x="132513" y="106346"/>
                      <a:pt x="139104" y="148667"/>
                      <a:pt x="145001" y="189253"/>
                    </a:cubicBezTo>
                    <a:cubicBezTo>
                      <a:pt x="147891" y="209141"/>
                      <a:pt x="150782" y="229030"/>
                      <a:pt x="153673" y="248918"/>
                    </a:cubicBezTo>
                    <a:cubicBezTo>
                      <a:pt x="158876" y="207407"/>
                      <a:pt x="163964" y="165895"/>
                      <a:pt x="169167" y="124268"/>
                    </a:cubicBezTo>
                    <a:cubicBezTo>
                      <a:pt x="170324" y="115134"/>
                      <a:pt x="172058" y="105074"/>
                      <a:pt x="179921" y="101027"/>
                    </a:cubicBezTo>
                    <a:cubicBezTo>
                      <a:pt x="199231" y="90967"/>
                      <a:pt x="223514" y="123922"/>
                      <a:pt x="229064" y="147857"/>
                    </a:cubicBezTo>
                    <a:cubicBezTo>
                      <a:pt x="236927" y="182084"/>
                      <a:pt x="238893" y="216195"/>
                      <a:pt x="234846" y="248109"/>
                    </a:cubicBezTo>
                    <a:cubicBezTo>
                      <a:pt x="238199" y="213420"/>
                      <a:pt x="249068" y="181159"/>
                      <a:pt x="266644" y="153754"/>
                    </a:cubicBezTo>
                    <a:cubicBezTo>
                      <a:pt x="276935" y="137566"/>
                      <a:pt x="304455" y="125194"/>
                      <a:pt x="318331" y="145082"/>
                    </a:cubicBezTo>
                    <a:cubicBezTo>
                      <a:pt x="322031" y="150401"/>
                      <a:pt x="323072" y="156414"/>
                      <a:pt x="323766" y="162195"/>
                    </a:cubicBezTo>
                    <a:cubicBezTo>
                      <a:pt x="329431" y="209719"/>
                      <a:pt x="316828" y="254584"/>
                      <a:pt x="288961" y="286383"/>
                    </a:cubicBezTo>
                    <a:cubicBezTo>
                      <a:pt x="308618" y="266147"/>
                      <a:pt x="333825" y="251000"/>
                      <a:pt x="362502" y="242212"/>
                    </a:cubicBezTo>
                    <a:cubicBezTo>
                      <a:pt x="378806" y="237240"/>
                      <a:pt x="404244" y="238511"/>
                      <a:pt x="412570" y="256203"/>
                    </a:cubicBezTo>
                    <a:cubicBezTo>
                      <a:pt x="416386" y="264181"/>
                      <a:pt x="414535" y="272160"/>
                      <a:pt x="412339" y="279213"/>
                    </a:cubicBezTo>
                    <a:cubicBezTo>
                      <a:pt x="401932" y="311821"/>
                      <a:pt x="382737" y="340151"/>
                      <a:pt x="356720" y="361080"/>
                    </a:cubicBezTo>
                    <a:cubicBezTo>
                      <a:pt x="370596" y="343967"/>
                      <a:pt x="392103" y="331016"/>
                      <a:pt x="417889" y="335063"/>
                    </a:cubicBezTo>
                    <a:cubicBezTo>
                      <a:pt x="443674" y="339110"/>
                      <a:pt x="471773" y="365358"/>
                      <a:pt x="469460" y="388947"/>
                    </a:cubicBezTo>
                    <a:cubicBezTo>
                      <a:pt x="465875" y="424561"/>
                      <a:pt x="409563" y="417739"/>
                      <a:pt x="386322" y="441674"/>
                    </a:cubicBezTo>
                    <a:cubicBezTo>
                      <a:pt x="408638" y="434852"/>
                      <a:pt x="433499" y="428261"/>
                      <a:pt x="458822" y="438784"/>
                    </a:cubicBezTo>
                    <a:cubicBezTo>
                      <a:pt x="546817" y="475323"/>
                      <a:pt x="400429" y="523194"/>
                      <a:pt x="376956" y="529669"/>
                    </a:cubicBezTo>
                    <a:cubicBezTo>
                      <a:pt x="322609" y="544817"/>
                      <a:pt x="260400" y="550483"/>
                      <a:pt x="197959" y="521228"/>
                    </a:cubicBezTo>
                    <a:cubicBezTo>
                      <a:pt x="83948" y="467691"/>
                      <a:pt x="94123" y="356802"/>
                      <a:pt x="97361" y="27054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Georgia" panose="02040502050405020303" pitchFamily="18" charset="0"/>
                </a:endParaRPr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8E4686FE-0C94-261B-8178-B2B84DCDFC63}"/>
                  </a:ext>
                </a:extLst>
              </p:cNvPr>
              <p:cNvSpPr/>
              <p:nvPr/>
            </p:nvSpPr>
            <p:spPr>
              <a:xfrm flipH="1">
                <a:off x="8042256" y="3157420"/>
                <a:ext cx="268853" cy="233660"/>
              </a:xfrm>
              <a:custGeom>
                <a:avLst/>
                <a:gdLst>
                  <a:gd name="connsiteX0" fmla="*/ 149742 w 269419"/>
                  <a:gd name="connsiteY0" fmla="*/ 234152 h 234151"/>
                  <a:gd name="connsiteX1" fmla="*/ 269419 w 269419"/>
                  <a:gd name="connsiteY1" fmla="*/ 0 h 234151"/>
                  <a:gd name="connsiteX2" fmla="*/ 0 w 269419"/>
                  <a:gd name="connsiteY2" fmla="*/ 3931 h 234151"/>
                  <a:gd name="connsiteX3" fmla="*/ 149742 w 269419"/>
                  <a:gd name="connsiteY3" fmla="*/ 234152 h 234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419" h="234151">
                    <a:moveTo>
                      <a:pt x="149742" y="234152"/>
                    </a:moveTo>
                    <a:lnTo>
                      <a:pt x="269419" y="0"/>
                    </a:lnTo>
                    <a:lnTo>
                      <a:pt x="0" y="3931"/>
                    </a:lnTo>
                    <a:lnTo>
                      <a:pt x="149742" y="234152"/>
                    </a:lnTo>
                    <a:close/>
                  </a:path>
                </a:pathLst>
              </a:custGeom>
              <a:solidFill>
                <a:srgbClr val="7AB4A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Georgia" panose="02040502050405020303" pitchFamily="18" charset="0"/>
                </a:endParaRPr>
              </a:p>
            </p:txBody>
          </p:sp>
          <p:sp>
            <p:nvSpPr>
              <p:cNvPr id="1033" name="Freeform: Shape 1032">
                <a:extLst>
                  <a:ext uri="{FF2B5EF4-FFF2-40B4-BE49-F238E27FC236}">
                    <a16:creationId xmlns:a16="http://schemas.microsoft.com/office/drawing/2014/main" id="{2E44ED36-4778-5962-7CBA-4634BE99CD62}"/>
                  </a:ext>
                </a:extLst>
              </p:cNvPr>
              <p:cNvSpPr/>
              <p:nvPr/>
            </p:nvSpPr>
            <p:spPr>
              <a:xfrm flipH="1">
                <a:off x="8331766" y="3081726"/>
                <a:ext cx="176543" cy="291469"/>
              </a:xfrm>
              <a:custGeom>
                <a:avLst/>
                <a:gdLst>
                  <a:gd name="connsiteX0" fmla="*/ 172174 w 176914"/>
                  <a:gd name="connsiteY0" fmla="*/ 292083 h 292082"/>
                  <a:gd name="connsiteX1" fmla="*/ 176915 w 176914"/>
                  <a:gd name="connsiteY1" fmla="*/ 250572 h 292082"/>
                  <a:gd name="connsiteX2" fmla="*/ 48796 w 176914"/>
                  <a:gd name="connsiteY2" fmla="*/ 0 h 292082"/>
                  <a:gd name="connsiteX3" fmla="*/ 0 w 176914"/>
                  <a:gd name="connsiteY3" fmla="*/ 18501 h 292082"/>
                  <a:gd name="connsiteX4" fmla="*/ 172174 w 176914"/>
                  <a:gd name="connsiteY4" fmla="*/ 292083 h 29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914" h="292082">
                    <a:moveTo>
                      <a:pt x="172174" y="292083"/>
                    </a:moveTo>
                    <a:lnTo>
                      <a:pt x="176915" y="250572"/>
                    </a:lnTo>
                    <a:lnTo>
                      <a:pt x="48796" y="0"/>
                    </a:lnTo>
                    <a:lnTo>
                      <a:pt x="0" y="18501"/>
                    </a:lnTo>
                    <a:cubicBezTo>
                      <a:pt x="1850" y="20698"/>
                      <a:pt x="172174" y="292083"/>
                      <a:pt x="172174" y="292083"/>
                    </a:cubicBezTo>
                    <a:close/>
                  </a:path>
                </a:pathLst>
              </a:custGeom>
              <a:solidFill>
                <a:srgbClr val="2C4E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Georgia" panose="02040502050405020303" pitchFamily="18" charset="0"/>
                </a:endParaRPr>
              </a:p>
            </p:txBody>
          </p:sp>
          <p:grpSp>
            <p:nvGrpSpPr>
              <p:cNvPr id="1034" name="Graphic 2">
                <a:extLst>
                  <a:ext uri="{FF2B5EF4-FFF2-40B4-BE49-F238E27FC236}">
                    <a16:creationId xmlns:a16="http://schemas.microsoft.com/office/drawing/2014/main" id="{523504F3-316A-7B55-5263-FD0A7E4B9747}"/>
                  </a:ext>
                </a:extLst>
              </p:cNvPr>
              <p:cNvGrpSpPr/>
              <p:nvPr/>
            </p:nvGrpSpPr>
            <p:grpSpPr>
              <a:xfrm flipH="1">
                <a:off x="8161684" y="3066381"/>
                <a:ext cx="316624" cy="324701"/>
                <a:chOff x="4522449" y="2204461"/>
                <a:chExt cx="317290" cy="325384"/>
              </a:xfrm>
              <a:solidFill>
                <a:srgbClr val="7AB4A9"/>
              </a:solidFill>
            </p:grpSpPr>
            <p:sp>
              <p:nvSpPr>
                <p:cNvPr id="1040" name="Freeform: Shape 1039">
                  <a:extLst>
                    <a:ext uri="{FF2B5EF4-FFF2-40B4-BE49-F238E27FC236}">
                      <a16:creationId xmlns:a16="http://schemas.microsoft.com/office/drawing/2014/main" id="{93A88775-FCA7-DE55-7266-DA4C307B4F42}"/>
                    </a:ext>
                  </a:extLst>
                </p:cNvPr>
                <p:cNvSpPr/>
                <p:nvPr/>
              </p:nvSpPr>
              <p:spPr>
                <a:xfrm>
                  <a:off x="4575177" y="2219724"/>
                  <a:ext cx="264562" cy="310121"/>
                </a:xfrm>
                <a:custGeom>
                  <a:avLst/>
                  <a:gdLst>
                    <a:gd name="connsiteX0" fmla="*/ 264563 w 264562"/>
                    <a:gd name="connsiteY0" fmla="*/ 310121 h 310121"/>
                    <a:gd name="connsiteX1" fmla="*/ 164311 w 264562"/>
                    <a:gd name="connsiteY1" fmla="*/ 141994 h 310121"/>
                    <a:gd name="connsiteX2" fmla="*/ 94355 w 264562"/>
                    <a:gd name="connsiteY2" fmla="*/ 29255 h 310121"/>
                    <a:gd name="connsiteX3" fmla="*/ 0 w 264562"/>
                    <a:gd name="connsiteY3" fmla="*/ 0 h 310121"/>
                    <a:gd name="connsiteX4" fmla="*/ 157720 w 264562"/>
                    <a:gd name="connsiteY4" fmla="*/ 277051 h 310121"/>
                    <a:gd name="connsiteX5" fmla="*/ 264447 w 264562"/>
                    <a:gd name="connsiteY5" fmla="*/ 310121 h 310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4562" h="310121">
                      <a:moveTo>
                        <a:pt x="264563" y="310121"/>
                      </a:moveTo>
                      <a:lnTo>
                        <a:pt x="164311" y="141994"/>
                      </a:lnTo>
                      <a:lnTo>
                        <a:pt x="94355" y="29255"/>
                      </a:lnTo>
                      <a:lnTo>
                        <a:pt x="0" y="0"/>
                      </a:lnTo>
                      <a:cubicBezTo>
                        <a:pt x="63134" y="94586"/>
                        <a:pt x="126384" y="189634"/>
                        <a:pt x="157720" y="277051"/>
                      </a:cubicBezTo>
                      <a:lnTo>
                        <a:pt x="264447" y="310121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041" name="Freeform: Shape 1040">
                  <a:extLst>
                    <a:ext uri="{FF2B5EF4-FFF2-40B4-BE49-F238E27FC236}">
                      <a16:creationId xmlns:a16="http://schemas.microsoft.com/office/drawing/2014/main" id="{7781B795-5ABE-E217-F1AA-FCCA7F00B8CD}"/>
                    </a:ext>
                  </a:extLst>
                </p:cNvPr>
                <p:cNvSpPr/>
                <p:nvPr/>
              </p:nvSpPr>
              <p:spPr>
                <a:xfrm>
                  <a:off x="4522449" y="2204461"/>
                  <a:ext cx="179343" cy="282600"/>
                </a:xfrm>
                <a:custGeom>
                  <a:avLst/>
                  <a:gdLst>
                    <a:gd name="connsiteX0" fmla="*/ 146851 w 179343"/>
                    <a:gd name="connsiteY0" fmla="*/ 265950 h 282600"/>
                    <a:gd name="connsiteX1" fmla="*/ 139682 w 179343"/>
                    <a:gd name="connsiteY1" fmla="*/ 269535 h 282600"/>
                    <a:gd name="connsiteX2" fmla="*/ 140260 w 179343"/>
                    <a:gd name="connsiteY2" fmla="*/ 270460 h 282600"/>
                    <a:gd name="connsiteX3" fmla="*/ 179343 w 179343"/>
                    <a:gd name="connsiteY3" fmla="*/ 282601 h 282600"/>
                    <a:gd name="connsiteX4" fmla="*/ 3585 w 179343"/>
                    <a:gd name="connsiteY4" fmla="*/ 0 h 282600"/>
                    <a:gd name="connsiteX5" fmla="*/ 0 w 179343"/>
                    <a:gd name="connsiteY5" fmla="*/ 35036 h 282600"/>
                    <a:gd name="connsiteX6" fmla="*/ 139682 w 179343"/>
                    <a:gd name="connsiteY6" fmla="*/ 269650 h 282600"/>
                    <a:gd name="connsiteX7" fmla="*/ 146851 w 179343"/>
                    <a:gd name="connsiteY7" fmla="*/ 266066 h 282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9343" h="282600">
                      <a:moveTo>
                        <a:pt x="146851" y="265950"/>
                      </a:moveTo>
                      <a:cubicBezTo>
                        <a:pt x="142919" y="266875"/>
                        <a:pt x="140722" y="268032"/>
                        <a:pt x="139682" y="269535"/>
                      </a:cubicBezTo>
                      <a:lnTo>
                        <a:pt x="140260" y="270460"/>
                      </a:lnTo>
                      <a:lnTo>
                        <a:pt x="179343" y="282601"/>
                      </a:lnTo>
                      <a:cubicBezTo>
                        <a:pt x="124997" y="189750"/>
                        <a:pt x="68453" y="96205"/>
                        <a:pt x="3585" y="0"/>
                      </a:cubicBezTo>
                      <a:lnTo>
                        <a:pt x="0" y="35036"/>
                      </a:lnTo>
                      <a:lnTo>
                        <a:pt x="139682" y="269650"/>
                      </a:lnTo>
                      <a:cubicBezTo>
                        <a:pt x="140722" y="268147"/>
                        <a:pt x="142919" y="266991"/>
                        <a:pt x="146851" y="26606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042" name="Freeform: Shape 1041">
                  <a:extLst>
                    <a:ext uri="{FF2B5EF4-FFF2-40B4-BE49-F238E27FC236}">
                      <a16:creationId xmlns:a16="http://schemas.microsoft.com/office/drawing/2014/main" id="{8B10CD56-8815-0839-E9C8-A3BB35A0CD61}"/>
                    </a:ext>
                  </a:extLst>
                </p:cNvPr>
                <p:cNvSpPr/>
                <p:nvPr/>
              </p:nvSpPr>
              <p:spPr>
                <a:xfrm>
                  <a:off x="4526034" y="2204461"/>
                  <a:ext cx="220623" cy="296476"/>
                </a:xfrm>
                <a:custGeom>
                  <a:avLst/>
                  <a:gdLst>
                    <a:gd name="connsiteX0" fmla="*/ 220507 w 220623"/>
                    <a:gd name="connsiteY0" fmla="*/ 296477 h 296476"/>
                    <a:gd name="connsiteX1" fmla="*/ 49259 w 220623"/>
                    <a:gd name="connsiteY1" fmla="*/ 15263 h 296476"/>
                    <a:gd name="connsiteX2" fmla="*/ 0 w 220623"/>
                    <a:gd name="connsiteY2" fmla="*/ 0 h 296476"/>
                    <a:gd name="connsiteX3" fmla="*/ 175759 w 220623"/>
                    <a:gd name="connsiteY3" fmla="*/ 282601 h 296476"/>
                    <a:gd name="connsiteX4" fmla="*/ 220623 w 220623"/>
                    <a:gd name="connsiteY4" fmla="*/ 296477 h 29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0623" h="296476">
                      <a:moveTo>
                        <a:pt x="220507" y="296477"/>
                      </a:moveTo>
                      <a:cubicBezTo>
                        <a:pt x="189172" y="209176"/>
                        <a:pt x="112393" y="109849"/>
                        <a:pt x="49259" y="15263"/>
                      </a:cubicBezTo>
                      <a:lnTo>
                        <a:pt x="0" y="0"/>
                      </a:lnTo>
                      <a:cubicBezTo>
                        <a:pt x="64869" y="96205"/>
                        <a:pt x="121412" y="189750"/>
                        <a:pt x="175759" y="282601"/>
                      </a:cubicBezTo>
                      <a:lnTo>
                        <a:pt x="220623" y="296477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>
                    <a:latin typeface="Georgia" panose="02040502050405020303" pitchFamily="18" charset="0"/>
                  </a:endParaRPr>
                </a:p>
              </p:txBody>
            </p:sp>
          </p:grpSp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6F61594D-93A9-6C95-CA19-3DC4E8D33D8A}"/>
                  </a:ext>
                </a:extLst>
              </p:cNvPr>
              <p:cNvSpPr/>
              <p:nvPr/>
            </p:nvSpPr>
            <p:spPr>
              <a:xfrm flipH="1">
                <a:off x="7977293" y="2413283"/>
                <a:ext cx="209429" cy="94504"/>
              </a:xfrm>
              <a:custGeom>
                <a:avLst/>
                <a:gdLst>
                  <a:gd name="connsiteX0" fmla="*/ 209870 w 209869"/>
                  <a:gd name="connsiteY0" fmla="*/ 68339 h 94703"/>
                  <a:gd name="connsiteX1" fmla="*/ 16188 w 209869"/>
                  <a:gd name="connsiteY1" fmla="*/ 8211 h 94703"/>
                  <a:gd name="connsiteX2" fmla="*/ 0 w 209869"/>
                  <a:gd name="connsiteY2" fmla="*/ 40704 h 94703"/>
                  <a:gd name="connsiteX3" fmla="*/ 196919 w 209869"/>
                  <a:gd name="connsiteY3" fmla="*/ 94703 h 94703"/>
                  <a:gd name="connsiteX4" fmla="*/ 209870 w 209869"/>
                  <a:gd name="connsiteY4" fmla="*/ 68455 h 9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869" h="94703">
                    <a:moveTo>
                      <a:pt x="209870" y="68339"/>
                    </a:moveTo>
                    <a:cubicBezTo>
                      <a:pt x="209870" y="68339"/>
                      <a:pt x="138641" y="-28212"/>
                      <a:pt x="16188" y="8211"/>
                    </a:cubicBezTo>
                    <a:lnTo>
                      <a:pt x="0" y="40704"/>
                    </a:lnTo>
                    <a:cubicBezTo>
                      <a:pt x="65909" y="58395"/>
                      <a:pt x="131588" y="76318"/>
                      <a:pt x="196919" y="94703"/>
                    </a:cubicBezTo>
                    <a:lnTo>
                      <a:pt x="209870" y="68455"/>
                    </a:lnTo>
                    <a:close/>
                  </a:path>
                </a:pathLst>
              </a:custGeom>
              <a:solidFill>
                <a:srgbClr val="3A645B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Georgia" panose="02040502050405020303" pitchFamily="18" charset="0"/>
                </a:endParaRPr>
              </a:p>
            </p:txBody>
          </p:sp>
          <p:sp>
            <p:nvSpPr>
              <p:cNvPr id="1036" name="Freeform: Shape 1035">
                <a:extLst>
                  <a:ext uri="{FF2B5EF4-FFF2-40B4-BE49-F238E27FC236}">
                    <a16:creationId xmlns:a16="http://schemas.microsoft.com/office/drawing/2014/main" id="{462C8613-4D99-44CE-674C-D4C7AB877F8C}"/>
                  </a:ext>
                </a:extLst>
              </p:cNvPr>
              <p:cNvSpPr/>
              <p:nvPr/>
            </p:nvSpPr>
            <p:spPr>
              <a:xfrm flipH="1">
                <a:off x="7990102" y="2453786"/>
                <a:ext cx="518207" cy="707558"/>
              </a:xfrm>
              <a:custGeom>
                <a:avLst/>
                <a:gdLst>
                  <a:gd name="connsiteX0" fmla="*/ 197613 w 519296"/>
                  <a:gd name="connsiteY0" fmla="*/ 709047 h 709046"/>
                  <a:gd name="connsiteX1" fmla="*/ 519297 w 519296"/>
                  <a:gd name="connsiteY1" fmla="*/ 53999 h 709046"/>
                  <a:gd name="connsiteX2" fmla="*/ 322378 w 519296"/>
                  <a:gd name="connsiteY2" fmla="*/ 0 h 709046"/>
                  <a:gd name="connsiteX3" fmla="*/ 0 w 519296"/>
                  <a:gd name="connsiteY3" fmla="*/ 647647 h 709046"/>
                  <a:gd name="connsiteX4" fmla="*/ 197613 w 519296"/>
                  <a:gd name="connsiteY4" fmla="*/ 708931 h 709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9296" h="709046">
                    <a:moveTo>
                      <a:pt x="197613" y="709047"/>
                    </a:moveTo>
                    <a:lnTo>
                      <a:pt x="519297" y="53999"/>
                    </a:lnTo>
                    <a:cubicBezTo>
                      <a:pt x="453966" y="35730"/>
                      <a:pt x="388287" y="17691"/>
                      <a:pt x="322378" y="0"/>
                    </a:cubicBezTo>
                    <a:lnTo>
                      <a:pt x="0" y="647647"/>
                    </a:lnTo>
                    <a:cubicBezTo>
                      <a:pt x="0" y="647647"/>
                      <a:pt x="82907" y="629030"/>
                      <a:pt x="197613" y="708931"/>
                    </a:cubicBezTo>
                    <a:close/>
                  </a:path>
                </a:pathLst>
              </a:custGeom>
              <a:solidFill>
                <a:srgbClr val="3A645B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Georgia" panose="02040502050405020303" pitchFamily="18" charset="0"/>
                </a:endParaRPr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9F0C6863-D114-F19C-1BB6-85146C1CF0DB}"/>
                  </a:ext>
                </a:extLst>
              </p:cNvPr>
              <p:cNvSpPr/>
              <p:nvPr/>
            </p:nvSpPr>
            <p:spPr>
              <a:xfrm flipH="1">
                <a:off x="7964139" y="3161345"/>
                <a:ext cx="346971" cy="254084"/>
              </a:xfrm>
              <a:custGeom>
                <a:avLst/>
                <a:gdLst>
                  <a:gd name="connsiteX0" fmla="*/ 0 w 347701"/>
                  <a:gd name="connsiteY0" fmla="*/ 0 h 254618"/>
                  <a:gd name="connsiteX1" fmla="*/ 274854 w 347701"/>
                  <a:gd name="connsiteY1" fmla="*/ 254619 h 254618"/>
                  <a:gd name="connsiteX2" fmla="*/ 347701 w 347701"/>
                  <a:gd name="connsiteY2" fmla="*/ 161651 h 254618"/>
                  <a:gd name="connsiteX3" fmla="*/ 0 w 347701"/>
                  <a:gd name="connsiteY3" fmla="*/ 0 h 254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701" h="254618">
                    <a:moveTo>
                      <a:pt x="0" y="0"/>
                    </a:moveTo>
                    <a:lnTo>
                      <a:pt x="274854" y="254619"/>
                    </a:lnTo>
                    <a:lnTo>
                      <a:pt x="347701" y="1616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B4A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Georgia" panose="02040502050405020303" pitchFamily="18" charset="0"/>
                </a:endParaRPr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786A41C3-9F4A-474D-59BA-A6F1FF4A0503}"/>
                  </a:ext>
                </a:extLst>
              </p:cNvPr>
              <p:cNvSpPr/>
              <p:nvPr/>
            </p:nvSpPr>
            <p:spPr>
              <a:xfrm flipH="1">
                <a:off x="7917984" y="3161345"/>
                <a:ext cx="393126" cy="229045"/>
              </a:xfrm>
              <a:custGeom>
                <a:avLst/>
                <a:gdLst>
                  <a:gd name="connsiteX0" fmla="*/ 0 w 393953"/>
                  <a:gd name="connsiteY0" fmla="*/ 0 h 229526"/>
                  <a:gd name="connsiteX1" fmla="*/ 341573 w 393953"/>
                  <a:gd name="connsiteY1" fmla="*/ 229527 h 229526"/>
                  <a:gd name="connsiteX2" fmla="*/ 393953 w 393953"/>
                  <a:gd name="connsiteY2" fmla="*/ 126962 h 229526"/>
                  <a:gd name="connsiteX3" fmla="*/ 0 w 393953"/>
                  <a:gd name="connsiteY3" fmla="*/ 0 h 229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3953" h="229526">
                    <a:moveTo>
                      <a:pt x="0" y="0"/>
                    </a:moveTo>
                    <a:lnTo>
                      <a:pt x="341573" y="229527"/>
                    </a:lnTo>
                    <a:lnTo>
                      <a:pt x="393953" y="1269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B4A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Georgia" panose="02040502050405020303" pitchFamily="18" charset="0"/>
                </a:endParaRPr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2DAB6A3C-EA14-AD28-145B-C559F1FB9BB4}"/>
                  </a:ext>
                </a:extLst>
              </p:cNvPr>
              <p:cNvSpPr/>
              <p:nvPr/>
            </p:nvSpPr>
            <p:spPr>
              <a:xfrm flipH="1">
                <a:off x="7608398" y="2481478"/>
                <a:ext cx="702713" cy="876948"/>
              </a:xfrm>
              <a:custGeom>
                <a:avLst/>
                <a:gdLst>
                  <a:gd name="connsiteX0" fmla="*/ 704190 w 704190"/>
                  <a:gd name="connsiteY0" fmla="*/ 192987 h 878792"/>
                  <a:gd name="connsiteX1" fmla="*/ 334519 w 704190"/>
                  <a:gd name="connsiteY1" fmla="*/ 0 h 878792"/>
                  <a:gd name="connsiteX2" fmla="*/ 320875 w 704190"/>
                  <a:gd name="connsiteY2" fmla="*/ 26017 h 878792"/>
                  <a:gd name="connsiteX3" fmla="*/ 0 w 704190"/>
                  <a:gd name="connsiteY3" fmla="*/ 681295 h 878792"/>
                  <a:gd name="connsiteX4" fmla="*/ 401354 w 704190"/>
                  <a:gd name="connsiteY4" fmla="*/ 878792 h 878792"/>
                  <a:gd name="connsiteX5" fmla="*/ 704190 w 704190"/>
                  <a:gd name="connsiteY5" fmla="*/ 192987 h 878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4190" h="878792">
                    <a:moveTo>
                      <a:pt x="704190" y="192987"/>
                    </a:moveTo>
                    <a:lnTo>
                      <a:pt x="334519" y="0"/>
                    </a:lnTo>
                    <a:lnTo>
                      <a:pt x="320875" y="26017"/>
                    </a:lnTo>
                    <a:lnTo>
                      <a:pt x="0" y="681295"/>
                    </a:lnTo>
                    <a:lnTo>
                      <a:pt x="401354" y="878792"/>
                    </a:lnTo>
                    <a:lnTo>
                      <a:pt x="704190" y="192987"/>
                    </a:lnTo>
                    <a:close/>
                  </a:path>
                </a:pathLst>
              </a:custGeom>
              <a:solidFill>
                <a:schemeClr val="accent6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latin typeface="Georgia" panose="02040502050405020303" pitchFamily="18" charset="0"/>
                </a:endParaRPr>
              </a:p>
            </p:txBody>
          </p:sp>
          <p:grpSp>
            <p:nvGrpSpPr>
              <p:cNvPr id="1029" name="Graphic 2">
                <a:extLst>
                  <a:ext uri="{FF2B5EF4-FFF2-40B4-BE49-F238E27FC236}">
                    <a16:creationId xmlns:a16="http://schemas.microsoft.com/office/drawing/2014/main" id="{35497302-C3CE-09BE-CEA5-B50846B4484C}"/>
                  </a:ext>
                </a:extLst>
              </p:cNvPr>
              <p:cNvGrpSpPr/>
              <p:nvPr/>
            </p:nvGrpSpPr>
            <p:grpSpPr>
              <a:xfrm flipH="1">
                <a:off x="7659783" y="2436246"/>
                <a:ext cx="419612" cy="617265"/>
                <a:chOff x="4922201" y="1573002"/>
                <a:chExt cx="420494" cy="618563"/>
              </a:xfrm>
              <a:solidFill>
                <a:schemeClr val="accent1"/>
              </a:solidFill>
            </p:grpSpPr>
            <p:sp>
              <p:nvSpPr>
                <p:cNvPr id="1030" name="Freeform: Shape 1029">
                  <a:extLst>
                    <a:ext uri="{FF2B5EF4-FFF2-40B4-BE49-F238E27FC236}">
                      <a16:creationId xmlns:a16="http://schemas.microsoft.com/office/drawing/2014/main" id="{6E13EB27-8F88-4C80-9741-A84E9E14AE2C}"/>
                    </a:ext>
                  </a:extLst>
                </p:cNvPr>
                <p:cNvSpPr/>
                <p:nvPr/>
              </p:nvSpPr>
              <p:spPr>
                <a:xfrm>
                  <a:off x="5218545" y="2018758"/>
                  <a:ext cx="26248" cy="8556"/>
                </a:xfrm>
                <a:custGeom>
                  <a:avLst/>
                  <a:gdLst>
                    <a:gd name="connsiteX0" fmla="*/ 26248 w 26248"/>
                    <a:gd name="connsiteY0" fmla="*/ 0 h 8556"/>
                    <a:gd name="connsiteX1" fmla="*/ 0 w 26248"/>
                    <a:gd name="connsiteY1" fmla="*/ 8557 h 8556"/>
                    <a:gd name="connsiteX2" fmla="*/ 26248 w 26248"/>
                    <a:gd name="connsiteY2" fmla="*/ 0 h 8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248" h="8556">
                      <a:moveTo>
                        <a:pt x="26248" y="0"/>
                      </a:moveTo>
                      <a:cubicBezTo>
                        <a:pt x="17229" y="1966"/>
                        <a:pt x="8325" y="4857"/>
                        <a:pt x="0" y="8557"/>
                      </a:cubicBezTo>
                      <a:cubicBezTo>
                        <a:pt x="8903" y="6128"/>
                        <a:pt x="17576" y="3238"/>
                        <a:pt x="26248" y="0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031" name="Freeform: Shape 1030">
                  <a:extLst>
                    <a:ext uri="{FF2B5EF4-FFF2-40B4-BE49-F238E27FC236}">
                      <a16:creationId xmlns:a16="http://schemas.microsoft.com/office/drawing/2014/main" id="{DF9A1401-3980-D171-51B3-5C3DC7293E5E}"/>
                    </a:ext>
                  </a:extLst>
                </p:cNvPr>
                <p:cNvSpPr/>
                <p:nvPr/>
              </p:nvSpPr>
              <p:spPr>
                <a:xfrm>
                  <a:off x="4922201" y="1573002"/>
                  <a:ext cx="420494" cy="618563"/>
                </a:xfrm>
                <a:custGeom>
                  <a:avLst/>
                  <a:gdLst>
                    <a:gd name="connsiteX0" fmla="*/ 388502 w 420494"/>
                    <a:gd name="connsiteY0" fmla="*/ 258434 h 618563"/>
                    <a:gd name="connsiteX1" fmla="*/ 393705 w 420494"/>
                    <a:gd name="connsiteY1" fmla="*/ 240743 h 618563"/>
                    <a:gd name="connsiteX2" fmla="*/ 335311 w 420494"/>
                    <a:gd name="connsiteY2" fmla="*/ 231608 h 618563"/>
                    <a:gd name="connsiteX3" fmla="*/ 243038 w 420494"/>
                    <a:gd name="connsiteY3" fmla="*/ 308618 h 618563"/>
                    <a:gd name="connsiteX4" fmla="*/ 300622 w 420494"/>
                    <a:gd name="connsiteY4" fmla="*/ 213570 h 618563"/>
                    <a:gd name="connsiteX5" fmla="*/ 279924 w 420494"/>
                    <a:gd name="connsiteY5" fmla="*/ 153673 h 618563"/>
                    <a:gd name="connsiteX6" fmla="*/ 254254 w 420494"/>
                    <a:gd name="connsiteY6" fmla="*/ 171711 h 618563"/>
                    <a:gd name="connsiteX7" fmla="*/ 159553 w 420494"/>
                    <a:gd name="connsiteY7" fmla="*/ 282254 h 618563"/>
                    <a:gd name="connsiteX8" fmla="*/ 188461 w 420494"/>
                    <a:gd name="connsiteY8" fmla="*/ 223861 h 618563"/>
                    <a:gd name="connsiteX9" fmla="*/ 228469 w 420494"/>
                    <a:gd name="connsiteY9" fmla="*/ 99095 h 618563"/>
                    <a:gd name="connsiteX10" fmla="*/ 159437 w 420494"/>
                    <a:gd name="connsiteY10" fmla="*/ 0 h 618563"/>
                    <a:gd name="connsiteX11" fmla="*/ 87978 w 420494"/>
                    <a:gd name="connsiteY11" fmla="*/ 283526 h 618563"/>
                    <a:gd name="connsiteX12" fmla="*/ 214 w 420494"/>
                    <a:gd name="connsiteY12" fmla="*/ 438009 h 618563"/>
                    <a:gd name="connsiteX13" fmla="*/ 36059 w 420494"/>
                    <a:gd name="connsiteY13" fmla="*/ 529704 h 618563"/>
                    <a:gd name="connsiteX14" fmla="*/ 140474 w 420494"/>
                    <a:gd name="connsiteY14" fmla="*/ 559305 h 618563"/>
                    <a:gd name="connsiteX15" fmla="*/ 223612 w 420494"/>
                    <a:gd name="connsiteY15" fmla="*/ 502646 h 618563"/>
                    <a:gd name="connsiteX16" fmla="*/ 194705 w 420494"/>
                    <a:gd name="connsiteY16" fmla="*/ 396266 h 618563"/>
                    <a:gd name="connsiteX17" fmla="*/ 125673 w 420494"/>
                    <a:gd name="connsiteY17" fmla="*/ 399619 h 618563"/>
                    <a:gd name="connsiteX18" fmla="*/ 90290 w 420494"/>
                    <a:gd name="connsiteY18" fmla="*/ 455006 h 618563"/>
                    <a:gd name="connsiteX19" fmla="*/ 118735 w 420494"/>
                    <a:gd name="connsiteY19" fmla="*/ 496980 h 618563"/>
                    <a:gd name="connsiteX20" fmla="*/ 145215 w 420494"/>
                    <a:gd name="connsiteY20" fmla="*/ 493049 h 618563"/>
                    <a:gd name="connsiteX21" fmla="*/ 158743 w 420494"/>
                    <a:gd name="connsiteY21" fmla="*/ 475010 h 618563"/>
                    <a:gd name="connsiteX22" fmla="*/ 151806 w 420494"/>
                    <a:gd name="connsiteY22" fmla="*/ 455469 h 618563"/>
                    <a:gd name="connsiteX23" fmla="*/ 142324 w 420494"/>
                    <a:gd name="connsiteY23" fmla="*/ 455122 h 618563"/>
                    <a:gd name="connsiteX24" fmla="*/ 137814 w 420494"/>
                    <a:gd name="connsiteY24" fmla="*/ 459516 h 618563"/>
                    <a:gd name="connsiteX25" fmla="*/ 121742 w 420494"/>
                    <a:gd name="connsiteY25" fmla="*/ 455238 h 618563"/>
                    <a:gd name="connsiteX26" fmla="*/ 136080 w 420494"/>
                    <a:gd name="connsiteY26" fmla="*/ 439627 h 618563"/>
                    <a:gd name="connsiteX27" fmla="*/ 160478 w 420494"/>
                    <a:gd name="connsiteY27" fmla="*/ 441131 h 618563"/>
                    <a:gd name="connsiteX28" fmla="*/ 175163 w 420494"/>
                    <a:gd name="connsiteY28" fmla="*/ 478132 h 618563"/>
                    <a:gd name="connsiteX29" fmla="*/ 153887 w 420494"/>
                    <a:gd name="connsiteY29" fmla="*/ 507156 h 618563"/>
                    <a:gd name="connsiteX30" fmla="*/ 114110 w 420494"/>
                    <a:gd name="connsiteY30" fmla="*/ 512822 h 618563"/>
                    <a:gd name="connsiteX31" fmla="*/ 73871 w 420494"/>
                    <a:gd name="connsiteY31" fmla="*/ 454659 h 618563"/>
                    <a:gd name="connsiteX32" fmla="*/ 117579 w 420494"/>
                    <a:gd name="connsiteY32" fmla="*/ 385050 h 618563"/>
                    <a:gd name="connsiteX33" fmla="*/ 203030 w 420494"/>
                    <a:gd name="connsiteY33" fmla="*/ 381465 h 618563"/>
                    <a:gd name="connsiteX34" fmla="*/ 238529 w 420494"/>
                    <a:gd name="connsiteY34" fmla="*/ 510278 h 618563"/>
                    <a:gd name="connsiteX35" fmla="*/ 149493 w 420494"/>
                    <a:gd name="connsiteY35" fmla="*/ 574337 h 618563"/>
                    <a:gd name="connsiteX36" fmla="*/ 143480 w 420494"/>
                    <a:gd name="connsiteY36" fmla="*/ 575493 h 618563"/>
                    <a:gd name="connsiteX37" fmla="*/ 26809 w 420494"/>
                    <a:gd name="connsiteY37" fmla="*/ 543117 h 618563"/>
                    <a:gd name="connsiteX38" fmla="*/ 32822 w 420494"/>
                    <a:gd name="connsiteY38" fmla="*/ 549939 h 618563"/>
                    <a:gd name="connsiteX39" fmla="*/ 210662 w 420494"/>
                    <a:gd name="connsiteY39" fmla="*/ 617699 h 618563"/>
                    <a:gd name="connsiteX40" fmla="*/ 351962 w 420494"/>
                    <a:gd name="connsiteY40" fmla="*/ 560693 h 618563"/>
                    <a:gd name="connsiteX41" fmla="*/ 275993 w 420494"/>
                    <a:gd name="connsiteY41" fmla="*/ 539070 h 618563"/>
                    <a:gd name="connsiteX42" fmla="*/ 394514 w 420494"/>
                    <a:gd name="connsiteY42" fmla="*/ 517909 h 618563"/>
                    <a:gd name="connsiteX43" fmla="*/ 375898 w 420494"/>
                    <a:gd name="connsiteY43" fmla="*/ 450612 h 618563"/>
                    <a:gd name="connsiteX44" fmla="*/ 323055 w 420494"/>
                    <a:gd name="connsiteY44" fmla="*/ 445756 h 618563"/>
                    <a:gd name="connsiteX45" fmla="*/ 296806 w 420494"/>
                    <a:gd name="connsiteY45" fmla="*/ 454312 h 618563"/>
                    <a:gd name="connsiteX46" fmla="*/ 323055 w 420494"/>
                    <a:gd name="connsiteY46" fmla="*/ 445756 h 618563"/>
                    <a:gd name="connsiteX47" fmla="*/ 405499 w 420494"/>
                    <a:gd name="connsiteY47" fmla="*/ 396844 h 618563"/>
                    <a:gd name="connsiteX48" fmla="*/ 420300 w 420494"/>
                    <a:gd name="connsiteY48" fmla="*/ 375568 h 618563"/>
                    <a:gd name="connsiteX49" fmla="*/ 377863 w 420494"/>
                    <a:gd name="connsiteY49" fmla="*/ 345735 h 618563"/>
                    <a:gd name="connsiteX50" fmla="*/ 274605 w 420494"/>
                    <a:gd name="connsiteY50" fmla="*/ 362155 h 618563"/>
                    <a:gd name="connsiteX51" fmla="*/ 388848 w 420494"/>
                    <a:gd name="connsiteY51" fmla="*/ 258434 h 618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420494" h="618563">
                      <a:moveTo>
                        <a:pt x="388502" y="258434"/>
                      </a:moveTo>
                      <a:cubicBezTo>
                        <a:pt x="391392" y="252884"/>
                        <a:pt x="394167" y="246871"/>
                        <a:pt x="393705" y="240743"/>
                      </a:cubicBezTo>
                      <a:cubicBezTo>
                        <a:pt x="392086" y="217732"/>
                        <a:pt x="356125" y="219929"/>
                        <a:pt x="335311" y="231608"/>
                      </a:cubicBezTo>
                      <a:cubicBezTo>
                        <a:pt x="299928" y="251265"/>
                        <a:pt x="268477" y="277629"/>
                        <a:pt x="243038" y="308618"/>
                      </a:cubicBezTo>
                      <a:cubicBezTo>
                        <a:pt x="267436" y="280288"/>
                        <a:pt x="287093" y="247912"/>
                        <a:pt x="300622" y="213570"/>
                      </a:cubicBezTo>
                      <a:cubicBezTo>
                        <a:pt x="310104" y="189518"/>
                        <a:pt x="306057" y="150782"/>
                        <a:pt x="279924" y="153673"/>
                      </a:cubicBezTo>
                      <a:cubicBezTo>
                        <a:pt x="269286" y="154829"/>
                        <a:pt x="261192" y="163617"/>
                        <a:pt x="254254" y="171711"/>
                      </a:cubicBezTo>
                      <a:cubicBezTo>
                        <a:pt x="222687" y="208598"/>
                        <a:pt x="191120" y="245368"/>
                        <a:pt x="159553" y="282254"/>
                      </a:cubicBezTo>
                      <a:cubicBezTo>
                        <a:pt x="169150" y="262828"/>
                        <a:pt x="178863" y="243402"/>
                        <a:pt x="188461" y="223861"/>
                      </a:cubicBezTo>
                      <a:cubicBezTo>
                        <a:pt x="208118" y="184199"/>
                        <a:pt x="228238" y="142688"/>
                        <a:pt x="228469" y="99095"/>
                      </a:cubicBezTo>
                      <a:cubicBezTo>
                        <a:pt x="228700" y="55387"/>
                        <a:pt x="202914" y="8904"/>
                        <a:pt x="159437" y="0"/>
                      </a:cubicBezTo>
                      <a:cubicBezTo>
                        <a:pt x="174007" y="97823"/>
                        <a:pt x="147759" y="201891"/>
                        <a:pt x="87978" y="283526"/>
                      </a:cubicBezTo>
                      <a:cubicBezTo>
                        <a:pt x="53867" y="330125"/>
                        <a:pt x="12008" y="383778"/>
                        <a:pt x="214" y="438009"/>
                      </a:cubicBezTo>
                      <a:cubicBezTo>
                        <a:pt x="-1867" y="471888"/>
                        <a:pt x="11315" y="506346"/>
                        <a:pt x="36059" y="529704"/>
                      </a:cubicBezTo>
                      <a:cubicBezTo>
                        <a:pt x="62539" y="554564"/>
                        <a:pt x="101622" y="565665"/>
                        <a:pt x="140474" y="559305"/>
                      </a:cubicBezTo>
                      <a:cubicBezTo>
                        <a:pt x="177244" y="553177"/>
                        <a:pt x="207540" y="532710"/>
                        <a:pt x="223612" y="502646"/>
                      </a:cubicBezTo>
                      <a:cubicBezTo>
                        <a:pt x="243154" y="466107"/>
                        <a:pt x="229394" y="415345"/>
                        <a:pt x="194705" y="396266"/>
                      </a:cubicBezTo>
                      <a:cubicBezTo>
                        <a:pt x="174701" y="385281"/>
                        <a:pt x="148337" y="386553"/>
                        <a:pt x="125673" y="399619"/>
                      </a:cubicBezTo>
                      <a:cubicBezTo>
                        <a:pt x="103935" y="412223"/>
                        <a:pt x="90637" y="432921"/>
                        <a:pt x="90290" y="455006"/>
                      </a:cubicBezTo>
                      <a:cubicBezTo>
                        <a:pt x="89943" y="473970"/>
                        <a:pt x="102200" y="492124"/>
                        <a:pt x="118735" y="496980"/>
                      </a:cubicBezTo>
                      <a:cubicBezTo>
                        <a:pt x="127061" y="499524"/>
                        <a:pt x="137005" y="498021"/>
                        <a:pt x="145215" y="493049"/>
                      </a:cubicBezTo>
                      <a:cubicBezTo>
                        <a:pt x="152500" y="488655"/>
                        <a:pt x="157356" y="482295"/>
                        <a:pt x="158743" y="475010"/>
                      </a:cubicBezTo>
                      <a:cubicBezTo>
                        <a:pt x="160131" y="468188"/>
                        <a:pt x="158165" y="459285"/>
                        <a:pt x="151806" y="455469"/>
                      </a:cubicBezTo>
                      <a:cubicBezTo>
                        <a:pt x="149262" y="453966"/>
                        <a:pt x="145446" y="453850"/>
                        <a:pt x="142324" y="455122"/>
                      </a:cubicBezTo>
                      <a:cubicBezTo>
                        <a:pt x="140936" y="455700"/>
                        <a:pt x="138508" y="456972"/>
                        <a:pt x="137814" y="459516"/>
                      </a:cubicBezTo>
                      <a:lnTo>
                        <a:pt x="121742" y="455238"/>
                      </a:lnTo>
                      <a:cubicBezTo>
                        <a:pt x="123592" y="448300"/>
                        <a:pt x="128795" y="442634"/>
                        <a:pt x="136080" y="439627"/>
                      </a:cubicBezTo>
                      <a:cubicBezTo>
                        <a:pt x="144058" y="436390"/>
                        <a:pt x="153425" y="436968"/>
                        <a:pt x="160478" y="441131"/>
                      </a:cubicBezTo>
                      <a:cubicBezTo>
                        <a:pt x="172041" y="448069"/>
                        <a:pt x="178054" y="463332"/>
                        <a:pt x="175163" y="478132"/>
                      </a:cubicBezTo>
                      <a:cubicBezTo>
                        <a:pt x="172850" y="490042"/>
                        <a:pt x="165219" y="500333"/>
                        <a:pt x="153887" y="507156"/>
                      </a:cubicBezTo>
                      <a:cubicBezTo>
                        <a:pt x="141746" y="514440"/>
                        <a:pt x="126830" y="516522"/>
                        <a:pt x="114110" y="512822"/>
                      </a:cubicBezTo>
                      <a:cubicBezTo>
                        <a:pt x="90406" y="505768"/>
                        <a:pt x="73408" y="481254"/>
                        <a:pt x="73871" y="454659"/>
                      </a:cubicBezTo>
                      <a:cubicBezTo>
                        <a:pt x="74333" y="426677"/>
                        <a:pt x="90637" y="400660"/>
                        <a:pt x="117579" y="385050"/>
                      </a:cubicBezTo>
                      <a:cubicBezTo>
                        <a:pt x="145215" y="368977"/>
                        <a:pt x="177938" y="367590"/>
                        <a:pt x="203030" y="381465"/>
                      </a:cubicBezTo>
                      <a:cubicBezTo>
                        <a:pt x="246045" y="405169"/>
                        <a:pt x="262580" y="465413"/>
                        <a:pt x="238529" y="510278"/>
                      </a:cubicBezTo>
                      <a:cubicBezTo>
                        <a:pt x="220953" y="543117"/>
                        <a:pt x="188692" y="566243"/>
                        <a:pt x="149493" y="574337"/>
                      </a:cubicBezTo>
                      <a:cubicBezTo>
                        <a:pt x="147527" y="574800"/>
                        <a:pt x="145446" y="575146"/>
                        <a:pt x="143480" y="575493"/>
                      </a:cubicBezTo>
                      <a:cubicBezTo>
                        <a:pt x="100350" y="582547"/>
                        <a:pt x="56873" y="570405"/>
                        <a:pt x="26809" y="543117"/>
                      </a:cubicBezTo>
                      <a:cubicBezTo>
                        <a:pt x="28775" y="545429"/>
                        <a:pt x="30625" y="547626"/>
                        <a:pt x="32822" y="549939"/>
                      </a:cubicBezTo>
                      <a:cubicBezTo>
                        <a:pt x="78149" y="598041"/>
                        <a:pt x="145562" y="613536"/>
                        <a:pt x="210662" y="617699"/>
                      </a:cubicBezTo>
                      <a:cubicBezTo>
                        <a:pt x="238876" y="619548"/>
                        <a:pt x="419028" y="624058"/>
                        <a:pt x="351962" y="560693"/>
                      </a:cubicBezTo>
                      <a:cubicBezTo>
                        <a:pt x="332652" y="542423"/>
                        <a:pt x="303050" y="540226"/>
                        <a:pt x="275993" y="539070"/>
                      </a:cubicBezTo>
                      <a:cubicBezTo>
                        <a:pt x="314960" y="524616"/>
                        <a:pt x="368382" y="549823"/>
                        <a:pt x="394514" y="517909"/>
                      </a:cubicBezTo>
                      <a:cubicBezTo>
                        <a:pt x="411859" y="496865"/>
                        <a:pt x="399718" y="462985"/>
                        <a:pt x="375898" y="450612"/>
                      </a:cubicBezTo>
                      <a:cubicBezTo>
                        <a:pt x="359941" y="442403"/>
                        <a:pt x="341209" y="441824"/>
                        <a:pt x="323055" y="445756"/>
                      </a:cubicBezTo>
                      <a:cubicBezTo>
                        <a:pt x="314498" y="448993"/>
                        <a:pt x="305710" y="452000"/>
                        <a:pt x="296806" y="454312"/>
                      </a:cubicBezTo>
                      <a:cubicBezTo>
                        <a:pt x="305132" y="450612"/>
                        <a:pt x="314035" y="447606"/>
                        <a:pt x="323055" y="445756"/>
                      </a:cubicBezTo>
                      <a:cubicBezTo>
                        <a:pt x="353118" y="434308"/>
                        <a:pt x="381217" y="417773"/>
                        <a:pt x="405499" y="396844"/>
                      </a:cubicBezTo>
                      <a:cubicBezTo>
                        <a:pt x="412321" y="391063"/>
                        <a:pt x="419144" y="384125"/>
                        <a:pt x="420300" y="375568"/>
                      </a:cubicBezTo>
                      <a:cubicBezTo>
                        <a:pt x="422959" y="356258"/>
                        <a:pt x="397752" y="346545"/>
                        <a:pt x="377863" y="345735"/>
                      </a:cubicBezTo>
                      <a:cubicBezTo>
                        <a:pt x="342943" y="344232"/>
                        <a:pt x="307560" y="349898"/>
                        <a:pt x="274605" y="362155"/>
                      </a:cubicBezTo>
                      <a:cubicBezTo>
                        <a:pt x="323286" y="341920"/>
                        <a:pt x="364681" y="304455"/>
                        <a:pt x="388848" y="258434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>
                    <a:latin typeface="Georgia" panose="02040502050405020303" pitchFamily="18" charset="0"/>
                  </a:endParaRPr>
                </a:p>
              </p:txBody>
            </p:sp>
          </p:grpSp>
        </p:grpSp>
        <p:grpSp>
          <p:nvGrpSpPr>
            <p:cNvPr id="2097" name="Group 2096">
              <a:extLst>
                <a:ext uri="{FF2B5EF4-FFF2-40B4-BE49-F238E27FC236}">
                  <a16:creationId xmlns:a16="http://schemas.microsoft.com/office/drawing/2014/main" id="{3187D109-5787-0483-E695-767CD96C4B17}"/>
                </a:ext>
              </a:extLst>
            </p:cNvPr>
            <p:cNvGrpSpPr/>
            <p:nvPr/>
          </p:nvGrpSpPr>
          <p:grpSpPr>
            <a:xfrm>
              <a:off x="5463781" y="1417144"/>
              <a:ext cx="1339067" cy="2912738"/>
              <a:chOff x="5501380" y="1417144"/>
              <a:chExt cx="1339067" cy="2912738"/>
            </a:xfrm>
          </p:grpSpPr>
          <p:sp>
            <p:nvSpPr>
              <p:cNvPr id="2081" name="Freeform: Shape 2080">
                <a:extLst>
                  <a:ext uri="{FF2B5EF4-FFF2-40B4-BE49-F238E27FC236}">
                    <a16:creationId xmlns:a16="http://schemas.microsoft.com/office/drawing/2014/main" id="{898DF6E5-692F-ADB1-FECC-2C8C39D39BD1}"/>
                  </a:ext>
                </a:extLst>
              </p:cNvPr>
              <p:cNvSpPr/>
              <p:nvPr/>
            </p:nvSpPr>
            <p:spPr>
              <a:xfrm>
                <a:off x="6368022" y="2983652"/>
                <a:ext cx="11539" cy="1346230"/>
              </a:xfrm>
              <a:custGeom>
                <a:avLst/>
                <a:gdLst>
                  <a:gd name="connsiteX0" fmla="*/ 0 w 11563"/>
                  <a:gd name="connsiteY0" fmla="*/ 1349062 h 1349061"/>
                  <a:gd name="connsiteX1" fmla="*/ 0 w 11563"/>
                  <a:gd name="connsiteY1" fmla="*/ 0 h 1349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63" h="1349061">
                    <a:moveTo>
                      <a:pt x="0" y="1349062"/>
                    </a:moveTo>
                    <a:lnTo>
                      <a:pt x="0" y="0"/>
                    </a:lnTo>
                  </a:path>
                </a:pathLst>
              </a:custGeom>
              <a:ln w="11563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Georgia" panose="02040502050405020303" pitchFamily="18" charset="0"/>
                </a:endParaRPr>
              </a:p>
            </p:txBody>
          </p:sp>
          <p:sp>
            <p:nvSpPr>
              <p:cNvPr id="2082" name="Freeform: Shape 2081">
                <a:extLst>
                  <a:ext uri="{FF2B5EF4-FFF2-40B4-BE49-F238E27FC236}">
                    <a16:creationId xmlns:a16="http://schemas.microsoft.com/office/drawing/2014/main" id="{69B721AA-476C-1F22-FC0B-C39061FC674F}"/>
                  </a:ext>
                </a:extLst>
              </p:cNvPr>
              <p:cNvSpPr/>
              <p:nvPr/>
            </p:nvSpPr>
            <p:spPr>
              <a:xfrm>
                <a:off x="5501380" y="1794463"/>
                <a:ext cx="520407" cy="643874"/>
              </a:xfrm>
              <a:custGeom>
                <a:avLst/>
                <a:gdLst>
                  <a:gd name="connsiteX0" fmla="*/ 271347 w 521501"/>
                  <a:gd name="connsiteY0" fmla="*/ 174371 h 645228"/>
                  <a:gd name="connsiteX1" fmla="*/ 4587 w 521501"/>
                  <a:gd name="connsiteY1" fmla="*/ 0 h 645228"/>
                  <a:gd name="connsiteX2" fmla="*/ 49336 w 521501"/>
                  <a:gd name="connsiteY2" fmla="*/ 135057 h 645228"/>
                  <a:gd name="connsiteX3" fmla="*/ 171211 w 521501"/>
                  <a:gd name="connsiteY3" fmla="*/ 205013 h 645228"/>
                  <a:gd name="connsiteX4" fmla="*/ 233420 w 521501"/>
                  <a:gd name="connsiteY4" fmla="*/ 229758 h 645228"/>
                  <a:gd name="connsiteX5" fmla="*/ 94895 w 521501"/>
                  <a:gd name="connsiteY5" fmla="*/ 214495 h 645228"/>
                  <a:gd name="connsiteX6" fmla="*/ 67028 w 521501"/>
                  <a:gd name="connsiteY6" fmla="*/ 220161 h 645228"/>
                  <a:gd name="connsiteX7" fmla="*/ 104955 w 521501"/>
                  <a:gd name="connsiteY7" fmla="*/ 285261 h 645228"/>
                  <a:gd name="connsiteX8" fmla="*/ 211797 w 521501"/>
                  <a:gd name="connsiteY8" fmla="*/ 317290 h 645228"/>
                  <a:gd name="connsiteX9" fmla="*/ 101717 w 521501"/>
                  <a:gd name="connsiteY9" fmla="*/ 327350 h 645228"/>
                  <a:gd name="connsiteX10" fmla="*/ 79053 w 521501"/>
                  <a:gd name="connsiteY10" fmla="*/ 380887 h 645228"/>
                  <a:gd name="connsiteX11" fmla="*/ 96167 w 521501"/>
                  <a:gd name="connsiteY11" fmla="*/ 391178 h 645228"/>
                  <a:gd name="connsiteX12" fmla="*/ 239202 w 521501"/>
                  <a:gd name="connsiteY12" fmla="*/ 385512 h 645228"/>
                  <a:gd name="connsiteX13" fmla="*/ 172598 w 521501"/>
                  <a:gd name="connsiteY13" fmla="*/ 453503 h 645228"/>
                  <a:gd name="connsiteX14" fmla="*/ 174911 w 521501"/>
                  <a:gd name="connsiteY14" fmla="*/ 511203 h 645228"/>
                  <a:gd name="connsiteX15" fmla="*/ 199887 w 521501"/>
                  <a:gd name="connsiteY15" fmla="*/ 516869 h 645228"/>
                  <a:gd name="connsiteX16" fmla="*/ 302567 w 521501"/>
                  <a:gd name="connsiteY16" fmla="*/ 477901 h 645228"/>
                  <a:gd name="connsiteX17" fmla="*/ 258743 w 521501"/>
                  <a:gd name="connsiteY17" fmla="*/ 537335 h 645228"/>
                  <a:gd name="connsiteX18" fmla="*/ 303724 w 521501"/>
                  <a:gd name="connsiteY18" fmla="*/ 606829 h 645228"/>
                  <a:gd name="connsiteX19" fmla="*/ 382005 w 521501"/>
                  <a:gd name="connsiteY19" fmla="*/ 530513 h 645228"/>
                  <a:gd name="connsiteX20" fmla="*/ 360267 w 521501"/>
                  <a:gd name="connsiteY20" fmla="*/ 607986 h 645228"/>
                  <a:gd name="connsiteX21" fmla="*/ 479482 w 521501"/>
                  <a:gd name="connsiteY21" fmla="*/ 542885 h 645228"/>
                  <a:gd name="connsiteX22" fmla="*/ 516368 w 521501"/>
                  <a:gd name="connsiteY22" fmla="*/ 347470 h 645228"/>
                  <a:gd name="connsiteX23" fmla="*/ 271578 w 521501"/>
                  <a:gd name="connsiteY23" fmla="*/ 174487 h 645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21501" h="645228">
                    <a:moveTo>
                      <a:pt x="271347" y="174371"/>
                    </a:moveTo>
                    <a:cubicBezTo>
                      <a:pt x="174217" y="155061"/>
                      <a:pt x="76394" y="91117"/>
                      <a:pt x="4587" y="0"/>
                    </a:cubicBezTo>
                    <a:cubicBezTo>
                      <a:pt x="-10560" y="41627"/>
                      <a:pt x="13722" y="99789"/>
                      <a:pt x="49336" y="135057"/>
                    </a:cubicBezTo>
                    <a:cubicBezTo>
                      <a:pt x="84951" y="170324"/>
                      <a:pt x="128890" y="188247"/>
                      <a:pt x="171211" y="205013"/>
                    </a:cubicBezTo>
                    <a:cubicBezTo>
                      <a:pt x="191909" y="213223"/>
                      <a:pt x="212722" y="221433"/>
                      <a:pt x="233420" y="229758"/>
                    </a:cubicBezTo>
                    <a:cubicBezTo>
                      <a:pt x="187284" y="224670"/>
                      <a:pt x="141031" y="219582"/>
                      <a:pt x="94895" y="214495"/>
                    </a:cubicBezTo>
                    <a:cubicBezTo>
                      <a:pt x="84719" y="213338"/>
                      <a:pt x="73503" y="212645"/>
                      <a:pt x="67028" y="220161"/>
                    </a:cubicBezTo>
                    <a:cubicBezTo>
                      <a:pt x="51302" y="238430"/>
                      <a:pt x="80557" y="273119"/>
                      <a:pt x="104955" y="285261"/>
                    </a:cubicBezTo>
                    <a:cubicBezTo>
                      <a:pt x="139875" y="302605"/>
                      <a:pt x="176183" y="313474"/>
                      <a:pt x="211797" y="317290"/>
                    </a:cubicBezTo>
                    <a:cubicBezTo>
                      <a:pt x="173524" y="312087"/>
                      <a:pt x="135828" y="315440"/>
                      <a:pt x="101717" y="327350"/>
                    </a:cubicBezTo>
                    <a:cubicBezTo>
                      <a:pt x="81597" y="334404"/>
                      <a:pt x="61131" y="360883"/>
                      <a:pt x="79053" y="380887"/>
                    </a:cubicBezTo>
                    <a:cubicBezTo>
                      <a:pt x="83794" y="386206"/>
                      <a:pt x="90154" y="388981"/>
                      <a:pt x="96167" y="391178"/>
                    </a:cubicBezTo>
                    <a:cubicBezTo>
                      <a:pt x="146004" y="409563"/>
                      <a:pt x="197690" y="407482"/>
                      <a:pt x="239202" y="385512"/>
                    </a:cubicBezTo>
                    <a:cubicBezTo>
                      <a:pt x="212260" y="401469"/>
                      <a:pt x="189365" y="424827"/>
                      <a:pt x="172598" y="453503"/>
                    </a:cubicBezTo>
                    <a:cubicBezTo>
                      <a:pt x="163001" y="469807"/>
                      <a:pt x="157914" y="497558"/>
                      <a:pt x="174911" y="511203"/>
                    </a:cubicBezTo>
                    <a:cubicBezTo>
                      <a:pt x="182543" y="517331"/>
                      <a:pt x="191678" y="517447"/>
                      <a:pt x="199887" y="516869"/>
                    </a:cubicBezTo>
                    <a:cubicBezTo>
                      <a:pt x="237814" y="513978"/>
                      <a:pt x="273197" y="500565"/>
                      <a:pt x="302567" y="477901"/>
                    </a:cubicBezTo>
                    <a:cubicBezTo>
                      <a:pt x="280482" y="488423"/>
                      <a:pt x="261056" y="508428"/>
                      <a:pt x="258743" y="537335"/>
                    </a:cubicBezTo>
                    <a:cubicBezTo>
                      <a:pt x="256431" y="566243"/>
                      <a:pt x="277707" y="603245"/>
                      <a:pt x="303724" y="606829"/>
                    </a:cubicBezTo>
                    <a:cubicBezTo>
                      <a:pt x="343038" y="612148"/>
                      <a:pt x="350207" y="549592"/>
                      <a:pt x="382005" y="530513"/>
                    </a:cubicBezTo>
                    <a:cubicBezTo>
                      <a:pt x="368939" y="552830"/>
                      <a:pt x="355411" y="578037"/>
                      <a:pt x="360267" y="607986"/>
                    </a:cubicBezTo>
                    <a:cubicBezTo>
                      <a:pt x="377033" y="712400"/>
                      <a:pt x="466416" y="566590"/>
                      <a:pt x="479482" y="542885"/>
                    </a:cubicBezTo>
                    <a:cubicBezTo>
                      <a:pt x="509777" y="488077"/>
                      <a:pt x="531978" y="422283"/>
                      <a:pt x="516368" y="347470"/>
                    </a:cubicBezTo>
                    <a:cubicBezTo>
                      <a:pt x="487808" y="210563"/>
                      <a:pt x="365586" y="193103"/>
                      <a:pt x="271578" y="1744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Georgia" panose="02040502050405020303" pitchFamily="18" charset="0"/>
                </a:endParaRPr>
              </a:p>
            </p:txBody>
          </p:sp>
          <p:sp>
            <p:nvSpPr>
              <p:cNvPr id="2088" name="Freeform: Shape 2087">
                <a:extLst>
                  <a:ext uri="{FF2B5EF4-FFF2-40B4-BE49-F238E27FC236}">
                    <a16:creationId xmlns:a16="http://schemas.microsoft.com/office/drawing/2014/main" id="{F0E1574E-75DA-FBF0-A643-5ED4108D2F25}"/>
                  </a:ext>
                </a:extLst>
              </p:cNvPr>
              <p:cNvSpPr/>
              <p:nvPr/>
            </p:nvSpPr>
            <p:spPr>
              <a:xfrm>
                <a:off x="5941201" y="2823378"/>
                <a:ext cx="503553" cy="343971"/>
              </a:xfrm>
              <a:custGeom>
                <a:avLst/>
                <a:gdLst>
                  <a:gd name="connsiteX0" fmla="*/ 504612 w 504611"/>
                  <a:gd name="connsiteY0" fmla="*/ 344695 h 344694"/>
                  <a:gd name="connsiteX1" fmla="*/ 467494 w 504611"/>
                  <a:gd name="connsiteY1" fmla="*/ 275201 h 344694"/>
                  <a:gd name="connsiteX2" fmla="*/ 42899 w 504611"/>
                  <a:gd name="connsiteY2" fmla="*/ 0 h 344694"/>
                  <a:gd name="connsiteX3" fmla="*/ 0 w 504611"/>
                  <a:gd name="connsiteY3" fmla="*/ 73772 h 344694"/>
                  <a:gd name="connsiteX4" fmla="*/ 504612 w 504611"/>
                  <a:gd name="connsiteY4" fmla="*/ 344695 h 344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4611" h="344694">
                    <a:moveTo>
                      <a:pt x="504612" y="344695"/>
                    </a:moveTo>
                    <a:lnTo>
                      <a:pt x="467494" y="275201"/>
                    </a:lnTo>
                    <a:lnTo>
                      <a:pt x="42899" y="0"/>
                    </a:lnTo>
                    <a:lnTo>
                      <a:pt x="0" y="73772"/>
                    </a:lnTo>
                    <a:cubicBezTo>
                      <a:pt x="4625" y="75507"/>
                      <a:pt x="504612" y="344695"/>
                      <a:pt x="504612" y="344695"/>
                    </a:cubicBezTo>
                    <a:close/>
                  </a:path>
                </a:pathLst>
              </a:custGeom>
              <a:solidFill>
                <a:srgbClr val="2C4E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Georgia" panose="02040502050405020303" pitchFamily="18" charset="0"/>
                </a:endParaRPr>
              </a:p>
            </p:txBody>
          </p:sp>
          <p:sp>
            <p:nvSpPr>
              <p:cNvPr id="2093" name="Freeform: Shape 2092">
                <a:extLst>
                  <a:ext uri="{FF2B5EF4-FFF2-40B4-BE49-F238E27FC236}">
                    <a16:creationId xmlns:a16="http://schemas.microsoft.com/office/drawing/2014/main" id="{E77A7D19-22FF-FF4E-6832-43B797B04918}"/>
                  </a:ext>
                </a:extLst>
              </p:cNvPr>
              <p:cNvSpPr/>
              <p:nvPr/>
            </p:nvSpPr>
            <p:spPr>
              <a:xfrm>
                <a:off x="6027280" y="2751144"/>
                <a:ext cx="659096" cy="329432"/>
              </a:xfrm>
              <a:custGeom>
                <a:avLst/>
                <a:gdLst>
                  <a:gd name="connsiteX0" fmla="*/ 660482 w 660481"/>
                  <a:gd name="connsiteY0" fmla="*/ 284220 h 330125"/>
                  <a:gd name="connsiteX1" fmla="*/ 357414 w 660481"/>
                  <a:gd name="connsiteY1" fmla="*/ 112624 h 330125"/>
                  <a:gd name="connsiteX2" fmla="*/ 150782 w 660481"/>
                  <a:gd name="connsiteY2" fmla="*/ 0 h 330125"/>
                  <a:gd name="connsiteX3" fmla="*/ 0 w 660481"/>
                  <a:gd name="connsiteY3" fmla="*/ 40702 h 330125"/>
                  <a:gd name="connsiteX4" fmla="*/ 489927 w 660481"/>
                  <a:gd name="connsiteY4" fmla="*/ 330125 h 330125"/>
                  <a:gd name="connsiteX5" fmla="*/ 660482 w 660481"/>
                  <a:gd name="connsiteY5" fmla="*/ 284104 h 33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0481" h="330125">
                    <a:moveTo>
                      <a:pt x="660482" y="284220"/>
                    </a:moveTo>
                    <a:lnTo>
                      <a:pt x="357414" y="112624"/>
                    </a:lnTo>
                    <a:lnTo>
                      <a:pt x="150782" y="0"/>
                    </a:lnTo>
                    <a:lnTo>
                      <a:pt x="0" y="40702"/>
                    </a:lnTo>
                    <a:cubicBezTo>
                      <a:pt x="179112" y="131009"/>
                      <a:pt x="358801" y="222011"/>
                      <a:pt x="489927" y="330125"/>
                    </a:cubicBezTo>
                    <a:lnTo>
                      <a:pt x="660482" y="284104"/>
                    </a:lnTo>
                    <a:close/>
                  </a:path>
                </a:pathLst>
              </a:custGeom>
              <a:solidFill>
                <a:srgbClr val="7AB4A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Georgia" panose="02040502050405020303" pitchFamily="18" charset="0"/>
                </a:endParaRPr>
              </a:p>
            </p:txBody>
          </p:sp>
          <p:sp>
            <p:nvSpPr>
              <p:cNvPr id="2094" name="Freeform: Shape 2093">
                <a:extLst>
                  <a:ext uri="{FF2B5EF4-FFF2-40B4-BE49-F238E27FC236}">
                    <a16:creationId xmlns:a16="http://schemas.microsoft.com/office/drawing/2014/main" id="{D6994D90-B9FD-883A-7FCE-F682E8CEB38F}"/>
                  </a:ext>
                </a:extLst>
              </p:cNvPr>
              <p:cNvSpPr/>
              <p:nvPr/>
            </p:nvSpPr>
            <p:spPr>
              <a:xfrm>
                <a:off x="5948701" y="2813109"/>
                <a:ext cx="517515" cy="297931"/>
              </a:xfrm>
              <a:custGeom>
                <a:avLst/>
                <a:gdLst>
                  <a:gd name="connsiteX0" fmla="*/ 459978 w 518602"/>
                  <a:gd name="connsiteY0" fmla="*/ 285492 h 298558"/>
                  <a:gd name="connsiteX1" fmla="*/ 454544 w 518602"/>
                  <a:gd name="connsiteY1" fmla="*/ 297633 h 298558"/>
                  <a:gd name="connsiteX2" fmla="*/ 456163 w 518602"/>
                  <a:gd name="connsiteY2" fmla="*/ 298558 h 298558"/>
                  <a:gd name="connsiteX3" fmla="*/ 518603 w 518602"/>
                  <a:gd name="connsiteY3" fmla="*/ 281676 h 298558"/>
                  <a:gd name="connsiteX4" fmla="*/ 0 w 518602"/>
                  <a:gd name="connsiteY4" fmla="*/ 0 h 298558"/>
                  <a:gd name="connsiteX5" fmla="*/ 31914 w 518602"/>
                  <a:gd name="connsiteY5" fmla="*/ 58162 h 298558"/>
                  <a:gd name="connsiteX6" fmla="*/ 454544 w 518602"/>
                  <a:gd name="connsiteY6" fmla="*/ 297749 h 298558"/>
                  <a:gd name="connsiteX7" fmla="*/ 459978 w 518602"/>
                  <a:gd name="connsiteY7" fmla="*/ 285608 h 298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8602" h="298558">
                    <a:moveTo>
                      <a:pt x="459978" y="285492"/>
                    </a:moveTo>
                    <a:cubicBezTo>
                      <a:pt x="455931" y="290464"/>
                      <a:pt x="454428" y="294395"/>
                      <a:pt x="454544" y="297633"/>
                    </a:cubicBezTo>
                    <a:lnTo>
                      <a:pt x="456163" y="298558"/>
                    </a:lnTo>
                    <a:lnTo>
                      <a:pt x="518603" y="281676"/>
                    </a:lnTo>
                    <a:cubicBezTo>
                      <a:pt x="352558" y="185934"/>
                      <a:pt x="182927" y="91117"/>
                      <a:pt x="0" y="0"/>
                    </a:cubicBezTo>
                    <a:lnTo>
                      <a:pt x="31914" y="58162"/>
                    </a:lnTo>
                    <a:lnTo>
                      <a:pt x="454544" y="297749"/>
                    </a:lnTo>
                    <a:cubicBezTo>
                      <a:pt x="454312" y="294511"/>
                      <a:pt x="455816" y="290580"/>
                      <a:pt x="459978" y="285608"/>
                    </a:cubicBezTo>
                    <a:close/>
                  </a:path>
                </a:pathLst>
              </a:custGeom>
              <a:solidFill>
                <a:srgbClr val="2C4E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Georgia" panose="02040502050405020303" pitchFamily="18" charset="0"/>
                </a:endParaRPr>
              </a:p>
            </p:txBody>
          </p:sp>
          <p:sp>
            <p:nvSpPr>
              <p:cNvPr id="2095" name="Freeform: Shape 2094">
                <a:extLst>
                  <a:ext uri="{FF2B5EF4-FFF2-40B4-BE49-F238E27FC236}">
                    <a16:creationId xmlns:a16="http://schemas.microsoft.com/office/drawing/2014/main" id="{84065B31-2696-1662-448F-383DB8919B73}"/>
                  </a:ext>
                </a:extLst>
              </p:cNvPr>
              <p:cNvSpPr/>
              <p:nvPr/>
            </p:nvSpPr>
            <p:spPr>
              <a:xfrm>
                <a:off x="5948701" y="2791992"/>
                <a:ext cx="589056" cy="302317"/>
              </a:xfrm>
              <a:custGeom>
                <a:avLst/>
                <a:gdLst>
                  <a:gd name="connsiteX0" fmla="*/ 590294 w 590294"/>
                  <a:gd name="connsiteY0" fmla="*/ 283642 h 302952"/>
                  <a:gd name="connsiteX1" fmla="*/ 78860 w 590294"/>
                  <a:gd name="connsiteY1" fmla="*/ 0 h 302952"/>
                  <a:gd name="connsiteX2" fmla="*/ 0 w 590294"/>
                  <a:gd name="connsiteY2" fmla="*/ 21276 h 302952"/>
                  <a:gd name="connsiteX3" fmla="*/ 518603 w 590294"/>
                  <a:gd name="connsiteY3" fmla="*/ 302952 h 302952"/>
                  <a:gd name="connsiteX4" fmla="*/ 590294 w 590294"/>
                  <a:gd name="connsiteY4" fmla="*/ 283642 h 30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294" h="302952">
                    <a:moveTo>
                      <a:pt x="590294" y="283642"/>
                    </a:moveTo>
                    <a:cubicBezTo>
                      <a:pt x="459284" y="175527"/>
                      <a:pt x="257972" y="90308"/>
                      <a:pt x="78860" y="0"/>
                    </a:cubicBezTo>
                    <a:lnTo>
                      <a:pt x="0" y="21276"/>
                    </a:lnTo>
                    <a:cubicBezTo>
                      <a:pt x="183043" y="112393"/>
                      <a:pt x="352558" y="207210"/>
                      <a:pt x="518603" y="302952"/>
                    </a:cubicBezTo>
                    <a:lnTo>
                      <a:pt x="590294" y="283642"/>
                    </a:lnTo>
                    <a:close/>
                  </a:path>
                </a:pathLst>
              </a:custGeom>
              <a:solidFill>
                <a:srgbClr val="7AB4A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Georgia" panose="02040502050405020303" pitchFamily="18" charset="0"/>
                </a:endParaRPr>
              </a:p>
            </p:txBody>
          </p:sp>
          <p:sp>
            <p:nvSpPr>
              <p:cNvPr id="2090" name="Freeform: Shape 2089">
                <a:extLst>
                  <a:ext uri="{FF2B5EF4-FFF2-40B4-BE49-F238E27FC236}">
                    <a16:creationId xmlns:a16="http://schemas.microsoft.com/office/drawing/2014/main" id="{21E74050-34D1-39AB-D8E7-C927DFA270E5}"/>
                  </a:ext>
                </a:extLst>
              </p:cNvPr>
              <p:cNvSpPr/>
              <p:nvPr/>
            </p:nvSpPr>
            <p:spPr>
              <a:xfrm>
                <a:off x="5973394" y="1439068"/>
                <a:ext cx="763292" cy="1625585"/>
              </a:xfrm>
              <a:custGeom>
                <a:avLst/>
                <a:gdLst>
                  <a:gd name="connsiteX0" fmla="*/ 436274 w 764896"/>
                  <a:gd name="connsiteY0" fmla="*/ 275548 h 1629003"/>
                  <a:gd name="connsiteX1" fmla="*/ 0 w 764896"/>
                  <a:gd name="connsiteY1" fmla="*/ 0 h 1629003"/>
                  <a:gd name="connsiteX2" fmla="*/ 9713 w 764896"/>
                  <a:gd name="connsiteY2" fmla="*/ 53537 h 1629003"/>
                  <a:gd name="connsiteX3" fmla="*/ 283642 w 764896"/>
                  <a:gd name="connsiteY3" fmla="*/ 1375657 h 1629003"/>
                  <a:gd name="connsiteX4" fmla="*/ 764896 w 764896"/>
                  <a:gd name="connsiteY4" fmla="*/ 1629003 h 1629003"/>
                  <a:gd name="connsiteX5" fmla="*/ 436274 w 764896"/>
                  <a:gd name="connsiteY5" fmla="*/ 275548 h 1629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4896" h="1629003">
                    <a:moveTo>
                      <a:pt x="436274" y="275548"/>
                    </a:moveTo>
                    <a:lnTo>
                      <a:pt x="0" y="0"/>
                    </a:lnTo>
                    <a:lnTo>
                      <a:pt x="9713" y="53537"/>
                    </a:lnTo>
                    <a:lnTo>
                      <a:pt x="283642" y="1375657"/>
                    </a:lnTo>
                    <a:lnTo>
                      <a:pt x="764896" y="1629003"/>
                    </a:lnTo>
                    <a:lnTo>
                      <a:pt x="436274" y="275548"/>
                    </a:lnTo>
                    <a:close/>
                  </a:path>
                </a:pathLst>
              </a:custGeom>
              <a:solidFill>
                <a:schemeClr val="accent6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Georgia" panose="02040502050405020303" pitchFamily="18" charset="0"/>
                </a:endParaRPr>
              </a:p>
            </p:txBody>
          </p:sp>
          <p:sp>
            <p:nvSpPr>
              <p:cNvPr id="2091" name="Freeform: Shape 2090">
                <a:extLst>
                  <a:ext uri="{FF2B5EF4-FFF2-40B4-BE49-F238E27FC236}">
                    <a16:creationId xmlns:a16="http://schemas.microsoft.com/office/drawing/2014/main" id="{F699B78A-396D-411D-B27F-6B60961BE846}"/>
                  </a:ext>
                </a:extLst>
              </p:cNvPr>
              <p:cNvSpPr/>
              <p:nvPr/>
            </p:nvSpPr>
            <p:spPr>
              <a:xfrm>
                <a:off x="5664501" y="1417344"/>
                <a:ext cx="319740" cy="170690"/>
              </a:xfrm>
              <a:custGeom>
                <a:avLst/>
                <a:gdLst>
                  <a:gd name="connsiteX0" fmla="*/ 309543 w 320412"/>
                  <a:gd name="connsiteY0" fmla="*/ 21770 h 171049"/>
                  <a:gd name="connsiteX1" fmla="*/ 0 w 320412"/>
                  <a:gd name="connsiteY1" fmla="*/ 105371 h 171049"/>
                  <a:gd name="connsiteX2" fmla="*/ 13182 w 320412"/>
                  <a:gd name="connsiteY2" fmla="*/ 171049 h 171049"/>
                  <a:gd name="connsiteX3" fmla="*/ 320412 w 320412"/>
                  <a:gd name="connsiteY3" fmla="*/ 74845 h 171049"/>
                  <a:gd name="connsiteX4" fmla="*/ 309427 w 320412"/>
                  <a:gd name="connsiteY4" fmla="*/ 21770 h 17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0412" h="171049">
                    <a:moveTo>
                      <a:pt x="309543" y="21770"/>
                    </a:moveTo>
                    <a:cubicBezTo>
                      <a:pt x="309543" y="21770"/>
                      <a:pt x="118059" y="-64143"/>
                      <a:pt x="0" y="105371"/>
                    </a:cubicBezTo>
                    <a:lnTo>
                      <a:pt x="13182" y="171049"/>
                    </a:lnTo>
                    <a:cubicBezTo>
                      <a:pt x="115631" y="138210"/>
                      <a:pt x="218079" y="106181"/>
                      <a:pt x="320412" y="74845"/>
                    </a:cubicBezTo>
                    <a:lnTo>
                      <a:pt x="309427" y="21770"/>
                    </a:lnTo>
                    <a:close/>
                  </a:path>
                </a:pathLst>
              </a:custGeom>
              <a:solidFill>
                <a:schemeClr val="accent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Georgia" panose="02040502050405020303" pitchFamily="18" charset="0"/>
                </a:endParaRPr>
              </a:p>
            </p:txBody>
          </p:sp>
          <p:sp>
            <p:nvSpPr>
              <p:cNvPr id="2092" name="Freeform: Shape 2091">
                <a:extLst>
                  <a:ext uri="{FF2B5EF4-FFF2-40B4-BE49-F238E27FC236}">
                    <a16:creationId xmlns:a16="http://schemas.microsoft.com/office/drawing/2014/main" id="{4BD047C3-922A-5892-0F34-92E5AF81D8D2}"/>
                  </a:ext>
                </a:extLst>
              </p:cNvPr>
              <p:cNvSpPr/>
              <p:nvPr/>
            </p:nvSpPr>
            <p:spPr>
              <a:xfrm>
                <a:off x="5677770" y="1492147"/>
                <a:ext cx="578671" cy="1404847"/>
              </a:xfrm>
              <a:custGeom>
                <a:avLst/>
                <a:gdLst>
                  <a:gd name="connsiteX0" fmla="*/ 579887 w 579887"/>
                  <a:gd name="connsiteY0" fmla="*/ 1322467 h 1407801"/>
                  <a:gd name="connsiteX1" fmla="*/ 307231 w 579887"/>
                  <a:gd name="connsiteY1" fmla="*/ 0 h 1407801"/>
                  <a:gd name="connsiteX2" fmla="*/ 0 w 579887"/>
                  <a:gd name="connsiteY2" fmla="*/ 96205 h 1407801"/>
                  <a:gd name="connsiteX3" fmla="*/ 263985 w 579887"/>
                  <a:gd name="connsiteY3" fmla="*/ 1407802 h 1407801"/>
                  <a:gd name="connsiteX4" fmla="*/ 579887 w 579887"/>
                  <a:gd name="connsiteY4" fmla="*/ 1322467 h 1407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9887" h="1407801">
                    <a:moveTo>
                      <a:pt x="579887" y="1322467"/>
                    </a:moveTo>
                    <a:lnTo>
                      <a:pt x="307231" y="0"/>
                    </a:lnTo>
                    <a:cubicBezTo>
                      <a:pt x="204897" y="31336"/>
                      <a:pt x="102449" y="63366"/>
                      <a:pt x="0" y="96205"/>
                    </a:cubicBezTo>
                    <a:lnTo>
                      <a:pt x="263985" y="1407802"/>
                    </a:lnTo>
                    <a:cubicBezTo>
                      <a:pt x="263985" y="1407802"/>
                      <a:pt x="350361" y="1302463"/>
                      <a:pt x="579887" y="132246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Georgia" panose="02040502050405020303" pitchFamily="18" charset="0"/>
                </a:endParaRPr>
              </a:p>
            </p:txBody>
          </p:sp>
          <p:sp>
            <p:nvSpPr>
              <p:cNvPr id="2086" name="Freeform: Shape 2085">
                <a:extLst>
                  <a:ext uri="{FF2B5EF4-FFF2-40B4-BE49-F238E27FC236}">
                    <a16:creationId xmlns:a16="http://schemas.microsoft.com/office/drawing/2014/main" id="{95378119-F3E0-945B-9CFE-032379D95858}"/>
                  </a:ext>
                </a:extLst>
              </p:cNvPr>
              <p:cNvSpPr/>
              <p:nvPr/>
            </p:nvSpPr>
            <p:spPr>
              <a:xfrm>
                <a:off x="6648298" y="2068394"/>
                <a:ext cx="37962" cy="4384"/>
              </a:xfrm>
              <a:custGeom>
                <a:avLst/>
                <a:gdLst>
                  <a:gd name="connsiteX0" fmla="*/ 38043 w 38042"/>
                  <a:gd name="connsiteY0" fmla="*/ 0 h 4393"/>
                  <a:gd name="connsiteX1" fmla="*/ 0 w 38042"/>
                  <a:gd name="connsiteY1" fmla="*/ 4394 h 4393"/>
                  <a:gd name="connsiteX2" fmla="*/ 38043 w 38042"/>
                  <a:gd name="connsiteY2" fmla="*/ 0 h 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042" h="4393">
                    <a:moveTo>
                      <a:pt x="38043" y="0"/>
                    </a:moveTo>
                    <a:cubicBezTo>
                      <a:pt x="25207" y="0"/>
                      <a:pt x="12373" y="1619"/>
                      <a:pt x="0" y="4394"/>
                    </a:cubicBezTo>
                    <a:cubicBezTo>
                      <a:pt x="12719" y="3585"/>
                      <a:pt x="25439" y="2081"/>
                      <a:pt x="38043" y="0"/>
                    </a:cubicBezTo>
                    <a:close/>
                  </a:path>
                </a:pathLst>
              </a:custGeom>
              <a:solidFill>
                <a:srgbClr val="A7CDC6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Georgia" panose="02040502050405020303" pitchFamily="18" charset="0"/>
                </a:endParaRPr>
              </a:p>
            </p:txBody>
          </p:sp>
          <p:sp>
            <p:nvSpPr>
              <p:cNvPr id="2087" name="Freeform: Shape 2086">
                <a:extLst>
                  <a:ext uri="{FF2B5EF4-FFF2-40B4-BE49-F238E27FC236}">
                    <a16:creationId xmlns:a16="http://schemas.microsoft.com/office/drawing/2014/main" id="{81F0D884-E857-A4BE-C169-D5EB871243B3}"/>
                  </a:ext>
                </a:extLst>
              </p:cNvPr>
              <p:cNvSpPr/>
              <p:nvPr/>
            </p:nvSpPr>
            <p:spPr>
              <a:xfrm>
                <a:off x="6245231" y="1417144"/>
                <a:ext cx="595216" cy="877376"/>
              </a:xfrm>
              <a:custGeom>
                <a:avLst/>
                <a:gdLst>
                  <a:gd name="connsiteX0" fmla="*/ 584068 w 596468"/>
                  <a:gd name="connsiteY0" fmla="*/ 416270 h 879220"/>
                  <a:gd name="connsiteX1" fmla="*/ 596209 w 596468"/>
                  <a:gd name="connsiteY1" fmla="*/ 393606 h 879220"/>
                  <a:gd name="connsiteX2" fmla="*/ 519315 w 596468"/>
                  <a:gd name="connsiteY2" fmla="*/ 364699 h 879220"/>
                  <a:gd name="connsiteX3" fmla="*/ 372233 w 596468"/>
                  <a:gd name="connsiteY3" fmla="*/ 443674 h 879220"/>
                  <a:gd name="connsiteX4" fmla="*/ 477225 w 596468"/>
                  <a:gd name="connsiteY4" fmla="*/ 330357 h 879220"/>
                  <a:gd name="connsiteX5" fmla="*/ 465894 w 596468"/>
                  <a:gd name="connsiteY5" fmla="*/ 243055 h 879220"/>
                  <a:gd name="connsiteX6" fmla="*/ 425885 w 596468"/>
                  <a:gd name="connsiteY6" fmla="*/ 260400 h 879220"/>
                  <a:gd name="connsiteX7" fmla="*/ 266084 w 596468"/>
                  <a:gd name="connsiteY7" fmla="*/ 384240 h 879220"/>
                  <a:gd name="connsiteX8" fmla="*/ 321702 w 596468"/>
                  <a:gd name="connsiteY8" fmla="*/ 312896 h 879220"/>
                  <a:gd name="connsiteX9" fmla="*/ 411085 w 596468"/>
                  <a:gd name="connsiteY9" fmla="*/ 154251 h 879220"/>
                  <a:gd name="connsiteX10" fmla="*/ 344944 w 596468"/>
                  <a:gd name="connsiteY10" fmla="*/ 0 h 879220"/>
                  <a:gd name="connsiteX11" fmla="*/ 168260 w 596468"/>
                  <a:gd name="connsiteY11" fmla="*/ 365739 h 879220"/>
                  <a:gd name="connsiteX12" fmla="*/ 5568 w 596468"/>
                  <a:gd name="connsiteY12" fmla="*/ 551211 h 879220"/>
                  <a:gd name="connsiteX13" fmla="*/ 28695 w 596468"/>
                  <a:gd name="connsiteY13" fmla="*/ 686036 h 879220"/>
                  <a:gd name="connsiteX14" fmla="*/ 162479 w 596468"/>
                  <a:gd name="connsiteY14" fmla="*/ 755530 h 879220"/>
                  <a:gd name="connsiteX15" fmla="*/ 291407 w 596468"/>
                  <a:gd name="connsiteY15" fmla="*/ 701762 h 879220"/>
                  <a:gd name="connsiteX16" fmla="*/ 281925 w 596468"/>
                  <a:gd name="connsiteY16" fmla="*/ 548898 h 879220"/>
                  <a:gd name="connsiteX17" fmla="*/ 186993 w 596468"/>
                  <a:gd name="connsiteY17" fmla="*/ 534213 h 879220"/>
                  <a:gd name="connsiteX18" fmla="*/ 123396 w 596468"/>
                  <a:gd name="connsiteY18" fmla="*/ 599660 h 879220"/>
                  <a:gd name="connsiteX19" fmla="*/ 150222 w 596468"/>
                  <a:gd name="connsiteY19" fmla="*/ 664760 h 879220"/>
                  <a:gd name="connsiteX20" fmla="*/ 187340 w 596468"/>
                  <a:gd name="connsiteY20" fmla="*/ 666841 h 879220"/>
                  <a:gd name="connsiteX21" fmla="*/ 210813 w 596468"/>
                  <a:gd name="connsiteY21" fmla="*/ 646144 h 879220"/>
                  <a:gd name="connsiteX22" fmla="*/ 206881 w 596468"/>
                  <a:gd name="connsiteY22" fmla="*/ 617698 h 879220"/>
                  <a:gd name="connsiteX23" fmla="*/ 194046 w 596468"/>
                  <a:gd name="connsiteY23" fmla="*/ 614576 h 879220"/>
                  <a:gd name="connsiteX24" fmla="*/ 186761 w 596468"/>
                  <a:gd name="connsiteY24" fmla="*/ 619317 h 879220"/>
                  <a:gd name="connsiteX25" fmla="*/ 166063 w 596468"/>
                  <a:gd name="connsiteY25" fmla="*/ 609026 h 879220"/>
                  <a:gd name="connsiteX26" fmla="*/ 189884 w 596468"/>
                  <a:gd name="connsiteY26" fmla="*/ 591797 h 879220"/>
                  <a:gd name="connsiteX27" fmla="*/ 222607 w 596468"/>
                  <a:gd name="connsiteY27" fmla="*/ 600701 h 879220"/>
                  <a:gd name="connsiteX28" fmla="*/ 232204 w 596468"/>
                  <a:gd name="connsiteY28" fmla="*/ 655163 h 879220"/>
                  <a:gd name="connsiteX29" fmla="*/ 195087 w 596468"/>
                  <a:gd name="connsiteY29" fmla="*/ 688696 h 879220"/>
                  <a:gd name="connsiteX30" fmla="*/ 139353 w 596468"/>
                  <a:gd name="connsiteY30" fmla="*/ 685227 h 879220"/>
                  <a:gd name="connsiteX31" fmla="*/ 100848 w 596468"/>
                  <a:gd name="connsiteY31" fmla="*/ 594804 h 879220"/>
                  <a:gd name="connsiteX32" fmla="*/ 179708 w 596468"/>
                  <a:gd name="connsiteY32" fmla="*/ 512359 h 879220"/>
                  <a:gd name="connsiteX33" fmla="*/ 296957 w 596468"/>
                  <a:gd name="connsiteY33" fmla="*/ 531438 h 879220"/>
                  <a:gd name="connsiteX34" fmla="*/ 309214 w 596468"/>
                  <a:gd name="connsiteY34" fmla="*/ 716678 h 879220"/>
                  <a:gd name="connsiteX35" fmla="*/ 170111 w 596468"/>
                  <a:gd name="connsiteY35" fmla="*/ 778887 h 879220"/>
                  <a:gd name="connsiteX36" fmla="*/ 161554 w 596468"/>
                  <a:gd name="connsiteY36" fmla="*/ 778656 h 879220"/>
                  <a:gd name="connsiteX37" fmla="*/ 11812 w 596468"/>
                  <a:gd name="connsiteY37" fmla="*/ 701878 h 879220"/>
                  <a:gd name="connsiteX38" fmla="*/ 18056 w 596468"/>
                  <a:gd name="connsiteY38" fmla="*/ 712747 h 879220"/>
                  <a:gd name="connsiteX39" fmla="*/ 241108 w 596468"/>
                  <a:gd name="connsiteY39" fmla="*/ 854741 h 879220"/>
                  <a:gd name="connsiteX40" fmla="*/ 449358 w 596468"/>
                  <a:gd name="connsiteY40" fmla="*/ 816699 h 879220"/>
                  <a:gd name="connsiteX41" fmla="*/ 351998 w 596468"/>
                  <a:gd name="connsiteY41" fmla="*/ 766053 h 879220"/>
                  <a:gd name="connsiteX42" fmla="*/ 519199 w 596468"/>
                  <a:gd name="connsiteY42" fmla="*/ 770446 h 879220"/>
                  <a:gd name="connsiteX43" fmla="*/ 512608 w 596468"/>
                  <a:gd name="connsiteY43" fmla="*/ 673664 h 879220"/>
                  <a:gd name="connsiteX44" fmla="*/ 441958 w 596468"/>
                  <a:gd name="connsiteY44" fmla="*/ 652156 h 879220"/>
                  <a:gd name="connsiteX45" fmla="*/ 403916 w 596468"/>
                  <a:gd name="connsiteY45" fmla="*/ 656550 h 879220"/>
                  <a:gd name="connsiteX46" fmla="*/ 441958 w 596468"/>
                  <a:gd name="connsiteY46" fmla="*/ 652156 h 879220"/>
                  <a:gd name="connsiteX47" fmla="*/ 567880 w 596468"/>
                  <a:gd name="connsiteY47" fmla="*/ 608795 h 879220"/>
                  <a:gd name="connsiteX48" fmla="*/ 594012 w 596468"/>
                  <a:gd name="connsiteY48" fmla="*/ 583934 h 879220"/>
                  <a:gd name="connsiteX49" fmla="*/ 544754 w 596468"/>
                  <a:gd name="connsiteY49" fmla="*/ 531554 h 879220"/>
                  <a:gd name="connsiteX50" fmla="*/ 399753 w 596468"/>
                  <a:gd name="connsiteY50" fmla="*/ 524963 h 879220"/>
                  <a:gd name="connsiteX51" fmla="*/ 584299 w 596468"/>
                  <a:gd name="connsiteY51" fmla="*/ 415807 h 879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596468" h="879220">
                    <a:moveTo>
                      <a:pt x="584068" y="416270"/>
                    </a:moveTo>
                    <a:cubicBezTo>
                      <a:pt x="589618" y="409563"/>
                      <a:pt x="595053" y="402163"/>
                      <a:pt x="596209" y="393606"/>
                    </a:cubicBezTo>
                    <a:cubicBezTo>
                      <a:pt x="600488" y="361808"/>
                      <a:pt x="550882" y="354870"/>
                      <a:pt x="519315" y="364699"/>
                    </a:cubicBezTo>
                    <a:cubicBezTo>
                      <a:pt x="465778" y="381581"/>
                      <a:pt x="415479" y="408523"/>
                      <a:pt x="372233" y="443674"/>
                    </a:cubicBezTo>
                    <a:cubicBezTo>
                      <a:pt x="413397" y="411992"/>
                      <a:pt x="449127" y="373487"/>
                      <a:pt x="477225" y="330357"/>
                    </a:cubicBezTo>
                    <a:cubicBezTo>
                      <a:pt x="496883" y="300293"/>
                      <a:pt x="502202" y="246524"/>
                      <a:pt x="465894" y="243055"/>
                    </a:cubicBezTo>
                    <a:cubicBezTo>
                      <a:pt x="451093" y="241668"/>
                      <a:pt x="437680" y="251265"/>
                      <a:pt x="425885" y="260400"/>
                    </a:cubicBezTo>
                    <a:cubicBezTo>
                      <a:pt x="372580" y="301680"/>
                      <a:pt x="319390" y="342960"/>
                      <a:pt x="266084" y="384240"/>
                    </a:cubicBezTo>
                    <a:cubicBezTo>
                      <a:pt x="284585" y="360420"/>
                      <a:pt x="303201" y="336716"/>
                      <a:pt x="321702" y="312896"/>
                    </a:cubicBezTo>
                    <a:cubicBezTo>
                      <a:pt x="359629" y="264331"/>
                      <a:pt x="398481" y="213685"/>
                      <a:pt x="411085" y="154251"/>
                    </a:cubicBezTo>
                    <a:cubicBezTo>
                      <a:pt x="423688" y="94933"/>
                      <a:pt x="401603" y="24398"/>
                      <a:pt x="344944" y="0"/>
                    </a:cubicBezTo>
                    <a:cubicBezTo>
                      <a:pt x="337428" y="137138"/>
                      <a:pt x="272559" y="271385"/>
                      <a:pt x="168260" y="365739"/>
                    </a:cubicBezTo>
                    <a:cubicBezTo>
                      <a:pt x="108826" y="419508"/>
                      <a:pt x="36789" y="480792"/>
                      <a:pt x="5568" y="551211"/>
                    </a:cubicBezTo>
                    <a:cubicBezTo>
                      <a:pt x="-6688" y="596654"/>
                      <a:pt x="1406" y="647300"/>
                      <a:pt x="28695" y="686036"/>
                    </a:cubicBezTo>
                    <a:cubicBezTo>
                      <a:pt x="57718" y="727316"/>
                      <a:pt x="107786" y="753333"/>
                      <a:pt x="162479" y="755530"/>
                    </a:cubicBezTo>
                    <a:cubicBezTo>
                      <a:pt x="214166" y="757611"/>
                      <a:pt x="261227" y="738070"/>
                      <a:pt x="291407" y="701762"/>
                    </a:cubicBezTo>
                    <a:cubicBezTo>
                      <a:pt x="328293" y="657475"/>
                      <a:pt x="323784" y="584628"/>
                      <a:pt x="281925" y="548898"/>
                    </a:cubicBezTo>
                    <a:cubicBezTo>
                      <a:pt x="257874" y="528316"/>
                      <a:pt x="221451" y="522650"/>
                      <a:pt x="186993" y="534213"/>
                    </a:cubicBezTo>
                    <a:cubicBezTo>
                      <a:pt x="153807" y="545314"/>
                      <a:pt x="129987" y="569827"/>
                      <a:pt x="123396" y="599660"/>
                    </a:cubicBezTo>
                    <a:cubicBezTo>
                      <a:pt x="117615" y="625446"/>
                      <a:pt x="129178" y="653428"/>
                      <a:pt x="150222" y="664760"/>
                    </a:cubicBezTo>
                    <a:cubicBezTo>
                      <a:pt x="160860" y="670542"/>
                      <a:pt x="174736" y="671235"/>
                      <a:pt x="187340" y="666841"/>
                    </a:cubicBezTo>
                    <a:cubicBezTo>
                      <a:pt x="198556" y="662910"/>
                      <a:pt x="206881" y="655510"/>
                      <a:pt x="210813" y="646144"/>
                    </a:cubicBezTo>
                    <a:cubicBezTo>
                      <a:pt x="214628" y="637240"/>
                      <a:pt x="214397" y="624636"/>
                      <a:pt x="206881" y="617698"/>
                    </a:cubicBezTo>
                    <a:cubicBezTo>
                      <a:pt x="203759" y="614923"/>
                      <a:pt x="198787" y="613651"/>
                      <a:pt x="194046" y="614576"/>
                    </a:cubicBezTo>
                    <a:cubicBezTo>
                      <a:pt x="191965" y="614923"/>
                      <a:pt x="188380" y="616080"/>
                      <a:pt x="186761" y="619317"/>
                    </a:cubicBezTo>
                    <a:lnTo>
                      <a:pt x="166063" y="609026"/>
                    </a:lnTo>
                    <a:cubicBezTo>
                      <a:pt x="170457" y="600123"/>
                      <a:pt x="179130" y="593763"/>
                      <a:pt x="189884" y="591797"/>
                    </a:cubicBezTo>
                    <a:cubicBezTo>
                      <a:pt x="201678" y="589600"/>
                      <a:pt x="214166" y="592954"/>
                      <a:pt x="222607" y="600701"/>
                    </a:cubicBezTo>
                    <a:cubicBezTo>
                      <a:pt x="236483" y="613420"/>
                      <a:pt x="240414" y="635737"/>
                      <a:pt x="232204" y="655163"/>
                    </a:cubicBezTo>
                    <a:cubicBezTo>
                      <a:pt x="225729" y="670657"/>
                      <a:pt x="212547" y="682567"/>
                      <a:pt x="195087" y="688696"/>
                    </a:cubicBezTo>
                    <a:cubicBezTo>
                      <a:pt x="176470" y="695287"/>
                      <a:pt x="155657" y="693899"/>
                      <a:pt x="139353" y="685227"/>
                    </a:cubicBezTo>
                    <a:cubicBezTo>
                      <a:pt x="109058" y="668923"/>
                      <a:pt x="92869" y="630880"/>
                      <a:pt x="100848" y="594804"/>
                    </a:cubicBezTo>
                    <a:cubicBezTo>
                      <a:pt x="109289" y="556877"/>
                      <a:pt x="138775" y="526119"/>
                      <a:pt x="179708" y="512359"/>
                    </a:cubicBezTo>
                    <a:cubicBezTo>
                      <a:pt x="221797" y="498252"/>
                      <a:pt x="266778" y="505652"/>
                      <a:pt x="296957" y="531438"/>
                    </a:cubicBezTo>
                    <a:cubicBezTo>
                      <a:pt x="348760" y="575725"/>
                      <a:pt x="354541" y="662332"/>
                      <a:pt x="309214" y="716678"/>
                    </a:cubicBezTo>
                    <a:cubicBezTo>
                      <a:pt x="276028" y="756455"/>
                      <a:pt x="225729" y="778887"/>
                      <a:pt x="170111" y="778887"/>
                    </a:cubicBezTo>
                    <a:cubicBezTo>
                      <a:pt x="167336" y="778887"/>
                      <a:pt x="164445" y="778887"/>
                      <a:pt x="161554" y="778656"/>
                    </a:cubicBezTo>
                    <a:cubicBezTo>
                      <a:pt x="100848" y="776228"/>
                      <a:pt x="45230" y="747436"/>
                      <a:pt x="11812" y="701878"/>
                    </a:cubicBezTo>
                    <a:cubicBezTo>
                      <a:pt x="13778" y="705462"/>
                      <a:pt x="15744" y="709162"/>
                      <a:pt x="18056" y="712747"/>
                    </a:cubicBezTo>
                    <a:cubicBezTo>
                      <a:pt x="66275" y="790913"/>
                      <a:pt x="153575" y="830921"/>
                      <a:pt x="241108" y="854741"/>
                    </a:cubicBezTo>
                    <a:cubicBezTo>
                      <a:pt x="278919" y="865032"/>
                      <a:pt x="522784" y="921691"/>
                      <a:pt x="449358" y="816699"/>
                    </a:cubicBezTo>
                    <a:cubicBezTo>
                      <a:pt x="428198" y="786519"/>
                      <a:pt x="388537" y="775187"/>
                      <a:pt x="351998" y="766053"/>
                    </a:cubicBezTo>
                    <a:cubicBezTo>
                      <a:pt x="409003" y="757380"/>
                      <a:pt x="474681" y="806523"/>
                      <a:pt x="519199" y="770446"/>
                    </a:cubicBezTo>
                    <a:cubicBezTo>
                      <a:pt x="548685" y="746627"/>
                      <a:pt x="541747" y="697137"/>
                      <a:pt x="512608" y="673664"/>
                    </a:cubicBezTo>
                    <a:cubicBezTo>
                      <a:pt x="493182" y="657938"/>
                      <a:pt x="467859" y="652041"/>
                      <a:pt x="441958" y="652156"/>
                    </a:cubicBezTo>
                    <a:cubicBezTo>
                      <a:pt x="429354" y="654238"/>
                      <a:pt x="416635" y="655741"/>
                      <a:pt x="403916" y="656550"/>
                    </a:cubicBezTo>
                    <a:cubicBezTo>
                      <a:pt x="416288" y="653775"/>
                      <a:pt x="429239" y="652272"/>
                      <a:pt x="441958" y="652156"/>
                    </a:cubicBezTo>
                    <a:cubicBezTo>
                      <a:pt x="486013" y="644987"/>
                      <a:pt x="528912" y="630302"/>
                      <a:pt x="567880" y="608795"/>
                    </a:cubicBezTo>
                    <a:cubicBezTo>
                      <a:pt x="578749" y="602782"/>
                      <a:pt x="590081" y="595382"/>
                      <a:pt x="594012" y="583934"/>
                    </a:cubicBezTo>
                    <a:cubicBezTo>
                      <a:pt x="603031" y="558496"/>
                      <a:pt x="571465" y="538145"/>
                      <a:pt x="544754" y="531554"/>
                    </a:cubicBezTo>
                    <a:cubicBezTo>
                      <a:pt x="497692" y="519759"/>
                      <a:pt x="447971" y="517562"/>
                      <a:pt x="399753" y="524963"/>
                    </a:cubicBezTo>
                    <a:cubicBezTo>
                      <a:pt x="471675" y="511087"/>
                      <a:pt x="538394" y="471657"/>
                      <a:pt x="584299" y="415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Georgia" panose="02040502050405020303" pitchFamily="18" charset="0"/>
                </a:endParaRPr>
              </a:p>
            </p:txBody>
          </p:sp>
          <p:sp>
            <p:nvSpPr>
              <p:cNvPr id="2085" name="Freeform: Shape 2084">
                <a:extLst>
                  <a:ext uri="{FF2B5EF4-FFF2-40B4-BE49-F238E27FC236}">
                    <a16:creationId xmlns:a16="http://schemas.microsoft.com/office/drawing/2014/main" id="{F3EC6F57-0AA7-EC18-430A-FBCD27ABA18D}"/>
                  </a:ext>
                </a:extLst>
              </p:cNvPr>
              <p:cNvSpPr/>
              <p:nvPr/>
            </p:nvSpPr>
            <p:spPr>
              <a:xfrm>
                <a:off x="6228640" y="2937673"/>
                <a:ext cx="294394" cy="435642"/>
              </a:xfrm>
              <a:custGeom>
                <a:avLst/>
                <a:gdLst>
                  <a:gd name="connsiteX0" fmla="*/ 152048 w 295013"/>
                  <a:gd name="connsiteY0" fmla="*/ 31158 h 436558"/>
                  <a:gd name="connsiteX1" fmla="*/ 49136 w 295013"/>
                  <a:gd name="connsiteY1" fmla="*/ 7570 h 436558"/>
                  <a:gd name="connsiteX2" fmla="*/ 1497 w 295013"/>
                  <a:gd name="connsiteY2" fmla="*/ 101693 h 436558"/>
                  <a:gd name="connsiteX3" fmla="*/ 118862 w 295013"/>
                  <a:gd name="connsiteY3" fmla="*/ 51625 h 436558"/>
                  <a:gd name="connsiteX4" fmla="*/ 215529 w 295013"/>
                  <a:gd name="connsiteY4" fmla="*/ 7454 h 436558"/>
                  <a:gd name="connsiteX5" fmla="*/ 294620 w 295013"/>
                  <a:gd name="connsiteY5" fmla="*/ 67813 h 436558"/>
                  <a:gd name="connsiteX6" fmla="*/ 226051 w 295013"/>
                  <a:gd name="connsiteY6" fmla="*/ 123663 h 436558"/>
                  <a:gd name="connsiteX7" fmla="*/ 139213 w 295013"/>
                  <a:gd name="connsiteY7" fmla="*/ 46075 h 436558"/>
                  <a:gd name="connsiteX8" fmla="*/ 63243 w 295013"/>
                  <a:gd name="connsiteY8" fmla="*/ 183328 h 436558"/>
                  <a:gd name="connsiteX9" fmla="*/ 58502 w 295013"/>
                  <a:gd name="connsiteY9" fmla="*/ 436559 h 43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013" h="436558">
                    <a:moveTo>
                      <a:pt x="152048" y="31158"/>
                    </a:moveTo>
                    <a:cubicBezTo>
                      <a:pt x="128112" y="1788"/>
                      <a:pt x="83479" y="-8503"/>
                      <a:pt x="49136" y="7570"/>
                    </a:cubicBezTo>
                    <a:cubicBezTo>
                      <a:pt x="14794" y="23642"/>
                      <a:pt x="-5904" y="64575"/>
                      <a:pt x="1497" y="101693"/>
                    </a:cubicBezTo>
                    <a:cubicBezTo>
                      <a:pt x="41736" y="123200"/>
                      <a:pt x="84750" y="81920"/>
                      <a:pt x="118862" y="51625"/>
                    </a:cubicBezTo>
                    <a:cubicBezTo>
                      <a:pt x="145919" y="27574"/>
                      <a:pt x="179337" y="7685"/>
                      <a:pt x="215529" y="7454"/>
                    </a:cubicBezTo>
                    <a:cubicBezTo>
                      <a:pt x="251721" y="7107"/>
                      <a:pt x="289764" y="31852"/>
                      <a:pt x="294620" y="67813"/>
                    </a:cubicBezTo>
                    <a:cubicBezTo>
                      <a:pt x="299477" y="103774"/>
                      <a:pt x="258312" y="140082"/>
                      <a:pt x="226051" y="123663"/>
                    </a:cubicBezTo>
                    <a:cubicBezTo>
                      <a:pt x="189512" y="105162"/>
                      <a:pt x="179337" y="37865"/>
                      <a:pt x="139213" y="46075"/>
                    </a:cubicBezTo>
                    <a:cubicBezTo>
                      <a:pt x="141294" y="99496"/>
                      <a:pt x="93538" y="139273"/>
                      <a:pt x="63243" y="183328"/>
                    </a:cubicBezTo>
                    <a:cubicBezTo>
                      <a:pt x="12713" y="257100"/>
                      <a:pt x="10747" y="361052"/>
                      <a:pt x="58502" y="436559"/>
                    </a:cubicBezTo>
                  </a:path>
                </a:pathLst>
              </a:custGeom>
              <a:noFill/>
              <a:ln w="11563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2096" name="Group 2095">
              <a:extLst>
                <a:ext uri="{FF2B5EF4-FFF2-40B4-BE49-F238E27FC236}">
                  <a16:creationId xmlns:a16="http://schemas.microsoft.com/office/drawing/2014/main" id="{D38E82D9-3E9E-FADD-D43D-645FA395F656}"/>
                </a:ext>
              </a:extLst>
            </p:cNvPr>
            <p:cNvGrpSpPr/>
            <p:nvPr/>
          </p:nvGrpSpPr>
          <p:grpSpPr>
            <a:xfrm>
              <a:off x="3473250" y="2228651"/>
              <a:ext cx="1222582" cy="2430380"/>
              <a:chOff x="3510849" y="2228651"/>
              <a:chExt cx="1222582" cy="2430380"/>
            </a:xfrm>
          </p:grpSpPr>
          <p:sp>
            <p:nvSpPr>
              <p:cNvPr id="2066" name="Freeform: Shape 2065">
                <a:extLst>
                  <a:ext uri="{FF2B5EF4-FFF2-40B4-BE49-F238E27FC236}">
                    <a16:creationId xmlns:a16="http://schemas.microsoft.com/office/drawing/2014/main" id="{F091F8F6-DDF6-7438-8B02-202B5B51817F}"/>
                  </a:ext>
                </a:extLst>
              </p:cNvPr>
              <p:cNvSpPr/>
              <p:nvPr/>
            </p:nvSpPr>
            <p:spPr>
              <a:xfrm>
                <a:off x="3933393" y="2676487"/>
                <a:ext cx="468938" cy="1982544"/>
              </a:xfrm>
              <a:custGeom>
                <a:avLst/>
                <a:gdLst>
                  <a:gd name="connsiteX0" fmla="*/ 310931 w 310930"/>
                  <a:gd name="connsiteY0" fmla="*/ 2021453 h 2021453"/>
                  <a:gd name="connsiteX1" fmla="*/ 0 w 310930"/>
                  <a:gd name="connsiteY1" fmla="*/ 0 h 2021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930" h="2021453">
                    <a:moveTo>
                      <a:pt x="310931" y="2021453"/>
                    </a:moveTo>
                    <a:lnTo>
                      <a:pt x="0" y="0"/>
                    </a:lnTo>
                  </a:path>
                </a:pathLst>
              </a:custGeom>
              <a:ln w="11563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Georgia" panose="02040502050405020303" pitchFamily="18" charset="0"/>
                </a:endParaRPr>
              </a:p>
            </p:txBody>
          </p:sp>
          <p:sp>
            <p:nvSpPr>
              <p:cNvPr id="2067" name="Freeform: Shape 2066">
                <a:extLst>
                  <a:ext uri="{FF2B5EF4-FFF2-40B4-BE49-F238E27FC236}">
                    <a16:creationId xmlns:a16="http://schemas.microsoft.com/office/drawing/2014/main" id="{694E080B-6E4D-1B49-1BC4-A51783EDF90A}"/>
                  </a:ext>
                </a:extLst>
              </p:cNvPr>
              <p:cNvSpPr/>
              <p:nvPr/>
            </p:nvSpPr>
            <p:spPr>
              <a:xfrm>
                <a:off x="4325896" y="2476111"/>
                <a:ext cx="407535" cy="467332"/>
              </a:xfrm>
              <a:custGeom>
                <a:avLst/>
                <a:gdLst>
                  <a:gd name="connsiteX0" fmla="*/ 131043 w 270217"/>
                  <a:gd name="connsiteY0" fmla="*/ 78976 h 309866"/>
                  <a:gd name="connsiteX1" fmla="*/ 268644 w 270217"/>
                  <a:gd name="connsiteY1" fmla="*/ 0 h 309866"/>
                  <a:gd name="connsiteX2" fmla="*/ 242511 w 270217"/>
                  <a:gd name="connsiteY2" fmla="*/ 65909 h 309866"/>
                  <a:gd name="connsiteX3" fmla="*/ 179955 w 270217"/>
                  <a:gd name="connsiteY3" fmla="*/ 97245 h 309866"/>
                  <a:gd name="connsiteX4" fmla="*/ 148272 w 270217"/>
                  <a:gd name="connsiteY4" fmla="*/ 107768 h 309866"/>
                  <a:gd name="connsiteX5" fmla="*/ 217535 w 270217"/>
                  <a:gd name="connsiteY5" fmla="*/ 104183 h 309866"/>
                  <a:gd name="connsiteX6" fmla="*/ 231179 w 270217"/>
                  <a:gd name="connsiteY6" fmla="*/ 107768 h 309866"/>
                  <a:gd name="connsiteX7" fmla="*/ 210482 w 270217"/>
                  <a:gd name="connsiteY7" fmla="*/ 138988 h 309866"/>
                  <a:gd name="connsiteX8" fmla="*/ 156482 w 270217"/>
                  <a:gd name="connsiteY8" fmla="*/ 151823 h 309866"/>
                  <a:gd name="connsiteX9" fmla="*/ 210944 w 270217"/>
                  <a:gd name="connsiteY9" fmla="*/ 159917 h 309866"/>
                  <a:gd name="connsiteX10" fmla="*/ 220657 w 270217"/>
                  <a:gd name="connsiteY10" fmla="*/ 187206 h 309866"/>
                  <a:gd name="connsiteX11" fmla="*/ 211869 w 270217"/>
                  <a:gd name="connsiteY11" fmla="*/ 191831 h 309866"/>
                  <a:gd name="connsiteX12" fmla="*/ 140872 w 270217"/>
                  <a:gd name="connsiteY12" fmla="*/ 184893 h 309866"/>
                  <a:gd name="connsiteX13" fmla="*/ 171977 w 270217"/>
                  <a:gd name="connsiteY13" fmla="*/ 220623 h 309866"/>
                  <a:gd name="connsiteX14" fmla="*/ 169201 w 270217"/>
                  <a:gd name="connsiteY14" fmla="*/ 249184 h 309866"/>
                  <a:gd name="connsiteX15" fmla="*/ 156598 w 270217"/>
                  <a:gd name="connsiteY15" fmla="*/ 251265 h 309866"/>
                  <a:gd name="connsiteX16" fmla="*/ 106645 w 270217"/>
                  <a:gd name="connsiteY16" fmla="*/ 228949 h 309866"/>
                  <a:gd name="connsiteX17" fmla="*/ 126765 w 270217"/>
                  <a:gd name="connsiteY17" fmla="*/ 259706 h 309866"/>
                  <a:gd name="connsiteX18" fmla="*/ 102483 w 270217"/>
                  <a:gd name="connsiteY18" fmla="*/ 293008 h 309866"/>
                  <a:gd name="connsiteX19" fmla="*/ 65712 w 270217"/>
                  <a:gd name="connsiteY19" fmla="*/ 252884 h 309866"/>
                  <a:gd name="connsiteX20" fmla="*/ 74269 w 270217"/>
                  <a:gd name="connsiteY20" fmla="*/ 292083 h 309866"/>
                  <a:gd name="connsiteX21" fmla="*/ 16916 w 270217"/>
                  <a:gd name="connsiteY21" fmla="*/ 256353 h 309866"/>
                  <a:gd name="connsiteX22" fmla="*/ 4197 w 270217"/>
                  <a:gd name="connsiteY22" fmla="*/ 158183 h 309866"/>
                  <a:gd name="connsiteX23" fmla="*/ 130812 w 270217"/>
                  <a:gd name="connsiteY23" fmla="*/ 79207 h 30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0217" h="309866">
                    <a:moveTo>
                      <a:pt x="131043" y="78976"/>
                    </a:moveTo>
                    <a:cubicBezTo>
                      <a:pt x="179840" y="72153"/>
                      <a:pt x="230370" y="43130"/>
                      <a:pt x="268644" y="0"/>
                    </a:cubicBezTo>
                    <a:cubicBezTo>
                      <a:pt x="275003" y="21160"/>
                      <a:pt x="261243" y="49374"/>
                      <a:pt x="242511" y="65909"/>
                    </a:cubicBezTo>
                    <a:cubicBezTo>
                      <a:pt x="223779" y="82445"/>
                      <a:pt x="201462" y="90076"/>
                      <a:pt x="179955" y="97245"/>
                    </a:cubicBezTo>
                    <a:cubicBezTo>
                      <a:pt x="169433" y="100714"/>
                      <a:pt x="158910" y="104299"/>
                      <a:pt x="148272" y="107768"/>
                    </a:cubicBezTo>
                    <a:cubicBezTo>
                      <a:pt x="171398" y="106611"/>
                      <a:pt x="194409" y="105339"/>
                      <a:pt x="217535" y="104183"/>
                    </a:cubicBezTo>
                    <a:cubicBezTo>
                      <a:pt x="222623" y="103952"/>
                      <a:pt x="228173" y="103836"/>
                      <a:pt x="231179" y="107768"/>
                    </a:cubicBezTo>
                    <a:cubicBezTo>
                      <a:pt x="238464" y="117249"/>
                      <a:pt x="222970" y="133669"/>
                      <a:pt x="210482" y="138988"/>
                    </a:cubicBezTo>
                    <a:cubicBezTo>
                      <a:pt x="192674" y="146620"/>
                      <a:pt x="174289" y="151014"/>
                      <a:pt x="156482" y="151823"/>
                    </a:cubicBezTo>
                    <a:cubicBezTo>
                      <a:pt x="175677" y="150320"/>
                      <a:pt x="194293" y="153095"/>
                      <a:pt x="210944" y="159917"/>
                    </a:cubicBezTo>
                    <a:cubicBezTo>
                      <a:pt x="220773" y="163964"/>
                      <a:pt x="230139" y="177724"/>
                      <a:pt x="220657" y="187206"/>
                    </a:cubicBezTo>
                    <a:cubicBezTo>
                      <a:pt x="218113" y="189750"/>
                      <a:pt x="214991" y="190906"/>
                      <a:pt x="211869" y="191831"/>
                    </a:cubicBezTo>
                    <a:cubicBezTo>
                      <a:pt x="186546" y="199578"/>
                      <a:pt x="160876" y="197034"/>
                      <a:pt x="140872" y="184893"/>
                    </a:cubicBezTo>
                    <a:cubicBezTo>
                      <a:pt x="153823" y="193566"/>
                      <a:pt x="164461" y="205822"/>
                      <a:pt x="171977" y="220623"/>
                    </a:cubicBezTo>
                    <a:cubicBezTo>
                      <a:pt x="176255" y="228949"/>
                      <a:pt x="177989" y="242940"/>
                      <a:pt x="169201" y="249184"/>
                    </a:cubicBezTo>
                    <a:cubicBezTo>
                      <a:pt x="165270" y="251959"/>
                      <a:pt x="160645" y="251843"/>
                      <a:pt x="156598" y="251265"/>
                    </a:cubicBezTo>
                    <a:cubicBezTo>
                      <a:pt x="137866" y="248721"/>
                      <a:pt x="120637" y="241090"/>
                      <a:pt x="106645" y="228949"/>
                    </a:cubicBezTo>
                    <a:cubicBezTo>
                      <a:pt x="117283" y="234846"/>
                      <a:pt x="126418" y="245252"/>
                      <a:pt x="126765" y="259706"/>
                    </a:cubicBezTo>
                    <a:cubicBezTo>
                      <a:pt x="127112" y="274160"/>
                      <a:pt x="115433" y="291967"/>
                      <a:pt x="102483" y="293008"/>
                    </a:cubicBezTo>
                    <a:cubicBezTo>
                      <a:pt x="82825" y="294511"/>
                      <a:pt x="80975" y="263175"/>
                      <a:pt x="65712" y="252884"/>
                    </a:cubicBezTo>
                    <a:cubicBezTo>
                      <a:pt x="71609" y="264331"/>
                      <a:pt x="77506" y="277282"/>
                      <a:pt x="74269" y="292083"/>
                    </a:cubicBezTo>
                    <a:cubicBezTo>
                      <a:pt x="62937" y="343423"/>
                      <a:pt x="22698" y="268494"/>
                      <a:pt x="16916" y="256353"/>
                    </a:cubicBezTo>
                    <a:cubicBezTo>
                      <a:pt x="3387" y="228255"/>
                      <a:pt x="-5748" y="194953"/>
                      <a:pt x="4197" y="158183"/>
                    </a:cubicBezTo>
                    <a:cubicBezTo>
                      <a:pt x="22235" y="91001"/>
                      <a:pt x="83519" y="85798"/>
                      <a:pt x="130812" y="792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Georgia" panose="02040502050405020303" pitchFamily="18" charset="0"/>
                </a:endParaRPr>
              </a:p>
            </p:txBody>
          </p:sp>
          <p:sp>
            <p:nvSpPr>
              <p:cNvPr id="2073" name="Freeform: Shape 2072">
                <a:extLst>
                  <a:ext uri="{FF2B5EF4-FFF2-40B4-BE49-F238E27FC236}">
                    <a16:creationId xmlns:a16="http://schemas.microsoft.com/office/drawing/2014/main" id="{23E4F38E-6265-7486-DFC5-E715F143404B}"/>
                  </a:ext>
                </a:extLst>
              </p:cNvPr>
              <p:cNvSpPr/>
              <p:nvPr/>
            </p:nvSpPr>
            <p:spPr>
              <a:xfrm>
                <a:off x="3853172" y="3305517"/>
                <a:ext cx="420981" cy="213280"/>
              </a:xfrm>
              <a:custGeom>
                <a:avLst/>
                <a:gdLst>
                  <a:gd name="connsiteX0" fmla="*/ 0 w 279132"/>
                  <a:gd name="connsiteY0" fmla="*/ 141416 h 141416"/>
                  <a:gd name="connsiteX1" fmla="*/ 24282 w 279132"/>
                  <a:gd name="connsiteY1" fmla="*/ 108693 h 141416"/>
                  <a:gd name="connsiteX2" fmla="*/ 262713 w 279132"/>
                  <a:gd name="connsiteY2" fmla="*/ 0 h 141416"/>
                  <a:gd name="connsiteX3" fmla="*/ 279132 w 279132"/>
                  <a:gd name="connsiteY3" fmla="*/ 41049 h 141416"/>
                  <a:gd name="connsiteX4" fmla="*/ 0 w 279132"/>
                  <a:gd name="connsiteY4" fmla="*/ 141416 h 141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132" h="141416">
                    <a:moveTo>
                      <a:pt x="0" y="141416"/>
                    </a:moveTo>
                    <a:lnTo>
                      <a:pt x="24282" y="108693"/>
                    </a:lnTo>
                    <a:lnTo>
                      <a:pt x="262713" y="0"/>
                    </a:lnTo>
                    <a:lnTo>
                      <a:pt x="279132" y="41049"/>
                    </a:lnTo>
                    <a:cubicBezTo>
                      <a:pt x="276588" y="41627"/>
                      <a:pt x="0" y="141416"/>
                      <a:pt x="0" y="141416"/>
                    </a:cubicBezTo>
                    <a:close/>
                  </a:path>
                </a:pathLst>
              </a:custGeom>
              <a:solidFill>
                <a:srgbClr val="2C4E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Georgia" panose="02040502050405020303" pitchFamily="18" charset="0"/>
                </a:endParaRPr>
              </a:p>
            </p:txBody>
          </p:sp>
          <p:grpSp>
            <p:nvGrpSpPr>
              <p:cNvPr id="2074" name="Graphic 2">
                <a:extLst>
                  <a:ext uri="{FF2B5EF4-FFF2-40B4-BE49-F238E27FC236}">
                    <a16:creationId xmlns:a16="http://schemas.microsoft.com/office/drawing/2014/main" id="{1707FB9E-1978-53A3-88EE-A2D9F254D361}"/>
                  </a:ext>
                </a:extLst>
              </p:cNvPr>
              <p:cNvGrpSpPr/>
              <p:nvPr/>
            </p:nvGrpSpPr>
            <p:grpSpPr>
              <a:xfrm>
                <a:off x="3681047" y="3227215"/>
                <a:ext cx="596941" cy="252692"/>
                <a:chOff x="3425462" y="1482579"/>
                <a:chExt cx="395803" cy="167548"/>
              </a:xfrm>
              <a:solidFill>
                <a:srgbClr val="7AB4A9"/>
              </a:solidFill>
            </p:grpSpPr>
            <p:sp>
              <p:nvSpPr>
                <p:cNvPr id="2078" name="Freeform: Shape 2077">
                  <a:extLst>
                    <a:ext uri="{FF2B5EF4-FFF2-40B4-BE49-F238E27FC236}">
                      <a16:creationId xmlns:a16="http://schemas.microsoft.com/office/drawing/2014/main" id="{90BB9E9D-93E9-642A-2581-E0445E8559C9}"/>
                    </a:ext>
                  </a:extLst>
                </p:cNvPr>
                <p:cNvSpPr/>
                <p:nvPr/>
              </p:nvSpPr>
              <p:spPr>
                <a:xfrm>
                  <a:off x="3425462" y="1482579"/>
                  <a:ext cx="356835" cy="143381"/>
                </a:xfrm>
                <a:custGeom>
                  <a:avLst/>
                  <a:gdLst>
                    <a:gd name="connsiteX0" fmla="*/ 116 w 356835"/>
                    <a:gd name="connsiteY0" fmla="*/ 106843 h 143381"/>
                    <a:gd name="connsiteX1" fmla="*/ 168358 w 356835"/>
                    <a:gd name="connsiteY1" fmla="*/ 41974 h 143381"/>
                    <a:gd name="connsiteX2" fmla="*/ 282717 w 356835"/>
                    <a:gd name="connsiteY2" fmla="*/ 0 h 143381"/>
                    <a:gd name="connsiteX3" fmla="*/ 356836 w 356835"/>
                    <a:gd name="connsiteY3" fmla="*/ 32377 h 143381"/>
                    <a:gd name="connsiteX4" fmla="*/ 83832 w 356835"/>
                    <a:gd name="connsiteY4" fmla="*/ 143382 h 143381"/>
                    <a:gd name="connsiteX5" fmla="*/ 0 w 356835"/>
                    <a:gd name="connsiteY5" fmla="*/ 106843 h 143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6835" h="143381">
                      <a:moveTo>
                        <a:pt x="116" y="106843"/>
                      </a:moveTo>
                      <a:lnTo>
                        <a:pt x="168358" y="41974"/>
                      </a:lnTo>
                      <a:lnTo>
                        <a:pt x="282717" y="0"/>
                      </a:lnTo>
                      <a:lnTo>
                        <a:pt x="356836" y="32377"/>
                      </a:lnTo>
                      <a:cubicBezTo>
                        <a:pt x="258203" y="64984"/>
                        <a:pt x="159223" y="97939"/>
                        <a:pt x="83832" y="143382"/>
                      </a:cubicBezTo>
                      <a:lnTo>
                        <a:pt x="0" y="106843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2079" name="Freeform: Shape 2078">
                  <a:extLst>
                    <a:ext uri="{FF2B5EF4-FFF2-40B4-BE49-F238E27FC236}">
                      <a16:creationId xmlns:a16="http://schemas.microsoft.com/office/drawing/2014/main" id="{0DA4573F-E012-6BD1-84F0-47E5811F7CEF}"/>
                    </a:ext>
                  </a:extLst>
                </p:cNvPr>
                <p:cNvSpPr/>
                <p:nvPr/>
              </p:nvSpPr>
              <p:spPr>
                <a:xfrm>
                  <a:off x="3534155" y="1531838"/>
                  <a:ext cx="287110" cy="118290"/>
                </a:xfrm>
                <a:custGeom>
                  <a:avLst/>
                  <a:gdLst>
                    <a:gd name="connsiteX0" fmla="*/ 29717 w 287110"/>
                    <a:gd name="connsiteY0" fmla="*/ 111237 h 118290"/>
                    <a:gd name="connsiteX1" fmla="*/ 31567 w 287110"/>
                    <a:gd name="connsiteY1" fmla="*/ 117943 h 118290"/>
                    <a:gd name="connsiteX2" fmla="*/ 30642 w 287110"/>
                    <a:gd name="connsiteY2" fmla="*/ 118290 h 118290"/>
                    <a:gd name="connsiteX3" fmla="*/ 0 w 287110"/>
                    <a:gd name="connsiteY3" fmla="*/ 104877 h 118290"/>
                    <a:gd name="connsiteX4" fmla="*/ 287111 w 287110"/>
                    <a:gd name="connsiteY4" fmla="*/ 0 h 118290"/>
                    <a:gd name="connsiteX5" fmla="*/ 266297 w 287110"/>
                    <a:gd name="connsiteY5" fmla="*/ 27289 h 118290"/>
                    <a:gd name="connsiteX6" fmla="*/ 31567 w 287110"/>
                    <a:gd name="connsiteY6" fmla="*/ 117828 h 118290"/>
                    <a:gd name="connsiteX7" fmla="*/ 29717 w 287110"/>
                    <a:gd name="connsiteY7" fmla="*/ 111121 h 118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7110" h="118290">
                      <a:moveTo>
                        <a:pt x="29717" y="111237"/>
                      </a:moveTo>
                      <a:cubicBezTo>
                        <a:pt x="31452" y="114127"/>
                        <a:pt x="31914" y="116209"/>
                        <a:pt x="31567" y="117943"/>
                      </a:cubicBezTo>
                      <a:lnTo>
                        <a:pt x="30642" y="118290"/>
                      </a:lnTo>
                      <a:lnTo>
                        <a:pt x="0" y="104877"/>
                      </a:lnTo>
                      <a:cubicBezTo>
                        <a:pt x="92389" y="68453"/>
                        <a:pt x="186396" y="32839"/>
                        <a:pt x="287111" y="0"/>
                      </a:cubicBezTo>
                      <a:lnTo>
                        <a:pt x="266297" y="27289"/>
                      </a:lnTo>
                      <a:lnTo>
                        <a:pt x="31567" y="117828"/>
                      </a:lnTo>
                      <a:cubicBezTo>
                        <a:pt x="31914" y="116209"/>
                        <a:pt x="31452" y="114012"/>
                        <a:pt x="29717" y="111121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2080" name="Freeform: Shape 2079">
                  <a:extLst>
                    <a:ext uri="{FF2B5EF4-FFF2-40B4-BE49-F238E27FC236}">
                      <a16:creationId xmlns:a16="http://schemas.microsoft.com/office/drawing/2014/main" id="{C4427423-816B-5286-B249-06DFD7AA1C4B}"/>
                    </a:ext>
                  </a:extLst>
                </p:cNvPr>
                <p:cNvSpPr/>
                <p:nvPr/>
              </p:nvSpPr>
              <p:spPr>
                <a:xfrm>
                  <a:off x="3498772" y="1514956"/>
                  <a:ext cx="322378" cy="121758"/>
                </a:xfrm>
                <a:custGeom>
                  <a:avLst/>
                  <a:gdLst>
                    <a:gd name="connsiteX0" fmla="*/ 116 w 322378"/>
                    <a:gd name="connsiteY0" fmla="*/ 106380 h 121758"/>
                    <a:gd name="connsiteX1" fmla="*/ 283642 w 322378"/>
                    <a:gd name="connsiteY1" fmla="*/ 0 h 121758"/>
                    <a:gd name="connsiteX2" fmla="*/ 322378 w 322378"/>
                    <a:gd name="connsiteY2" fmla="*/ 16882 h 121758"/>
                    <a:gd name="connsiteX3" fmla="*/ 35267 w 322378"/>
                    <a:gd name="connsiteY3" fmla="*/ 121759 h 121758"/>
                    <a:gd name="connsiteX4" fmla="*/ 0 w 322378"/>
                    <a:gd name="connsiteY4" fmla="*/ 106380 h 121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2378" h="121758">
                      <a:moveTo>
                        <a:pt x="116" y="106380"/>
                      </a:moveTo>
                      <a:cubicBezTo>
                        <a:pt x="75507" y="60937"/>
                        <a:pt x="185009" y="32608"/>
                        <a:pt x="283642" y="0"/>
                      </a:cubicBezTo>
                      <a:lnTo>
                        <a:pt x="322378" y="16882"/>
                      </a:lnTo>
                      <a:cubicBezTo>
                        <a:pt x="221664" y="49606"/>
                        <a:pt x="127656" y="85335"/>
                        <a:pt x="35267" y="121759"/>
                      </a:cubicBezTo>
                      <a:lnTo>
                        <a:pt x="0" y="106380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>
                    <a:latin typeface="Georgia" panose="02040502050405020303" pitchFamily="18" charset="0"/>
                  </a:endParaRPr>
                </a:p>
              </p:txBody>
            </p:sp>
          </p:grpSp>
          <p:sp>
            <p:nvSpPr>
              <p:cNvPr id="2075" name="Freeform: Shape 2074">
                <a:extLst>
                  <a:ext uri="{FF2B5EF4-FFF2-40B4-BE49-F238E27FC236}">
                    <a16:creationId xmlns:a16="http://schemas.microsoft.com/office/drawing/2014/main" id="{AA1F822B-A229-AD19-6DF8-C2B56C7FE600}"/>
                  </a:ext>
                </a:extLst>
              </p:cNvPr>
              <p:cNvSpPr/>
              <p:nvPr/>
            </p:nvSpPr>
            <p:spPr>
              <a:xfrm>
                <a:off x="3639019" y="2235103"/>
                <a:ext cx="777786" cy="1170515"/>
              </a:xfrm>
              <a:custGeom>
                <a:avLst/>
                <a:gdLst>
                  <a:gd name="connsiteX0" fmla="*/ 271269 w 515712"/>
                  <a:gd name="connsiteY0" fmla="*/ 107883 h 776112"/>
                  <a:gd name="connsiteX1" fmla="*/ 515712 w 515712"/>
                  <a:gd name="connsiteY1" fmla="*/ 0 h 776112"/>
                  <a:gd name="connsiteX2" fmla="*/ 506693 w 515712"/>
                  <a:gd name="connsiteY2" fmla="*/ 26595 h 776112"/>
                  <a:gd name="connsiteX3" fmla="*/ 265719 w 515712"/>
                  <a:gd name="connsiteY3" fmla="*/ 683030 h 776112"/>
                  <a:gd name="connsiteX4" fmla="*/ 0 w 515712"/>
                  <a:gd name="connsiteY4" fmla="*/ 776112 h 776112"/>
                  <a:gd name="connsiteX5" fmla="*/ 271269 w 515712"/>
                  <a:gd name="connsiteY5" fmla="*/ 107883 h 776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5712" h="776112">
                    <a:moveTo>
                      <a:pt x="271269" y="107883"/>
                    </a:moveTo>
                    <a:lnTo>
                      <a:pt x="515712" y="0"/>
                    </a:lnTo>
                    <a:lnTo>
                      <a:pt x="506693" y="26595"/>
                    </a:lnTo>
                    <a:lnTo>
                      <a:pt x="265719" y="683030"/>
                    </a:lnTo>
                    <a:lnTo>
                      <a:pt x="0" y="776112"/>
                    </a:lnTo>
                    <a:lnTo>
                      <a:pt x="271269" y="107883"/>
                    </a:lnTo>
                    <a:close/>
                  </a:path>
                </a:pathLst>
              </a:custGeom>
              <a:solidFill>
                <a:schemeClr val="accent6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Georgia" panose="02040502050405020303" pitchFamily="18" charset="0"/>
                </a:endParaRPr>
              </a:p>
            </p:txBody>
          </p:sp>
          <p:sp>
            <p:nvSpPr>
              <p:cNvPr id="2076" name="Freeform: Shape 2075">
                <a:extLst>
                  <a:ext uri="{FF2B5EF4-FFF2-40B4-BE49-F238E27FC236}">
                    <a16:creationId xmlns:a16="http://schemas.microsoft.com/office/drawing/2014/main" id="{9089C2D7-BC61-5C61-417F-F72CC8AAE890}"/>
                  </a:ext>
                </a:extLst>
              </p:cNvPr>
              <p:cNvSpPr/>
              <p:nvPr/>
            </p:nvSpPr>
            <p:spPr>
              <a:xfrm>
                <a:off x="4402157" y="2228651"/>
                <a:ext cx="244147" cy="155730"/>
              </a:xfrm>
              <a:custGeom>
                <a:avLst/>
                <a:gdLst>
                  <a:gd name="connsiteX0" fmla="*/ 9713 w 161882"/>
                  <a:gd name="connsiteY0" fmla="*/ 4278 h 103257"/>
                  <a:gd name="connsiteX1" fmla="*/ 161883 w 161882"/>
                  <a:gd name="connsiteY1" fmla="*/ 70649 h 103257"/>
                  <a:gd name="connsiteX2" fmla="*/ 150088 w 161882"/>
                  <a:gd name="connsiteY2" fmla="*/ 103257 h 103257"/>
                  <a:gd name="connsiteX3" fmla="*/ 0 w 161882"/>
                  <a:gd name="connsiteY3" fmla="*/ 30641 h 103257"/>
                  <a:gd name="connsiteX4" fmla="*/ 9597 w 161882"/>
                  <a:gd name="connsiteY4" fmla="*/ 4278 h 103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882" h="103257">
                    <a:moveTo>
                      <a:pt x="9713" y="4278"/>
                    </a:moveTo>
                    <a:cubicBezTo>
                      <a:pt x="9713" y="4278"/>
                      <a:pt x="114359" y="-25208"/>
                      <a:pt x="161883" y="70649"/>
                    </a:cubicBezTo>
                    <a:lnTo>
                      <a:pt x="150088" y="103257"/>
                    </a:lnTo>
                    <a:cubicBezTo>
                      <a:pt x="100136" y="78628"/>
                      <a:pt x="50068" y="54461"/>
                      <a:pt x="0" y="30641"/>
                    </a:cubicBezTo>
                    <a:lnTo>
                      <a:pt x="9597" y="4278"/>
                    </a:lnTo>
                    <a:close/>
                  </a:path>
                </a:pathLst>
              </a:custGeom>
              <a:solidFill>
                <a:schemeClr val="accent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Georgia" panose="02040502050405020303" pitchFamily="18" charset="0"/>
                </a:endParaRPr>
              </a:p>
            </p:txBody>
          </p:sp>
          <p:sp>
            <p:nvSpPr>
              <p:cNvPr id="2077" name="Freeform: Shape 2076">
                <a:extLst>
                  <a:ext uri="{FF2B5EF4-FFF2-40B4-BE49-F238E27FC236}">
                    <a16:creationId xmlns:a16="http://schemas.microsoft.com/office/drawing/2014/main" id="{016E1A25-B5CA-73CD-F38D-F6C745967D6A}"/>
                  </a:ext>
                </a:extLst>
              </p:cNvPr>
              <p:cNvSpPr/>
              <p:nvPr/>
            </p:nvSpPr>
            <p:spPr>
              <a:xfrm>
                <a:off x="4039770" y="2274864"/>
                <a:ext cx="588745" cy="1092561"/>
              </a:xfrm>
              <a:custGeom>
                <a:avLst/>
                <a:gdLst>
                  <a:gd name="connsiteX0" fmla="*/ 0 w 390368"/>
                  <a:gd name="connsiteY0" fmla="*/ 656666 h 724425"/>
                  <a:gd name="connsiteX1" fmla="*/ 240280 w 390368"/>
                  <a:gd name="connsiteY1" fmla="*/ 0 h 724425"/>
                  <a:gd name="connsiteX2" fmla="*/ 390369 w 390368"/>
                  <a:gd name="connsiteY2" fmla="*/ 72616 h 724425"/>
                  <a:gd name="connsiteX3" fmla="*/ 155292 w 390368"/>
                  <a:gd name="connsiteY3" fmla="*/ 724425 h 724425"/>
                  <a:gd name="connsiteX4" fmla="*/ 0 w 390368"/>
                  <a:gd name="connsiteY4" fmla="*/ 656666 h 724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368" h="724425">
                    <a:moveTo>
                      <a:pt x="0" y="656666"/>
                    </a:moveTo>
                    <a:lnTo>
                      <a:pt x="240280" y="0"/>
                    </a:lnTo>
                    <a:cubicBezTo>
                      <a:pt x="290348" y="23820"/>
                      <a:pt x="340301" y="48102"/>
                      <a:pt x="390369" y="72616"/>
                    </a:cubicBezTo>
                    <a:lnTo>
                      <a:pt x="155292" y="724425"/>
                    </a:lnTo>
                    <a:cubicBezTo>
                      <a:pt x="155292" y="724425"/>
                      <a:pt x="119099" y="663951"/>
                      <a:pt x="0" y="65666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Georgia" panose="02040502050405020303" pitchFamily="18" charset="0"/>
                </a:endParaRPr>
              </a:p>
            </p:txBody>
          </p:sp>
          <p:grpSp>
            <p:nvGrpSpPr>
              <p:cNvPr id="2069" name="Graphic 2">
                <a:extLst>
                  <a:ext uri="{FF2B5EF4-FFF2-40B4-BE49-F238E27FC236}">
                    <a16:creationId xmlns:a16="http://schemas.microsoft.com/office/drawing/2014/main" id="{F97C0826-8432-93CE-849B-FE112A1B326D}"/>
                  </a:ext>
                </a:extLst>
              </p:cNvPr>
              <p:cNvGrpSpPr/>
              <p:nvPr/>
            </p:nvGrpSpPr>
            <p:grpSpPr>
              <a:xfrm>
                <a:off x="3510849" y="2274864"/>
                <a:ext cx="614373" cy="741150"/>
                <a:chOff x="3312612" y="851121"/>
                <a:chExt cx="407361" cy="491421"/>
              </a:xfrm>
              <a:solidFill>
                <a:schemeClr val="accent1"/>
              </a:solidFill>
            </p:grpSpPr>
            <p:sp>
              <p:nvSpPr>
                <p:cNvPr id="2071" name="Freeform: Shape 2070">
                  <a:extLst>
                    <a:ext uri="{FF2B5EF4-FFF2-40B4-BE49-F238E27FC236}">
                      <a16:creationId xmlns:a16="http://schemas.microsoft.com/office/drawing/2014/main" id="{7B0BB7BD-2DCB-E7A7-C38F-3979D7E413E2}"/>
                    </a:ext>
                  </a:extLst>
                </p:cNvPr>
                <p:cNvSpPr/>
                <p:nvPr/>
              </p:nvSpPr>
              <p:spPr>
                <a:xfrm>
                  <a:off x="3478884" y="1215473"/>
                  <a:ext cx="21276" cy="9597"/>
                </a:xfrm>
                <a:custGeom>
                  <a:avLst/>
                  <a:gdLst>
                    <a:gd name="connsiteX0" fmla="*/ 0 w 21276"/>
                    <a:gd name="connsiteY0" fmla="*/ 9597 h 9597"/>
                    <a:gd name="connsiteX1" fmla="*/ 21276 w 21276"/>
                    <a:gd name="connsiteY1" fmla="*/ 0 h 9597"/>
                    <a:gd name="connsiteX2" fmla="*/ 0 w 21276"/>
                    <a:gd name="connsiteY2" fmla="*/ 9597 h 9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276" h="9597">
                      <a:moveTo>
                        <a:pt x="0" y="9597"/>
                      </a:moveTo>
                      <a:cubicBezTo>
                        <a:pt x="6707" y="5666"/>
                        <a:pt x="13991" y="2428"/>
                        <a:pt x="21276" y="0"/>
                      </a:cubicBezTo>
                      <a:cubicBezTo>
                        <a:pt x="14338" y="3585"/>
                        <a:pt x="7285" y="6707"/>
                        <a:pt x="0" y="9597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2072" name="Freeform: Shape 2071">
                  <a:extLst>
                    <a:ext uri="{FF2B5EF4-FFF2-40B4-BE49-F238E27FC236}">
                      <a16:creationId xmlns:a16="http://schemas.microsoft.com/office/drawing/2014/main" id="{259BE275-53EC-472A-7BF9-8EDD6E65B1B2}"/>
                    </a:ext>
                  </a:extLst>
                </p:cNvPr>
                <p:cNvSpPr/>
                <p:nvPr/>
              </p:nvSpPr>
              <p:spPr>
                <a:xfrm>
                  <a:off x="3312612" y="851121"/>
                  <a:ext cx="407361" cy="491421"/>
                </a:xfrm>
                <a:custGeom>
                  <a:avLst/>
                  <a:gdLst>
                    <a:gd name="connsiteX0" fmla="*/ 17686 w 407361"/>
                    <a:gd name="connsiteY0" fmla="*/ 293817 h 491421"/>
                    <a:gd name="connsiteX1" fmla="*/ 4273 w 407361"/>
                    <a:gd name="connsiteY1" fmla="*/ 285723 h 491421"/>
                    <a:gd name="connsiteX2" fmla="*/ 35378 w 407361"/>
                    <a:gd name="connsiteY2" fmla="*/ 246524 h 491421"/>
                    <a:gd name="connsiteX3" fmla="*/ 137133 w 407361"/>
                    <a:gd name="connsiteY3" fmla="*/ 242246 h 491421"/>
                    <a:gd name="connsiteX4" fmla="*/ 46710 w 407361"/>
                    <a:gd name="connsiteY4" fmla="*/ 215304 h 491421"/>
                    <a:gd name="connsiteX5" fmla="*/ 25202 w 407361"/>
                    <a:gd name="connsiteY5" fmla="*/ 165699 h 491421"/>
                    <a:gd name="connsiteX6" fmla="*/ 51566 w 407361"/>
                    <a:gd name="connsiteY6" fmla="*/ 162345 h 491421"/>
                    <a:gd name="connsiteX7" fmla="*/ 174019 w 407361"/>
                    <a:gd name="connsiteY7" fmla="*/ 177724 h 491421"/>
                    <a:gd name="connsiteX8" fmla="*/ 122563 w 407361"/>
                    <a:gd name="connsiteY8" fmla="*/ 157489 h 491421"/>
                    <a:gd name="connsiteX9" fmla="*/ 25896 w 407361"/>
                    <a:gd name="connsiteY9" fmla="*/ 101871 h 491421"/>
                    <a:gd name="connsiteX10" fmla="*/ 11905 w 407361"/>
                    <a:gd name="connsiteY10" fmla="*/ 0 h 491421"/>
                    <a:gd name="connsiteX11" fmla="*/ 219346 w 407361"/>
                    <a:gd name="connsiteY11" fmla="*/ 137600 h 491421"/>
                    <a:gd name="connsiteX12" fmla="*/ 362728 w 407361"/>
                    <a:gd name="connsiteY12" fmla="*/ 184546 h 491421"/>
                    <a:gd name="connsiteX13" fmla="*/ 393139 w 407361"/>
                    <a:gd name="connsiteY13" fmla="*/ 262828 h 491421"/>
                    <a:gd name="connsiteX14" fmla="*/ 345152 w 407361"/>
                    <a:gd name="connsiteY14" fmla="*/ 341226 h 491421"/>
                    <a:gd name="connsiteX15" fmla="*/ 260857 w 407361"/>
                    <a:gd name="connsiteY15" fmla="*/ 353136 h 491421"/>
                    <a:gd name="connsiteX16" fmla="*/ 217727 w 407361"/>
                    <a:gd name="connsiteY16" fmla="*/ 269651 h 491421"/>
                    <a:gd name="connsiteX17" fmla="*/ 262707 w 407361"/>
                    <a:gd name="connsiteY17" fmla="*/ 232302 h 491421"/>
                    <a:gd name="connsiteX18" fmla="*/ 316591 w 407361"/>
                    <a:gd name="connsiteY18" fmla="*/ 246987 h 491421"/>
                    <a:gd name="connsiteX19" fmla="*/ 323067 w 407361"/>
                    <a:gd name="connsiteY19" fmla="*/ 289655 h 491421"/>
                    <a:gd name="connsiteX20" fmla="*/ 304334 w 407361"/>
                    <a:gd name="connsiteY20" fmla="*/ 302374 h 491421"/>
                    <a:gd name="connsiteX21" fmla="*/ 285602 w 407361"/>
                    <a:gd name="connsiteY21" fmla="*/ 298789 h 491421"/>
                    <a:gd name="connsiteX22" fmla="*/ 278665 w 407361"/>
                    <a:gd name="connsiteY22" fmla="*/ 282601 h 491421"/>
                    <a:gd name="connsiteX23" fmla="*/ 284330 w 407361"/>
                    <a:gd name="connsiteY23" fmla="*/ 276935 h 491421"/>
                    <a:gd name="connsiteX24" fmla="*/ 289649 w 407361"/>
                    <a:gd name="connsiteY24" fmla="*/ 277166 h 491421"/>
                    <a:gd name="connsiteX25" fmla="*/ 297281 w 407361"/>
                    <a:gd name="connsiteY25" fmla="*/ 265257 h 491421"/>
                    <a:gd name="connsiteX26" fmla="*/ 279474 w 407361"/>
                    <a:gd name="connsiteY26" fmla="*/ 263638 h 491421"/>
                    <a:gd name="connsiteX27" fmla="*/ 265136 w 407361"/>
                    <a:gd name="connsiteY27" fmla="*/ 278554 h 491421"/>
                    <a:gd name="connsiteX28" fmla="*/ 277277 w 407361"/>
                    <a:gd name="connsiteY28" fmla="*/ 310237 h 491421"/>
                    <a:gd name="connsiteX29" fmla="*/ 307225 w 407361"/>
                    <a:gd name="connsiteY29" fmla="*/ 316365 h 491421"/>
                    <a:gd name="connsiteX30" fmla="*/ 335208 w 407361"/>
                    <a:gd name="connsiteY30" fmla="*/ 297055 h 491421"/>
                    <a:gd name="connsiteX31" fmla="*/ 326882 w 407361"/>
                    <a:gd name="connsiteY31" fmla="*/ 237390 h 491421"/>
                    <a:gd name="connsiteX32" fmla="*/ 259701 w 407361"/>
                    <a:gd name="connsiteY32" fmla="*/ 218542 h 491421"/>
                    <a:gd name="connsiteX33" fmla="*/ 204430 w 407361"/>
                    <a:gd name="connsiteY33" fmla="*/ 265141 h 491421"/>
                    <a:gd name="connsiteX34" fmla="*/ 256348 w 407361"/>
                    <a:gd name="connsiteY34" fmla="*/ 366549 h 491421"/>
                    <a:gd name="connsiteX35" fmla="*/ 348621 w 407361"/>
                    <a:gd name="connsiteY35" fmla="*/ 355911 h 491421"/>
                    <a:gd name="connsiteX36" fmla="*/ 353015 w 407361"/>
                    <a:gd name="connsiteY36" fmla="*/ 353136 h 491421"/>
                    <a:gd name="connsiteX37" fmla="*/ 407130 w 407361"/>
                    <a:gd name="connsiteY37" fmla="*/ 265950 h 491421"/>
                    <a:gd name="connsiteX38" fmla="*/ 407361 w 407361"/>
                    <a:gd name="connsiteY38" fmla="*/ 273582 h 491421"/>
                    <a:gd name="connsiteX39" fmla="*/ 335555 w 407361"/>
                    <a:gd name="connsiteY39" fmla="*/ 418004 h 491421"/>
                    <a:gd name="connsiteX40" fmla="*/ 214836 w 407361"/>
                    <a:gd name="connsiteY40" fmla="*/ 462985 h 491421"/>
                    <a:gd name="connsiteX41" fmla="*/ 249757 w 407361"/>
                    <a:gd name="connsiteY41" fmla="*/ 405863 h 491421"/>
                    <a:gd name="connsiteX42" fmla="*/ 163843 w 407361"/>
                    <a:gd name="connsiteY42" fmla="*/ 460325 h 491421"/>
                    <a:gd name="connsiteX43" fmla="*/ 136786 w 407361"/>
                    <a:gd name="connsiteY43" fmla="*/ 407251 h 491421"/>
                    <a:gd name="connsiteX44" fmla="*/ 166850 w 407361"/>
                    <a:gd name="connsiteY44" fmla="*/ 373949 h 491421"/>
                    <a:gd name="connsiteX45" fmla="*/ 188126 w 407361"/>
                    <a:gd name="connsiteY45" fmla="*/ 364352 h 491421"/>
                    <a:gd name="connsiteX46" fmla="*/ 166850 w 407361"/>
                    <a:gd name="connsiteY46" fmla="*/ 373949 h 491421"/>
                    <a:gd name="connsiteX47" fmla="*/ 87412 w 407361"/>
                    <a:gd name="connsiteY47" fmla="*/ 390369 h 491421"/>
                    <a:gd name="connsiteX48" fmla="*/ 65904 w 407361"/>
                    <a:gd name="connsiteY48" fmla="*/ 385397 h 491421"/>
                    <a:gd name="connsiteX49" fmla="*/ 75155 w 407361"/>
                    <a:gd name="connsiteY49" fmla="*/ 342382 h 491421"/>
                    <a:gd name="connsiteX50" fmla="*/ 148811 w 407361"/>
                    <a:gd name="connsiteY50" fmla="*/ 293702 h 491421"/>
                    <a:gd name="connsiteX51" fmla="*/ 18033 w 407361"/>
                    <a:gd name="connsiteY51" fmla="*/ 293702 h 491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407361" h="491421">
                      <a:moveTo>
                        <a:pt x="17686" y="293817"/>
                      </a:moveTo>
                      <a:cubicBezTo>
                        <a:pt x="12714" y="291967"/>
                        <a:pt x="7511" y="289770"/>
                        <a:pt x="4273" y="285723"/>
                      </a:cubicBezTo>
                      <a:cubicBezTo>
                        <a:pt x="-7984" y="270344"/>
                        <a:pt x="15721" y="251150"/>
                        <a:pt x="35378" y="246524"/>
                      </a:cubicBezTo>
                      <a:cubicBezTo>
                        <a:pt x="68679" y="238662"/>
                        <a:pt x="103484" y="237158"/>
                        <a:pt x="137133" y="242246"/>
                      </a:cubicBezTo>
                      <a:cubicBezTo>
                        <a:pt x="105681" y="238430"/>
                        <a:pt x="74923" y="229295"/>
                        <a:pt x="46710" y="215304"/>
                      </a:cubicBezTo>
                      <a:cubicBezTo>
                        <a:pt x="26937" y="205591"/>
                        <a:pt x="7280" y="178880"/>
                        <a:pt x="25202" y="165699"/>
                      </a:cubicBezTo>
                      <a:cubicBezTo>
                        <a:pt x="32487" y="160380"/>
                        <a:pt x="42547" y="161189"/>
                        <a:pt x="51566" y="162345"/>
                      </a:cubicBezTo>
                      <a:cubicBezTo>
                        <a:pt x="92384" y="167433"/>
                        <a:pt x="133201" y="172636"/>
                        <a:pt x="174019" y="177724"/>
                      </a:cubicBezTo>
                      <a:cubicBezTo>
                        <a:pt x="156906" y="171018"/>
                        <a:pt x="139677" y="164311"/>
                        <a:pt x="122563" y="157489"/>
                      </a:cubicBezTo>
                      <a:cubicBezTo>
                        <a:pt x="87527" y="143729"/>
                        <a:pt x="51219" y="129159"/>
                        <a:pt x="25896" y="101871"/>
                      </a:cubicBezTo>
                      <a:cubicBezTo>
                        <a:pt x="573" y="74582"/>
                        <a:pt x="-10065" y="30527"/>
                        <a:pt x="11905" y="0"/>
                      </a:cubicBezTo>
                      <a:cubicBezTo>
                        <a:pt x="59082" y="69957"/>
                        <a:pt x="135167" y="120371"/>
                        <a:pt x="219346" y="137600"/>
                      </a:cubicBezTo>
                      <a:cubicBezTo>
                        <a:pt x="267333" y="147429"/>
                        <a:pt x="324223" y="157258"/>
                        <a:pt x="362728" y="184546"/>
                      </a:cubicBezTo>
                      <a:cubicBezTo>
                        <a:pt x="383426" y="204666"/>
                        <a:pt x="395104" y="233921"/>
                        <a:pt x="393139" y="262828"/>
                      </a:cubicBezTo>
                      <a:cubicBezTo>
                        <a:pt x="390942" y="293702"/>
                        <a:pt x="373019" y="322956"/>
                        <a:pt x="345152" y="341226"/>
                      </a:cubicBezTo>
                      <a:cubicBezTo>
                        <a:pt x="318788" y="358455"/>
                        <a:pt x="288146" y="362849"/>
                        <a:pt x="260857" y="353136"/>
                      </a:cubicBezTo>
                      <a:cubicBezTo>
                        <a:pt x="227671" y="341341"/>
                        <a:pt x="207089" y="301449"/>
                        <a:pt x="217727" y="269651"/>
                      </a:cubicBezTo>
                      <a:cubicBezTo>
                        <a:pt x="223856" y="251265"/>
                        <a:pt x="241085" y="236927"/>
                        <a:pt x="262707" y="232302"/>
                      </a:cubicBezTo>
                      <a:cubicBezTo>
                        <a:pt x="283521" y="227792"/>
                        <a:pt x="303641" y="233227"/>
                        <a:pt x="316591" y="246987"/>
                      </a:cubicBezTo>
                      <a:cubicBezTo>
                        <a:pt x="327692" y="258781"/>
                        <a:pt x="330467" y="277166"/>
                        <a:pt x="323067" y="289655"/>
                      </a:cubicBezTo>
                      <a:cubicBezTo>
                        <a:pt x="319251" y="296014"/>
                        <a:pt x="312313" y="300755"/>
                        <a:pt x="304334" y="302374"/>
                      </a:cubicBezTo>
                      <a:cubicBezTo>
                        <a:pt x="297281" y="303761"/>
                        <a:pt x="290574" y="302490"/>
                        <a:pt x="285602" y="298789"/>
                      </a:cubicBezTo>
                      <a:cubicBezTo>
                        <a:pt x="280861" y="295320"/>
                        <a:pt x="276930" y="288614"/>
                        <a:pt x="278665" y="282601"/>
                      </a:cubicBezTo>
                      <a:cubicBezTo>
                        <a:pt x="279358" y="280173"/>
                        <a:pt x="281671" y="277976"/>
                        <a:pt x="284330" y="276935"/>
                      </a:cubicBezTo>
                      <a:cubicBezTo>
                        <a:pt x="285487" y="276473"/>
                        <a:pt x="287799" y="275895"/>
                        <a:pt x="289649" y="277166"/>
                      </a:cubicBezTo>
                      <a:lnTo>
                        <a:pt x="297281" y="265257"/>
                      </a:lnTo>
                      <a:cubicBezTo>
                        <a:pt x="292193" y="261903"/>
                        <a:pt x="285602" y="261325"/>
                        <a:pt x="279474" y="263638"/>
                      </a:cubicBezTo>
                      <a:cubicBezTo>
                        <a:pt x="272652" y="266182"/>
                        <a:pt x="267101" y="271847"/>
                        <a:pt x="265136" y="278554"/>
                      </a:cubicBezTo>
                      <a:cubicBezTo>
                        <a:pt x="261898" y="289539"/>
                        <a:pt x="266870" y="302605"/>
                        <a:pt x="277277" y="310237"/>
                      </a:cubicBezTo>
                      <a:cubicBezTo>
                        <a:pt x="285602" y="316365"/>
                        <a:pt x="296240" y="318562"/>
                        <a:pt x="307225" y="316365"/>
                      </a:cubicBezTo>
                      <a:cubicBezTo>
                        <a:pt x="319020" y="314053"/>
                        <a:pt x="329426" y="306884"/>
                        <a:pt x="335208" y="297055"/>
                      </a:cubicBezTo>
                      <a:cubicBezTo>
                        <a:pt x="345962" y="279017"/>
                        <a:pt x="342377" y="253925"/>
                        <a:pt x="326882" y="237390"/>
                      </a:cubicBezTo>
                      <a:cubicBezTo>
                        <a:pt x="310579" y="220045"/>
                        <a:pt x="285487" y="212992"/>
                        <a:pt x="259701" y="218542"/>
                      </a:cubicBezTo>
                      <a:cubicBezTo>
                        <a:pt x="233337" y="224323"/>
                        <a:pt x="212061" y="242130"/>
                        <a:pt x="204430" y="265141"/>
                      </a:cubicBezTo>
                      <a:cubicBezTo>
                        <a:pt x="191248" y="304687"/>
                        <a:pt x="215530" y="352095"/>
                        <a:pt x="256348" y="366549"/>
                      </a:cubicBezTo>
                      <a:cubicBezTo>
                        <a:pt x="286181" y="377187"/>
                        <a:pt x="319598" y="373255"/>
                        <a:pt x="348621" y="355911"/>
                      </a:cubicBezTo>
                      <a:cubicBezTo>
                        <a:pt x="350124" y="354986"/>
                        <a:pt x="351512" y="354061"/>
                        <a:pt x="353015" y="353136"/>
                      </a:cubicBezTo>
                      <a:cubicBezTo>
                        <a:pt x="384004" y="332900"/>
                        <a:pt x="404008" y="300408"/>
                        <a:pt x="407130" y="265950"/>
                      </a:cubicBezTo>
                      <a:cubicBezTo>
                        <a:pt x="407130" y="268494"/>
                        <a:pt x="407361" y="271038"/>
                        <a:pt x="407361" y="273582"/>
                      </a:cubicBezTo>
                      <a:cubicBezTo>
                        <a:pt x="406783" y="329778"/>
                        <a:pt x="373713" y="378112"/>
                        <a:pt x="335555" y="418004"/>
                      </a:cubicBezTo>
                      <a:cubicBezTo>
                        <a:pt x="319020" y="435233"/>
                        <a:pt x="209517" y="541151"/>
                        <a:pt x="214836" y="462985"/>
                      </a:cubicBezTo>
                      <a:cubicBezTo>
                        <a:pt x="216340" y="440437"/>
                        <a:pt x="233569" y="422167"/>
                        <a:pt x="249757" y="405863"/>
                      </a:cubicBezTo>
                      <a:cubicBezTo>
                        <a:pt x="217265" y="419045"/>
                        <a:pt x="198417" y="465529"/>
                        <a:pt x="163843" y="460325"/>
                      </a:cubicBezTo>
                      <a:cubicBezTo>
                        <a:pt x="140949" y="456972"/>
                        <a:pt x="129039" y="428758"/>
                        <a:pt x="136786" y="407251"/>
                      </a:cubicBezTo>
                      <a:cubicBezTo>
                        <a:pt x="141989" y="392913"/>
                        <a:pt x="153321" y="381812"/>
                        <a:pt x="166850" y="373949"/>
                      </a:cubicBezTo>
                      <a:cubicBezTo>
                        <a:pt x="174134" y="371059"/>
                        <a:pt x="181188" y="367936"/>
                        <a:pt x="188126" y="364352"/>
                      </a:cubicBezTo>
                      <a:cubicBezTo>
                        <a:pt x="180841" y="366780"/>
                        <a:pt x="173556" y="370018"/>
                        <a:pt x="166850" y="373949"/>
                      </a:cubicBezTo>
                      <a:cubicBezTo>
                        <a:pt x="141527" y="383894"/>
                        <a:pt x="114585" y="389559"/>
                        <a:pt x="87412" y="390369"/>
                      </a:cubicBezTo>
                      <a:cubicBezTo>
                        <a:pt x="79896" y="390600"/>
                        <a:pt x="71570" y="390253"/>
                        <a:pt x="65904" y="385397"/>
                      </a:cubicBezTo>
                      <a:cubicBezTo>
                        <a:pt x="53185" y="374759"/>
                        <a:pt x="63360" y="354292"/>
                        <a:pt x="75155" y="342382"/>
                      </a:cubicBezTo>
                      <a:cubicBezTo>
                        <a:pt x="96084" y="321453"/>
                        <a:pt x="121291" y="304802"/>
                        <a:pt x="148811" y="293702"/>
                      </a:cubicBezTo>
                      <a:cubicBezTo>
                        <a:pt x="106837" y="308849"/>
                        <a:pt x="59545" y="308849"/>
                        <a:pt x="18033" y="293702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>
                    <a:latin typeface="Georgia" panose="02040502050405020303" pitchFamily="18" charset="0"/>
                  </a:endParaRPr>
                </a:p>
              </p:txBody>
            </p:sp>
          </p:grpSp>
          <p:sp>
            <p:nvSpPr>
              <p:cNvPr id="2070" name="Freeform: Shape 2069">
                <a:extLst>
                  <a:ext uri="{FF2B5EF4-FFF2-40B4-BE49-F238E27FC236}">
                    <a16:creationId xmlns:a16="http://schemas.microsoft.com/office/drawing/2014/main" id="{0594E66C-7988-3D2D-C110-29E99D3F8EBB}"/>
                  </a:ext>
                </a:extLst>
              </p:cNvPr>
              <p:cNvSpPr/>
              <p:nvPr/>
            </p:nvSpPr>
            <p:spPr>
              <a:xfrm>
                <a:off x="3933040" y="3351908"/>
                <a:ext cx="267344" cy="310238"/>
              </a:xfrm>
              <a:custGeom>
                <a:avLst/>
                <a:gdLst>
                  <a:gd name="connsiteX0" fmla="*/ 86377 w 177263"/>
                  <a:gd name="connsiteY0" fmla="*/ 26246 h 205704"/>
                  <a:gd name="connsiteX1" fmla="*/ 132167 w 177263"/>
                  <a:gd name="connsiteY1" fmla="*/ 67989 h 205704"/>
                  <a:gd name="connsiteX2" fmla="*/ 177263 w 177263"/>
                  <a:gd name="connsiteY2" fmla="*/ 52032 h 205704"/>
                  <a:gd name="connsiteX3" fmla="*/ 134711 w 177263"/>
                  <a:gd name="connsiteY3" fmla="*/ 18383 h 205704"/>
                  <a:gd name="connsiteX4" fmla="*/ 73773 w 177263"/>
                  <a:gd name="connsiteY4" fmla="*/ 26478 h 205704"/>
                  <a:gd name="connsiteX5" fmla="*/ 117 w 177263"/>
                  <a:gd name="connsiteY5" fmla="*/ 34687 h 205704"/>
                  <a:gd name="connsiteX6" fmla="*/ 35615 w 177263"/>
                  <a:gd name="connsiteY6" fmla="*/ 576 h 205704"/>
                  <a:gd name="connsiteX7" fmla="*/ 95050 w 177263"/>
                  <a:gd name="connsiteY7" fmla="*/ 21505 h 205704"/>
                  <a:gd name="connsiteX8" fmla="*/ 95628 w 177263"/>
                  <a:gd name="connsiteY8" fmla="*/ 74117 h 205704"/>
                  <a:gd name="connsiteX9" fmla="*/ 128120 w 177263"/>
                  <a:gd name="connsiteY9" fmla="*/ 109038 h 205704"/>
                  <a:gd name="connsiteX10" fmla="*/ 155524 w 177263"/>
                  <a:gd name="connsiteY10" fmla="*/ 205705 h 205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263" h="205704">
                    <a:moveTo>
                      <a:pt x="86377" y="26246"/>
                    </a:moveTo>
                    <a:cubicBezTo>
                      <a:pt x="110891" y="27171"/>
                      <a:pt x="111816" y="56310"/>
                      <a:pt x="132167" y="67989"/>
                    </a:cubicBezTo>
                    <a:cubicBezTo>
                      <a:pt x="150205" y="78280"/>
                      <a:pt x="177378" y="67526"/>
                      <a:pt x="177263" y="52032"/>
                    </a:cubicBezTo>
                    <a:cubicBezTo>
                      <a:pt x="177147" y="36537"/>
                      <a:pt x="156334" y="22083"/>
                      <a:pt x="134711" y="18383"/>
                    </a:cubicBezTo>
                    <a:cubicBezTo>
                      <a:pt x="113088" y="14568"/>
                      <a:pt x="91696" y="19308"/>
                      <a:pt x="73773" y="26478"/>
                    </a:cubicBezTo>
                    <a:cubicBezTo>
                      <a:pt x="51226" y="35497"/>
                      <a:pt x="22434" y="47985"/>
                      <a:pt x="117" y="34687"/>
                    </a:cubicBezTo>
                    <a:cubicBezTo>
                      <a:pt x="-1502" y="18383"/>
                      <a:pt x="13877" y="3583"/>
                      <a:pt x="35615" y="576"/>
                    </a:cubicBezTo>
                    <a:cubicBezTo>
                      <a:pt x="57238" y="-2430"/>
                      <a:pt x="83024" y="6589"/>
                      <a:pt x="95050" y="21505"/>
                    </a:cubicBezTo>
                    <a:cubicBezTo>
                      <a:pt x="88227" y="35844"/>
                      <a:pt x="85915" y="61514"/>
                      <a:pt x="95628" y="74117"/>
                    </a:cubicBezTo>
                    <a:cubicBezTo>
                      <a:pt x="105341" y="86721"/>
                      <a:pt x="118407" y="96550"/>
                      <a:pt x="128120" y="109038"/>
                    </a:cubicBezTo>
                    <a:cubicBezTo>
                      <a:pt x="149049" y="135864"/>
                      <a:pt x="152634" y="171825"/>
                      <a:pt x="155524" y="205705"/>
                    </a:cubicBezTo>
                  </a:path>
                </a:pathLst>
              </a:custGeom>
              <a:noFill/>
              <a:ln w="11563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1046" name="Rectangle: Diagonal Corners Rounded 1045">
              <a:extLst>
                <a:ext uri="{FF2B5EF4-FFF2-40B4-BE49-F238E27FC236}">
                  <a16:creationId xmlns:a16="http://schemas.microsoft.com/office/drawing/2014/main" id="{99964FEF-05CC-22D3-8667-A809E80CBD80}"/>
                </a:ext>
              </a:extLst>
            </p:cNvPr>
            <p:cNvSpPr/>
            <p:nvPr/>
          </p:nvSpPr>
          <p:spPr>
            <a:xfrm>
              <a:off x="3375530" y="3926715"/>
              <a:ext cx="5440940" cy="1514142"/>
            </a:xfrm>
            <a:prstGeom prst="round2DiagRect">
              <a:avLst>
                <a:gd name="adj1" fmla="val 495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eorgia" panose="02040502050405020303" pitchFamily="18" charset="0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A6B3794-F734-9516-A964-00FAE5C807E5}"/>
              </a:ext>
            </a:extLst>
          </p:cNvPr>
          <p:cNvSpPr txBox="1"/>
          <p:nvPr/>
        </p:nvSpPr>
        <p:spPr>
          <a:xfrm>
            <a:off x="3177568" y="3994564"/>
            <a:ext cx="53926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SQL PROJECT</a:t>
            </a:r>
            <a:endParaRPr lang="en-US" sz="4800" i="0" dirty="0">
              <a:solidFill>
                <a:schemeClr val="bg1">
                  <a:lumMod val="95000"/>
                </a:schemeClr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F776E6D-5B3B-4921-9E13-DC9C2015F007}"/>
              </a:ext>
            </a:extLst>
          </p:cNvPr>
          <p:cNvGrpSpPr/>
          <p:nvPr/>
        </p:nvGrpSpPr>
        <p:grpSpPr>
          <a:xfrm>
            <a:off x="9860479" y="574902"/>
            <a:ext cx="2331521" cy="994646"/>
            <a:chOff x="1449789" y="4393385"/>
            <a:chExt cx="2331521" cy="994646"/>
          </a:xfrm>
        </p:grpSpPr>
        <p:sp>
          <p:nvSpPr>
            <p:cNvPr id="52" name="Freeform: Shape 50">
              <a:extLst>
                <a:ext uri="{FF2B5EF4-FFF2-40B4-BE49-F238E27FC236}">
                  <a16:creationId xmlns:a16="http://schemas.microsoft.com/office/drawing/2014/main" id="{7AB457EE-1C8D-4EBF-A46A-82558C7BDB88}"/>
                </a:ext>
              </a:extLst>
            </p:cNvPr>
            <p:cNvSpPr/>
            <p:nvPr/>
          </p:nvSpPr>
          <p:spPr>
            <a:xfrm>
              <a:off x="1449789" y="4610966"/>
              <a:ext cx="2317252" cy="777065"/>
            </a:xfrm>
            <a:custGeom>
              <a:avLst/>
              <a:gdLst>
                <a:gd name="connsiteX0" fmla="*/ 2664802 w 2664859"/>
                <a:gd name="connsiteY0" fmla="*/ 560927 h 893635"/>
                <a:gd name="connsiteX1" fmla="*/ 2583268 w 2664859"/>
                <a:gd name="connsiteY1" fmla="*/ 522827 h 893635"/>
                <a:gd name="connsiteX2" fmla="*/ 2545264 w 2664859"/>
                <a:gd name="connsiteY2" fmla="*/ 123539 h 893635"/>
                <a:gd name="connsiteX3" fmla="*/ 1610194 w 2664859"/>
                <a:gd name="connsiteY3" fmla="*/ 394145 h 893635"/>
                <a:gd name="connsiteX4" fmla="*/ 25996 w 2664859"/>
                <a:gd name="connsiteY4" fmla="*/ 0 h 893635"/>
                <a:gd name="connsiteX5" fmla="*/ 16471 w 2664859"/>
                <a:gd name="connsiteY5" fmla="*/ 458915 h 893635"/>
                <a:gd name="connsiteX6" fmla="*/ 1480940 w 2664859"/>
                <a:gd name="connsiteY6" fmla="*/ 858774 h 893635"/>
                <a:gd name="connsiteX7" fmla="*/ 1480464 w 2664859"/>
                <a:gd name="connsiteY7" fmla="*/ 860393 h 893635"/>
                <a:gd name="connsiteX8" fmla="*/ 1608766 w 2664859"/>
                <a:gd name="connsiteY8" fmla="*/ 893635 h 893635"/>
                <a:gd name="connsiteX9" fmla="*/ 2664707 w 2664859"/>
                <a:gd name="connsiteY9" fmla="*/ 560927 h 89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64859" h="893635">
                  <a:moveTo>
                    <a:pt x="2664802" y="560927"/>
                  </a:moveTo>
                  <a:lnTo>
                    <a:pt x="2583268" y="522827"/>
                  </a:lnTo>
                  <a:cubicBezTo>
                    <a:pt x="2478684" y="465773"/>
                    <a:pt x="2545264" y="123539"/>
                    <a:pt x="2545264" y="123539"/>
                  </a:cubicBezTo>
                  <a:lnTo>
                    <a:pt x="1610194" y="394145"/>
                  </a:lnTo>
                  <a:lnTo>
                    <a:pt x="25996" y="0"/>
                  </a:lnTo>
                  <a:cubicBezTo>
                    <a:pt x="-26296" y="198025"/>
                    <a:pt x="16471" y="458915"/>
                    <a:pt x="16471" y="458915"/>
                  </a:cubicBezTo>
                  <a:lnTo>
                    <a:pt x="1480940" y="858774"/>
                  </a:lnTo>
                  <a:lnTo>
                    <a:pt x="1480464" y="860393"/>
                  </a:lnTo>
                  <a:lnTo>
                    <a:pt x="1608766" y="893635"/>
                  </a:lnTo>
                  <a:cubicBezTo>
                    <a:pt x="2702045" y="575119"/>
                    <a:pt x="2664707" y="560927"/>
                    <a:pt x="2664707" y="560927"/>
                  </a:cubicBez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Georgia" panose="02040502050405020303" pitchFamily="18" charset="0"/>
              </a:endParaRPr>
            </a:p>
          </p:txBody>
        </p:sp>
        <p:sp>
          <p:nvSpPr>
            <p:cNvPr id="53" name="Freeform: Shape 49">
              <a:extLst>
                <a:ext uri="{FF2B5EF4-FFF2-40B4-BE49-F238E27FC236}">
                  <a16:creationId xmlns:a16="http://schemas.microsoft.com/office/drawing/2014/main" id="{42F108C5-211C-49F4-AF37-2D4F7E42B08A}"/>
                </a:ext>
              </a:extLst>
            </p:cNvPr>
            <p:cNvSpPr/>
            <p:nvPr/>
          </p:nvSpPr>
          <p:spPr>
            <a:xfrm>
              <a:off x="1472384" y="4393385"/>
              <a:ext cx="2308926" cy="566276"/>
            </a:xfrm>
            <a:custGeom>
              <a:avLst/>
              <a:gdLst>
                <a:gd name="connsiteX0" fmla="*/ 1604867 w 2655284"/>
                <a:gd name="connsiteY0" fmla="*/ 651224 h 651224"/>
                <a:gd name="connsiteX1" fmla="*/ 2655284 w 2655284"/>
                <a:gd name="connsiteY1" fmla="*/ 337471 h 651224"/>
                <a:gd name="connsiteX2" fmla="*/ 1072515 w 2655284"/>
                <a:gd name="connsiteY2" fmla="*/ 0 h 651224"/>
                <a:gd name="connsiteX3" fmla="*/ 0 w 2655284"/>
                <a:gd name="connsiteY3" fmla="*/ 250222 h 651224"/>
                <a:gd name="connsiteX4" fmla="*/ 1604867 w 2655284"/>
                <a:gd name="connsiteY4" fmla="*/ 651224 h 65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5284" h="651224">
                  <a:moveTo>
                    <a:pt x="1604867" y="651224"/>
                  </a:moveTo>
                  <a:lnTo>
                    <a:pt x="2655284" y="337471"/>
                  </a:lnTo>
                  <a:lnTo>
                    <a:pt x="1072515" y="0"/>
                  </a:lnTo>
                  <a:lnTo>
                    <a:pt x="0" y="250222"/>
                  </a:lnTo>
                  <a:lnTo>
                    <a:pt x="1604867" y="651224"/>
                  </a:ln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Georgia" panose="02040502050405020303" pitchFamily="18" charset="0"/>
              </a:endParaRPr>
            </a:p>
          </p:txBody>
        </p:sp>
        <p:sp>
          <p:nvSpPr>
            <p:cNvPr id="54" name="Freeform: Shape 52">
              <a:extLst>
                <a:ext uri="{FF2B5EF4-FFF2-40B4-BE49-F238E27FC236}">
                  <a16:creationId xmlns:a16="http://schemas.microsoft.com/office/drawing/2014/main" id="{15FA8CA8-AFD2-41E3-9E32-56F55E048201}"/>
                </a:ext>
              </a:extLst>
            </p:cNvPr>
            <p:cNvSpPr/>
            <p:nvPr/>
          </p:nvSpPr>
          <p:spPr>
            <a:xfrm>
              <a:off x="2815512" y="4711847"/>
              <a:ext cx="924881" cy="654401"/>
            </a:xfrm>
            <a:custGeom>
              <a:avLst/>
              <a:gdLst>
                <a:gd name="connsiteX0" fmla="*/ 68926 w 1063621"/>
                <a:gd name="connsiteY0" fmla="*/ 268510 h 752570"/>
                <a:gd name="connsiteX1" fmla="*/ 29873 w 1063621"/>
                <a:gd name="connsiteY1" fmla="*/ 752570 h 752570"/>
                <a:gd name="connsiteX2" fmla="*/ 1049715 w 1063621"/>
                <a:gd name="connsiteY2" fmla="*/ 422815 h 752570"/>
                <a:gd name="connsiteX3" fmla="*/ 1063621 w 1063621"/>
                <a:gd name="connsiteY3" fmla="*/ 0 h 752570"/>
                <a:gd name="connsiteX4" fmla="*/ 68926 w 1063621"/>
                <a:gd name="connsiteY4" fmla="*/ 268414 h 75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621" h="752570">
                  <a:moveTo>
                    <a:pt x="68926" y="268510"/>
                  </a:moveTo>
                  <a:cubicBezTo>
                    <a:pt x="68926" y="268510"/>
                    <a:pt x="-55376" y="517779"/>
                    <a:pt x="29873" y="752570"/>
                  </a:cubicBezTo>
                  <a:lnTo>
                    <a:pt x="1049715" y="422815"/>
                  </a:lnTo>
                  <a:cubicBezTo>
                    <a:pt x="1049715" y="422815"/>
                    <a:pt x="983230" y="197929"/>
                    <a:pt x="1063621" y="0"/>
                  </a:cubicBezTo>
                  <a:lnTo>
                    <a:pt x="68926" y="26841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C1AE69-F713-46A6-9C1D-21D90B6AD3B2}"/>
              </a:ext>
            </a:extLst>
          </p:cNvPr>
          <p:cNvGrpSpPr/>
          <p:nvPr/>
        </p:nvGrpSpPr>
        <p:grpSpPr>
          <a:xfrm>
            <a:off x="9988282" y="3276"/>
            <a:ext cx="2178148" cy="955589"/>
            <a:chOff x="1668457" y="4053634"/>
            <a:chExt cx="2178148" cy="955589"/>
          </a:xfrm>
        </p:grpSpPr>
        <p:sp>
          <p:nvSpPr>
            <p:cNvPr id="56" name="Freeform: Shape 47">
              <a:extLst>
                <a:ext uri="{FF2B5EF4-FFF2-40B4-BE49-F238E27FC236}">
                  <a16:creationId xmlns:a16="http://schemas.microsoft.com/office/drawing/2014/main" id="{227E6CA6-AF1F-4774-821C-887CA4EFD13E}"/>
                </a:ext>
              </a:extLst>
            </p:cNvPr>
            <p:cNvSpPr/>
            <p:nvPr/>
          </p:nvSpPr>
          <p:spPr>
            <a:xfrm>
              <a:off x="1668457" y="4053634"/>
              <a:ext cx="2178148" cy="955589"/>
            </a:xfrm>
            <a:custGeom>
              <a:avLst/>
              <a:gdLst>
                <a:gd name="connsiteX0" fmla="*/ 14196 w 2504888"/>
                <a:gd name="connsiteY0" fmla="*/ 251841 h 1098939"/>
                <a:gd name="connsiteX1" fmla="*/ 9434 w 2504888"/>
                <a:gd name="connsiteY1" fmla="*/ 541782 h 1098939"/>
                <a:gd name="connsiteX2" fmla="*/ 1069376 w 2504888"/>
                <a:gd name="connsiteY2" fmla="*/ 1097947 h 1098939"/>
                <a:gd name="connsiteX3" fmla="*/ 2504888 w 2504888"/>
                <a:gd name="connsiteY3" fmla="*/ 855535 h 1098939"/>
                <a:gd name="connsiteX4" fmla="*/ 2324295 w 2504888"/>
                <a:gd name="connsiteY4" fmla="*/ 812768 h 1098939"/>
                <a:gd name="connsiteX5" fmla="*/ 2315722 w 2504888"/>
                <a:gd name="connsiteY5" fmla="*/ 491204 h 1098939"/>
                <a:gd name="connsiteX6" fmla="*/ 2481171 w 2504888"/>
                <a:gd name="connsiteY6" fmla="*/ 461105 h 1098939"/>
                <a:gd name="connsiteX7" fmla="*/ 1330837 w 2504888"/>
                <a:gd name="connsiteY7" fmla="*/ 0 h 1098939"/>
                <a:gd name="connsiteX8" fmla="*/ 14196 w 2504888"/>
                <a:gd name="connsiteY8" fmla="*/ 251936 h 1098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4888" h="1098939">
                  <a:moveTo>
                    <a:pt x="14196" y="251841"/>
                  </a:moveTo>
                  <a:cubicBezTo>
                    <a:pt x="14196" y="251841"/>
                    <a:pt x="-14284" y="427672"/>
                    <a:pt x="9434" y="541782"/>
                  </a:cubicBezTo>
                  <a:cubicBezTo>
                    <a:pt x="9434" y="541782"/>
                    <a:pt x="998129" y="1078897"/>
                    <a:pt x="1069376" y="1097947"/>
                  </a:cubicBezTo>
                  <a:cubicBezTo>
                    <a:pt x="1140718" y="1116997"/>
                    <a:pt x="2504888" y="855535"/>
                    <a:pt x="2504888" y="855535"/>
                  </a:cubicBezTo>
                  <a:lnTo>
                    <a:pt x="2324295" y="812768"/>
                  </a:lnTo>
                  <a:lnTo>
                    <a:pt x="2315722" y="491204"/>
                  </a:lnTo>
                  <a:lnTo>
                    <a:pt x="2481171" y="461105"/>
                  </a:lnTo>
                  <a:lnTo>
                    <a:pt x="1330837" y="0"/>
                  </a:lnTo>
                  <a:lnTo>
                    <a:pt x="14196" y="251936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  <p:sp>
          <p:nvSpPr>
            <p:cNvPr id="57" name="Freeform: Shape 48">
              <a:extLst>
                <a:ext uri="{FF2B5EF4-FFF2-40B4-BE49-F238E27FC236}">
                  <a16:creationId xmlns:a16="http://schemas.microsoft.com/office/drawing/2014/main" id="{A717F06A-5735-44B3-B8E2-1E8BACEC9C4C}"/>
                </a:ext>
              </a:extLst>
            </p:cNvPr>
            <p:cNvSpPr/>
            <p:nvPr/>
          </p:nvSpPr>
          <p:spPr>
            <a:xfrm>
              <a:off x="2586121" y="4471074"/>
              <a:ext cx="1176168" cy="496040"/>
            </a:xfrm>
            <a:custGeom>
              <a:avLst/>
              <a:gdLst>
                <a:gd name="connsiteX0" fmla="*/ 1316503 w 1352602"/>
                <a:gd name="connsiteY0" fmla="*/ 0 h 570452"/>
                <a:gd name="connsiteX1" fmla="*/ 33105 w 1352602"/>
                <a:gd name="connsiteY1" fmla="*/ 204407 h 570452"/>
                <a:gd name="connsiteX2" fmla="*/ 33105 w 1352602"/>
                <a:gd name="connsiteY2" fmla="*/ 570452 h 570452"/>
                <a:gd name="connsiteX3" fmla="*/ 1352603 w 1352602"/>
                <a:gd name="connsiteY3" fmla="*/ 346900 h 570452"/>
                <a:gd name="connsiteX4" fmla="*/ 1316503 w 1352602"/>
                <a:gd name="connsiteY4" fmla="*/ 95 h 570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2602" h="570452">
                  <a:moveTo>
                    <a:pt x="1316503" y="0"/>
                  </a:moveTo>
                  <a:lnTo>
                    <a:pt x="33105" y="204407"/>
                  </a:lnTo>
                  <a:cubicBezTo>
                    <a:pt x="33105" y="204407"/>
                    <a:pt x="-41381" y="440436"/>
                    <a:pt x="33105" y="570452"/>
                  </a:cubicBezTo>
                  <a:lnTo>
                    <a:pt x="1352603" y="346900"/>
                  </a:lnTo>
                  <a:cubicBezTo>
                    <a:pt x="1352603" y="346900"/>
                    <a:pt x="1321266" y="180689"/>
                    <a:pt x="1316503" y="9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</p:grpSp>
      <p:sp>
        <p:nvSpPr>
          <p:cNvPr id="64" name="Freeform: Shape 26">
            <a:extLst>
              <a:ext uri="{FF2B5EF4-FFF2-40B4-BE49-F238E27FC236}">
                <a16:creationId xmlns:a16="http://schemas.microsoft.com/office/drawing/2014/main" id="{52DD0FE2-592D-4775-8AE9-ECCD3235FC83}"/>
              </a:ext>
            </a:extLst>
          </p:cNvPr>
          <p:cNvSpPr/>
          <p:nvPr/>
        </p:nvSpPr>
        <p:spPr>
          <a:xfrm>
            <a:off x="11549466" y="488129"/>
            <a:ext cx="372797" cy="78683"/>
          </a:xfrm>
          <a:custGeom>
            <a:avLst/>
            <a:gdLst>
              <a:gd name="connsiteX0" fmla="*/ 13526 w 428720"/>
              <a:gd name="connsiteY0" fmla="*/ 90392 h 90487"/>
              <a:gd name="connsiteX1" fmla="*/ 122301 w 428720"/>
              <a:gd name="connsiteY1" fmla="*/ 86201 h 90487"/>
              <a:gd name="connsiteX2" fmla="*/ 170974 w 428720"/>
              <a:gd name="connsiteY2" fmla="*/ 81343 h 90487"/>
              <a:gd name="connsiteX3" fmla="*/ 177546 w 428720"/>
              <a:gd name="connsiteY3" fmla="*/ 80581 h 90487"/>
              <a:gd name="connsiteX4" fmla="*/ 188595 w 428720"/>
              <a:gd name="connsiteY4" fmla="*/ 78867 h 90487"/>
              <a:gd name="connsiteX5" fmla="*/ 370332 w 428720"/>
              <a:gd name="connsiteY5" fmla="*/ 39815 h 90487"/>
              <a:gd name="connsiteX6" fmla="*/ 428720 w 428720"/>
              <a:gd name="connsiteY6" fmla="*/ 23717 h 90487"/>
              <a:gd name="connsiteX7" fmla="*/ 428054 w 428720"/>
              <a:gd name="connsiteY7" fmla="*/ 0 h 90487"/>
              <a:gd name="connsiteX8" fmla="*/ 0 w 428720"/>
              <a:gd name="connsiteY8" fmla="*/ 90297 h 90487"/>
              <a:gd name="connsiteX9" fmla="*/ 13430 w 428720"/>
              <a:gd name="connsiteY9" fmla="*/ 90488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8720" h="90487">
                <a:moveTo>
                  <a:pt x="13526" y="90392"/>
                </a:moveTo>
                <a:cubicBezTo>
                  <a:pt x="49816" y="90392"/>
                  <a:pt x="86106" y="89059"/>
                  <a:pt x="122301" y="86201"/>
                </a:cubicBezTo>
                <a:cubicBezTo>
                  <a:pt x="138589" y="84868"/>
                  <a:pt x="154781" y="83153"/>
                  <a:pt x="170974" y="81343"/>
                </a:cubicBezTo>
                <a:cubicBezTo>
                  <a:pt x="173831" y="80963"/>
                  <a:pt x="176022" y="80772"/>
                  <a:pt x="177546" y="80581"/>
                </a:cubicBezTo>
                <a:cubicBezTo>
                  <a:pt x="181261" y="80010"/>
                  <a:pt x="184880" y="79438"/>
                  <a:pt x="188595" y="78867"/>
                </a:cubicBezTo>
                <a:cubicBezTo>
                  <a:pt x="249746" y="68389"/>
                  <a:pt x="310229" y="55626"/>
                  <a:pt x="370332" y="39815"/>
                </a:cubicBezTo>
                <a:cubicBezTo>
                  <a:pt x="389858" y="34671"/>
                  <a:pt x="409289" y="29242"/>
                  <a:pt x="428720" y="23717"/>
                </a:cubicBezTo>
                <a:lnTo>
                  <a:pt x="428054" y="0"/>
                </a:lnTo>
                <a:lnTo>
                  <a:pt x="0" y="90297"/>
                </a:lnTo>
                <a:cubicBezTo>
                  <a:pt x="4477" y="90297"/>
                  <a:pt x="8954" y="90488"/>
                  <a:pt x="13430" y="90488"/>
                </a:cubicBezTo>
                <a:close/>
              </a:path>
            </a:pathLst>
          </a:custGeom>
          <a:solidFill>
            <a:srgbClr val="74471B">
              <a:alpha val="10000"/>
            </a:srgb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24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03564FCA-8EF4-1A8B-2521-B514580BB29C}"/>
              </a:ext>
            </a:extLst>
          </p:cNvPr>
          <p:cNvGrpSpPr/>
          <p:nvPr/>
        </p:nvGrpSpPr>
        <p:grpSpPr>
          <a:xfrm>
            <a:off x="10026383" y="5824353"/>
            <a:ext cx="2043558" cy="822454"/>
            <a:chOff x="9060811" y="1355983"/>
            <a:chExt cx="2043558" cy="822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8F3B1A-9B61-2947-5CD2-B53A073A8C6B}"/>
                </a:ext>
              </a:extLst>
            </p:cNvPr>
            <p:cNvSpPr/>
            <p:nvPr/>
          </p:nvSpPr>
          <p:spPr>
            <a:xfrm>
              <a:off x="9060811" y="1355983"/>
              <a:ext cx="2043558" cy="822454"/>
            </a:xfrm>
            <a:custGeom>
              <a:avLst/>
              <a:gdLst>
                <a:gd name="connsiteX0" fmla="*/ 16293 w 2350108"/>
                <a:gd name="connsiteY0" fmla="*/ 152019 h 945832"/>
                <a:gd name="connsiteX1" fmla="*/ 11531 w 2350108"/>
                <a:gd name="connsiteY1" fmla="*/ 513302 h 945832"/>
                <a:gd name="connsiteX2" fmla="*/ 1071473 w 2350108"/>
                <a:gd name="connsiteY2" fmla="*/ 945833 h 945832"/>
                <a:gd name="connsiteX3" fmla="*/ 2350109 w 2350108"/>
                <a:gd name="connsiteY3" fmla="*/ 722471 h 945832"/>
                <a:gd name="connsiteX4" fmla="*/ 2221807 w 2350108"/>
                <a:gd name="connsiteY4" fmla="*/ 693992 h 945832"/>
                <a:gd name="connsiteX5" fmla="*/ 2206758 w 2350108"/>
                <a:gd name="connsiteY5" fmla="*/ 386620 h 945832"/>
                <a:gd name="connsiteX6" fmla="*/ 2319057 w 2350108"/>
                <a:gd name="connsiteY6" fmla="*/ 374142 h 945832"/>
                <a:gd name="connsiteX7" fmla="*/ 1042993 w 2350108"/>
                <a:gd name="connsiteY7" fmla="*/ 0 h 945832"/>
                <a:gd name="connsiteX8" fmla="*/ 16293 w 2350108"/>
                <a:gd name="connsiteY8" fmla="*/ 152114 h 9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0108" h="945832">
                  <a:moveTo>
                    <a:pt x="16293" y="152019"/>
                  </a:moveTo>
                  <a:cubicBezTo>
                    <a:pt x="16293" y="152019"/>
                    <a:pt x="-16949" y="437197"/>
                    <a:pt x="11531" y="513302"/>
                  </a:cubicBezTo>
                  <a:lnTo>
                    <a:pt x="1071473" y="945833"/>
                  </a:lnTo>
                  <a:lnTo>
                    <a:pt x="2350109" y="722471"/>
                  </a:lnTo>
                  <a:lnTo>
                    <a:pt x="2221807" y="693992"/>
                  </a:lnTo>
                  <a:lnTo>
                    <a:pt x="2206758" y="386620"/>
                  </a:lnTo>
                  <a:lnTo>
                    <a:pt x="2319057" y="374142"/>
                  </a:lnTo>
                  <a:lnTo>
                    <a:pt x="1042993" y="0"/>
                  </a:lnTo>
                  <a:lnTo>
                    <a:pt x="16293" y="152114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B19D955-96E3-EF85-94EB-3FC02100F0A8}"/>
                </a:ext>
              </a:extLst>
            </p:cNvPr>
            <p:cNvSpPr/>
            <p:nvPr/>
          </p:nvSpPr>
          <p:spPr>
            <a:xfrm>
              <a:off x="9977686" y="1695846"/>
              <a:ext cx="1039882" cy="438445"/>
            </a:xfrm>
            <a:custGeom>
              <a:avLst/>
              <a:gdLst>
                <a:gd name="connsiteX0" fmla="*/ 1186444 w 1195873"/>
                <a:gd name="connsiteY0" fmla="*/ 346 h 504218"/>
                <a:gd name="connsiteX1" fmla="*/ 50397 w 1195873"/>
                <a:gd name="connsiteY1" fmla="*/ 147698 h 504218"/>
                <a:gd name="connsiteX2" fmla="*/ 83639 w 1195873"/>
                <a:gd name="connsiteY2" fmla="*/ 504219 h 504218"/>
                <a:gd name="connsiteX3" fmla="*/ 1195873 w 1195873"/>
                <a:gd name="connsiteY3" fmla="*/ 323624 h 504218"/>
                <a:gd name="connsiteX4" fmla="*/ 1186348 w 1195873"/>
                <a:gd name="connsiteY4" fmla="*/ 441 h 50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873" h="504218">
                  <a:moveTo>
                    <a:pt x="1186444" y="346"/>
                  </a:moveTo>
                  <a:lnTo>
                    <a:pt x="50397" y="147698"/>
                  </a:lnTo>
                  <a:cubicBezTo>
                    <a:pt x="50397" y="147698"/>
                    <a:pt x="-82667" y="399634"/>
                    <a:pt x="83639" y="504219"/>
                  </a:cubicBezTo>
                  <a:lnTo>
                    <a:pt x="1195873" y="323624"/>
                  </a:lnTo>
                  <a:cubicBezTo>
                    <a:pt x="1195873" y="323624"/>
                    <a:pt x="1186348" y="-13846"/>
                    <a:pt x="1186348" y="44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AEF675-DE7A-C401-C44D-F72B631E3C50}"/>
              </a:ext>
            </a:extLst>
          </p:cNvPr>
          <p:cNvGrpSpPr/>
          <p:nvPr/>
        </p:nvGrpSpPr>
        <p:grpSpPr>
          <a:xfrm>
            <a:off x="10154774" y="5753852"/>
            <a:ext cx="1705199" cy="522039"/>
            <a:chOff x="9349468" y="1295610"/>
            <a:chExt cx="1471477" cy="45048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E24F2C-59F5-A47D-DCA8-94E53AD2B6DF}"/>
                </a:ext>
              </a:extLst>
            </p:cNvPr>
            <p:cNvSpPr/>
            <p:nvPr/>
          </p:nvSpPr>
          <p:spPr>
            <a:xfrm>
              <a:off x="9349468" y="1295610"/>
              <a:ext cx="1471477" cy="450486"/>
            </a:xfrm>
            <a:custGeom>
              <a:avLst/>
              <a:gdLst>
                <a:gd name="connsiteX0" fmla="*/ 0 w 1692211"/>
                <a:gd name="connsiteY0" fmla="*/ 109347 h 518064"/>
                <a:gd name="connsiteX1" fmla="*/ 0 w 1692211"/>
                <a:gd name="connsiteY1" fmla="*/ 385000 h 518064"/>
                <a:gd name="connsiteX2" fmla="*/ 1226344 w 1692211"/>
                <a:gd name="connsiteY2" fmla="*/ 518065 h 518064"/>
                <a:gd name="connsiteX3" fmla="*/ 1692212 w 1692211"/>
                <a:gd name="connsiteY3" fmla="*/ 370713 h 518064"/>
                <a:gd name="connsiteX4" fmla="*/ 1630394 w 1692211"/>
                <a:gd name="connsiteY4" fmla="*/ 346996 h 518064"/>
                <a:gd name="connsiteX5" fmla="*/ 1635157 w 1692211"/>
                <a:gd name="connsiteY5" fmla="*/ 123539 h 518064"/>
                <a:gd name="connsiteX6" fmla="*/ 1682687 w 1692211"/>
                <a:gd name="connsiteY6" fmla="*/ 104584 h 518064"/>
                <a:gd name="connsiteX7" fmla="*/ 537115 w 1692211"/>
                <a:gd name="connsiteY7" fmla="*/ 0 h 518064"/>
                <a:gd name="connsiteX8" fmla="*/ 0 w 1692211"/>
                <a:gd name="connsiteY8" fmla="*/ 109347 h 518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2211" h="518064">
                  <a:moveTo>
                    <a:pt x="0" y="109347"/>
                  </a:moveTo>
                  <a:lnTo>
                    <a:pt x="0" y="385000"/>
                  </a:lnTo>
                  <a:lnTo>
                    <a:pt x="1226344" y="518065"/>
                  </a:lnTo>
                  <a:lnTo>
                    <a:pt x="1692212" y="370713"/>
                  </a:lnTo>
                  <a:lnTo>
                    <a:pt x="1630394" y="346996"/>
                  </a:lnTo>
                  <a:lnTo>
                    <a:pt x="1635157" y="123539"/>
                  </a:lnTo>
                  <a:lnTo>
                    <a:pt x="1682687" y="104584"/>
                  </a:lnTo>
                  <a:lnTo>
                    <a:pt x="537115" y="0"/>
                  </a:lnTo>
                  <a:lnTo>
                    <a:pt x="0" y="10934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Georgia" panose="02040502050405020303" pitchFamily="18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93E84A-C9FD-1E25-8C42-36B6506A28AB}"/>
                </a:ext>
              </a:extLst>
            </p:cNvPr>
            <p:cNvSpPr/>
            <p:nvPr/>
          </p:nvSpPr>
          <p:spPr>
            <a:xfrm>
              <a:off x="10411705" y="1393757"/>
              <a:ext cx="380251" cy="327573"/>
            </a:xfrm>
            <a:custGeom>
              <a:avLst/>
              <a:gdLst>
                <a:gd name="connsiteX0" fmla="*/ 437293 w 437292"/>
                <a:gd name="connsiteY0" fmla="*/ 0 h 376713"/>
                <a:gd name="connsiteX1" fmla="*/ 0 w 437292"/>
                <a:gd name="connsiteY1" fmla="*/ 120015 h 376713"/>
                <a:gd name="connsiteX2" fmla="*/ 0 w 437292"/>
                <a:gd name="connsiteY2" fmla="*/ 348234 h 376713"/>
                <a:gd name="connsiteX3" fmla="*/ 0 w 437292"/>
                <a:gd name="connsiteY3" fmla="*/ 376714 h 376713"/>
                <a:gd name="connsiteX4" fmla="*/ 431197 w 437292"/>
                <a:gd name="connsiteY4" fmla="*/ 240125 h 376713"/>
                <a:gd name="connsiteX5" fmla="*/ 437293 w 437292"/>
                <a:gd name="connsiteY5" fmla="*/ 0 h 376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292" h="376713">
                  <a:moveTo>
                    <a:pt x="437293" y="0"/>
                  </a:moveTo>
                  <a:lnTo>
                    <a:pt x="0" y="120015"/>
                  </a:lnTo>
                  <a:lnTo>
                    <a:pt x="0" y="348234"/>
                  </a:lnTo>
                  <a:lnTo>
                    <a:pt x="0" y="376714"/>
                  </a:lnTo>
                  <a:lnTo>
                    <a:pt x="431197" y="240125"/>
                  </a:lnTo>
                  <a:lnTo>
                    <a:pt x="437293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49607E-8A6F-9657-0ED3-3675BC4E3D29}"/>
              </a:ext>
            </a:extLst>
          </p:cNvPr>
          <p:cNvSpPr/>
          <p:nvPr/>
        </p:nvSpPr>
        <p:spPr>
          <a:xfrm rot="5400000" flipH="1" flipV="1">
            <a:off x="10959752" y="5259767"/>
            <a:ext cx="176821" cy="1164992"/>
          </a:xfrm>
          <a:custGeom>
            <a:avLst/>
            <a:gdLst>
              <a:gd name="connsiteX0" fmla="*/ 592232 w 833311"/>
              <a:gd name="connsiteY0" fmla="*/ 770186 h 5490305"/>
              <a:gd name="connsiteX1" fmla="*/ 592232 w 833311"/>
              <a:gd name="connsiteY1" fmla="*/ 450057 h 5490305"/>
              <a:gd name="connsiteX2" fmla="*/ 588215 w 833311"/>
              <a:gd name="connsiteY2" fmla="*/ 78359 h 5490305"/>
              <a:gd name="connsiteX3" fmla="*/ 583527 w 833311"/>
              <a:gd name="connsiteY3" fmla="*/ 26790 h 5490305"/>
              <a:gd name="connsiteX4" fmla="*/ 600268 w 833311"/>
              <a:gd name="connsiteY4" fmla="*/ 26790 h 5490305"/>
              <a:gd name="connsiteX5" fmla="*/ 638439 w 833311"/>
              <a:gd name="connsiteY5" fmla="*/ 92423 h 5490305"/>
              <a:gd name="connsiteX6" fmla="*/ 725495 w 833311"/>
              <a:gd name="connsiteY6" fmla="*/ 612800 h 5490305"/>
              <a:gd name="connsiteX7" fmla="*/ 735539 w 833311"/>
              <a:gd name="connsiteY7" fmla="*/ 742058 h 5490305"/>
              <a:gd name="connsiteX8" fmla="*/ 738218 w 833311"/>
              <a:gd name="connsiteY8" fmla="*/ 770186 h 5490305"/>
              <a:gd name="connsiteX9" fmla="*/ 665225 w 833311"/>
              <a:gd name="connsiteY9" fmla="*/ 770186 h 5490305"/>
              <a:gd name="connsiteX10" fmla="*/ 377942 w 833311"/>
              <a:gd name="connsiteY10" fmla="*/ 796975 h 5490305"/>
              <a:gd name="connsiteX11" fmla="*/ 579509 w 833311"/>
              <a:gd name="connsiteY11" fmla="*/ 796975 h 5490305"/>
              <a:gd name="connsiteX12" fmla="*/ 781746 w 833311"/>
              <a:gd name="connsiteY12" fmla="*/ 796975 h 5490305"/>
              <a:gd name="connsiteX13" fmla="*/ 777058 w 833311"/>
              <a:gd name="connsiteY13" fmla="*/ 745406 h 5490305"/>
              <a:gd name="connsiteX14" fmla="*/ 651162 w 833311"/>
              <a:gd name="connsiteY14" fmla="*/ 44872 h 5490305"/>
              <a:gd name="connsiteX15" fmla="*/ 630403 w 833311"/>
              <a:gd name="connsiteY15" fmla="*/ 0 h 5490305"/>
              <a:gd name="connsiteX16" fmla="*/ 581518 w 833311"/>
              <a:gd name="connsiteY16" fmla="*/ 0 h 5490305"/>
              <a:gd name="connsiteX17" fmla="*/ 531963 w 833311"/>
              <a:gd name="connsiteY17" fmla="*/ 0 h 5490305"/>
              <a:gd name="connsiteX18" fmla="*/ 515891 w 833311"/>
              <a:gd name="connsiteY18" fmla="*/ 32147 h 5490305"/>
              <a:gd name="connsiteX19" fmla="*/ 391335 w 833311"/>
              <a:gd name="connsiteY19" fmla="*/ 673076 h 5490305"/>
              <a:gd name="connsiteX20" fmla="*/ 381290 w 833311"/>
              <a:gd name="connsiteY20" fmla="*/ 772195 h 5490305"/>
              <a:gd name="connsiteX21" fmla="*/ 418123 w 833311"/>
              <a:gd name="connsiteY21" fmla="*/ 3114927 h 5490305"/>
              <a:gd name="connsiteX22" fmla="*/ 418123 w 833311"/>
              <a:gd name="connsiteY22" fmla="*/ 2575797 h 5490305"/>
              <a:gd name="connsiteX23" fmla="*/ 448927 w 833311"/>
              <a:gd name="connsiteY23" fmla="*/ 1013995 h 5490305"/>
              <a:gd name="connsiteX24" fmla="*/ 469017 w 833311"/>
              <a:gd name="connsiteY24" fmla="*/ 934967 h 5490305"/>
              <a:gd name="connsiteX25" fmla="*/ 485089 w 833311"/>
              <a:gd name="connsiteY25" fmla="*/ 934967 h 5490305"/>
              <a:gd name="connsiteX26" fmla="*/ 483750 w 833311"/>
              <a:gd name="connsiteY26" fmla="*/ 2025282 h 5490305"/>
              <a:gd name="connsiteX27" fmla="*/ 481741 w 833311"/>
              <a:gd name="connsiteY27" fmla="*/ 3114927 h 5490305"/>
              <a:gd name="connsiteX28" fmla="*/ 450267 w 833311"/>
              <a:gd name="connsiteY28" fmla="*/ 3114927 h 5490305"/>
              <a:gd name="connsiteX29" fmla="*/ 833311 w 833311"/>
              <a:gd name="connsiteY29" fmla="*/ 3178551 h 5490305"/>
              <a:gd name="connsiteX30" fmla="*/ 833311 w 833311"/>
              <a:gd name="connsiteY30" fmla="*/ 2557715 h 5490305"/>
              <a:gd name="connsiteX31" fmla="*/ 791123 w 833311"/>
              <a:gd name="connsiteY31" fmla="*/ 951710 h 5490305"/>
              <a:gd name="connsiteX32" fmla="*/ 783087 w 833311"/>
              <a:gd name="connsiteY32" fmla="*/ 844554 h 5490305"/>
              <a:gd name="connsiteX33" fmla="*/ 581520 w 833311"/>
              <a:gd name="connsiteY33" fmla="*/ 842545 h 5490305"/>
              <a:gd name="connsiteX34" fmla="*/ 379952 w 833311"/>
              <a:gd name="connsiteY34" fmla="*/ 841205 h 5490305"/>
              <a:gd name="connsiteX35" fmla="*/ 375265 w 833311"/>
              <a:gd name="connsiteY35" fmla="*/ 886077 h 5490305"/>
              <a:gd name="connsiteX36" fmla="*/ 344460 w 833311"/>
              <a:gd name="connsiteY36" fmla="*/ 1417170 h 5490305"/>
              <a:gd name="connsiteX37" fmla="*/ 333076 w 833311"/>
              <a:gd name="connsiteY37" fmla="*/ 3173863 h 5490305"/>
              <a:gd name="connsiteX38" fmla="*/ 587547 w 833311"/>
              <a:gd name="connsiteY38" fmla="*/ 3177882 h 5490305"/>
              <a:gd name="connsiteX39" fmla="*/ 469686 w 833311"/>
              <a:gd name="connsiteY39" fmla="*/ 5070287 h 5490305"/>
              <a:gd name="connsiteX40" fmla="*/ 424819 w 833311"/>
              <a:gd name="connsiteY40" fmla="*/ 5034791 h 5490305"/>
              <a:gd name="connsiteX41" fmla="*/ 418122 w 833311"/>
              <a:gd name="connsiteY41" fmla="*/ 4145394 h 5490305"/>
              <a:gd name="connsiteX42" fmla="*/ 418122 w 833311"/>
              <a:gd name="connsiteY42" fmla="*/ 3275419 h 5490305"/>
              <a:gd name="connsiteX43" fmla="*/ 451605 w 833311"/>
              <a:gd name="connsiteY43" fmla="*/ 3275419 h 5490305"/>
              <a:gd name="connsiteX44" fmla="*/ 485088 w 833311"/>
              <a:gd name="connsiteY44" fmla="*/ 3275419 h 5490305"/>
              <a:gd name="connsiteX45" fmla="*/ 485088 w 833311"/>
              <a:gd name="connsiteY45" fmla="*/ 4172853 h 5490305"/>
              <a:gd name="connsiteX46" fmla="*/ 485088 w 833311"/>
              <a:gd name="connsiteY46" fmla="*/ 5070287 h 5490305"/>
              <a:gd name="connsiteX47" fmla="*/ 271389 w 833311"/>
              <a:gd name="connsiteY47" fmla="*/ 5076838 h 5490305"/>
              <a:gd name="connsiteX48" fmla="*/ 278086 w 833311"/>
              <a:gd name="connsiteY48" fmla="*/ 4917443 h 5490305"/>
              <a:gd name="connsiteX49" fmla="*/ 278086 w 833311"/>
              <a:gd name="connsiteY49" fmla="*/ 4757378 h 5490305"/>
              <a:gd name="connsiteX50" fmla="*/ 243264 w 833311"/>
              <a:gd name="connsiteY50" fmla="*/ 4769433 h 5490305"/>
              <a:gd name="connsiteX51" fmla="*/ 168262 w 833311"/>
              <a:gd name="connsiteY51" fmla="*/ 4774791 h 5490305"/>
              <a:gd name="connsiteX52" fmla="*/ 139467 w 833311"/>
              <a:gd name="connsiteY52" fmla="*/ 4364918 h 5490305"/>
              <a:gd name="connsiteX53" fmla="*/ 168262 w 833311"/>
              <a:gd name="connsiteY53" fmla="*/ 3658357 h 5490305"/>
              <a:gd name="connsiteX54" fmla="*/ 233888 w 833311"/>
              <a:gd name="connsiteY54" fmla="*/ 3637595 h 5490305"/>
              <a:gd name="connsiteX55" fmla="*/ 269380 w 833311"/>
              <a:gd name="connsiteY55" fmla="*/ 3591384 h 5490305"/>
              <a:gd name="connsiteX56" fmla="*/ 210450 w 833311"/>
              <a:gd name="connsiteY56" fmla="*/ 3490255 h 5490305"/>
              <a:gd name="connsiteX57" fmla="*/ 138127 w 833311"/>
              <a:gd name="connsiteY57" fmla="*/ 3523742 h 5490305"/>
              <a:gd name="connsiteX58" fmla="*/ 67813 w 833311"/>
              <a:gd name="connsiteY58" fmla="*/ 4062202 h 5490305"/>
              <a:gd name="connsiteX59" fmla="*/ 12231 w 833311"/>
              <a:gd name="connsiteY59" fmla="*/ 4862525 h 5490305"/>
              <a:gd name="connsiteX60" fmla="*/ 209111 w 833311"/>
              <a:gd name="connsiteY60" fmla="*/ 5048039 h 5490305"/>
              <a:gd name="connsiteX61" fmla="*/ 271389 w 833311"/>
              <a:gd name="connsiteY61" fmla="*/ 5076838 h 5490305"/>
              <a:gd name="connsiteX62" fmla="*/ 483027 w 833311"/>
              <a:gd name="connsiteY62" fmla="*/ 5169531 h 5490305"/>
              <a:gd name="connsiteX63" fmla="*/ 590894 w 833311"/>
              <a:gd name="connsiteY63" fmla="*/ 5168736 h 5490305"/>
              <a:gd name="connsiteX64" fmla="*/ 794471 w 833311"/>
              <a:gd name="connsiteY64" fmla="*/ 5167397 h 5490305"/>
              <a:gd name="connsiteX65" fmla="*/ 813891 w 833311"/>
              <a:gd name="connsiteY65" fmla="*/ 5145296 h 5490305"/>
              <a:gd name="connsiteX66" fmla="*/ 833311 w 833311"/>
              <a:gd name="connsiteY66" fmla="*/ 5123865 h 5490305"/>
              <a:gd name="connsiteX67" fmla="*/ 833311 w 833311"/>
              <a:gd name="connsiteY67" fmla="*/ 4169504 h 5490305"/>
              <a:gd name="connsiteX68" fmla="*/ 833311 w 833311"/>
              <a:gd name="connsiteY68" fmla="*/ 3215144 h 5490305"/>
              <a:gd name="connsiteX69" fmla="*/ 578841 w 833311"/>
              <a:gd name="connsiteY69" fmla="*/ 3215144 h 5490305"/>
              <a:gd name="connsiteX70" fmla="*/ 324370 w 833311"/>
              <a:gd name="connsiteY70" fmla="*/ 3215144 h 5490305"/>
              <a:gd name="connsiteX71" fmla="*/ 324370 w 833311"/>
              <a:gd name="connsiteY71" fmla="*/ 4159458 h 5490305"/>
              <a:gd name="connsiteX72" fmla="*/ 365219 w 833311"/>
              <a:gd name="connsiteY72" fmla="*/ 5159360 h 5490305"/>
              <a:gd name="connsiteX73" fmla="*/ 483027 w 833311"/>
              <a:gd name="connsiteY73" fmla="*/ 5169531 h 5490305"/>
              <a:gd name="connsiteX74" fmla="*/ 639776 w 833311"/>
              <a:gd name="connsiteY74" fmla="*/ 5463516 h 5490305"/>
              <a:gd name="connsiteX75" fmla="*/ 605623 w 833311"/>
              <a:gd name="connsiteY75" fmla="*/ 5452131 h 5490305"/>
              <a:gd name="connsiteX76" fmla="*/ 603614 w 833311"/>
              <a:gd name="connsiteY76" fmla="*/ 5337608 h 5490305"/>
              <a:gd name="connsiteX77" fmla="*/ 602275 w 833311"/>
              <a:gd name="connsiteY77" fmla="*/ 5235809 h 5490305"/>
              <a:gd name="connsiteX78" fmla="*/ 661205 w 833311"/>
              <a:gd name="connsiteY78" fmla="*/ 5235809 h 5490305"/>
              <a:gd name="connsiteX79" fmla="*/ 719465 w 833311"/>
              <a:gd name="connsiteY79" fmla="*/ 5235809 h 5490305"/>
              <a:gd name="connsiteX80" fmla="*/ 719465 w 833311"/>
              <a:gd name="connsiteY80" fmla="*/ 5319525 h 5490305"/>
              <a:gd name="connsiteX81" fmla="*/ 687321 w 833311"/>
              <a:gd name="connsiteY81" fmla="*/ 5456149 h 5490305"/>
              <a:gd name="connsiteX82" fmla="*/ 639776 w 833311"/>
              <a:gd name="connsiteY82" fmla="*/ 5463516 h 5490305"/>
              <a:gd name="connsiteX83" fmla="*/ 463655 w 833311"/>
              <a:gd name="connsiteY83" fmla="*/ 5490305 h 5490305"/>
              <a:gd name="connsiteX84" fmla="*/ 580176 w 833311"/>
              <a:gd name="connsiteY84" fmla="*/ 5490305 h 5490305"/>
              <a:gd name="connsiteX85" fmla="*/ 746251 w 833311"/>
              <a:gd name="connsiteY85" fmla="*/ 5319525 h 5490305"/>
              <a:gd name="connsiteX86" fmla="*/ 746251 w 833311"/>
              <a:gd name="connsiteY86" fmla="*/ 5215717 h 5490305"/>
              <a:gd name="connsiteX87" fmla="*/ 582185 w 833311"/>
              <a:gd name="connsiteY87" fmla="*/ 5215717 h 5490305"/>
              <a:gd name="connsiteX88" fmla="*/ 418118 w 833311"/>
              <a:gd name="connsiteY88" fmla="*/ 5215717 h 5490305"/>
              <a:gd name="connsiteX89" fmla="*/ 418118 w 833311"/>
              <a:gd name="connsiteY89" fmla="*/ 5330241 h 5490305"/>
              <a:gd name="connsiteX90" fmla="*/ 418118 w 833311"/>
              <a:gd name="connsiteY90" fmla="*/ 5444764 h 5490305"/>
              <a:gd name="connsiteX91" fmla="*/ 440887 w 833311"/>
              <a:gd name="connsiteY91" fmla="*/ 5467535 h 5490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833311" h="5490305">
                <a:moveTo>
                  <a:pt x="592232" y="770186"/>
                </a:moveTo>
                <a:lnTo>
                  <a:pt x="592232" y="450057"/>
                </a:lnTo>
                <a:cubicBezTo>
                  <a:pt x="592232" y="273249"/>
                  <a:pt x="590224" y="106487"/>
                  <a:pt x="588215" y="78359"/>
                </a:cubicBezTo>
                <a:lnTo>
                  <a:pt x="583527" y="26790"/>
                </a:lnTo>
                <a:lnTo>
                  <a:pt x="600268" y="26790"/>
                </a:lnTo>
                <a:cubicBezTo>
                  <a:pt x="615671" y="26790"/>
                  <a:pt x="619019" y="32817"/>
                  <a:pt x="638439" y="92423"/>
                </a:cubicBezTo>
                <a:cubicBezTo>
                  <a:pt x="681297" y="224359"/>
                  <a:pt x="709423" y="393130"/>
                  <a:pt x="725495" y="612800"/>
                </a:cubicBezTo>
                <a:cubicBezTo>
                  <a:pt x="730182" y="668388"/>
                  <a:pt x="734200" y="725984"/>
                  <a:pt x="735539" y="742058"/>
                </a:cubicBezTo>
                <a:lnTo>
                  <a:pt x="738218" y="770186"/>
                </a:lnTo>
                <a:lnTo>
                  <a:pt x="665225" y="770186"/>
                </a:lnTo>
                <a:close/>
                <a:moveTo>
                  <a:pt x="377942" y="796975"/>
                </a:moveTo>
                <a:lnTo>
                  <a:pt x="579509" y="796975"/>
                </a:lnTo>
                <a:lnTo>
                  <a:pt x="781746" y="796975"/>
                </a:lnTo>
                <a:lnTo>
                  <a:pt x="777058" y="745406"/>
                </a:lnTo>
                <a:cubicBezTo>
                  <a:pt x="749602" y="428626"/>
                  <a:pt x="699378" y="150689"/>
                  <a:pt x="651162" y="44872"/>
                </a:cubicBezTo>
                <a:lnTo>
                  <a:pt x="630403" y="0"/>
                </a:lnTo>
                <a:lnTo>
                  <a:pt x="581518" y="0"/>
                </a:lnTo>
                <a:lnTo>
                  <a:pt x="531963" y="0"/>
                </a:lnTo>
                <a:lnTo>
                  <a:pt x="515891" y="32147"/>
                </a:lnTo>
                <a:cubicBezTo>
                  <a:pt x="469015" y="125239"/>
                  <a:pt x="419461" y="380405"/>
                  <a:pt x="391335" y="673076"/>
                </a:cubicBezTo>
                <a:cubicBezTo>
                  <a:pt x="387317" y="713929"/>
                  <a:pt x="382629" y="758131"/>
                  <a:pt x="381290" y="772195"/>
                </a:cubicBezTo>
                <a:close/>
                <a:moveTo>
                  <a:pt x="418123" y="3114927"/>
                </a:moveTo>
                <a:lnTo>
                  <a:pt x="418123" y="2575797"/>
                </a:lnTo>
                <a:cubicBezTo>
                  <a:pt x="418123" y="1909419"/>
                  <a:pt x="428837" y="1385693"/>
                  <a:pt x="448927" y="1013995"/>
                </a:cubicBezTo>
                <a:cubicBezTo>
                  <a:pt x="453615" y="936307"/>
                  <a:pt x="453615" y="934967"/>
                  <a:pt x="469017" y="934967"/>
                </a:cubicBezTo>
                <a:lnTo>
                  <a:pt x="485089" y="934967"/>
                </a:lnTo>
                <a:lnTo>
                  <a:pt x="483750" y="2025282"/>
                </a:lnTo>
                <a:lnTo>
                  <a:pt x="481741" y="3114927"/>
                </a:lnTo>
                <a:lnTo>
                  <a:pt x="450267" y="3114927"/>
                </a:lnTo>
                <a:close/>
                <a:moveTo>
                  <a:pt x="833311" y="3178551"/>
                </a:moveTo>
                <a:lnTo>
                  <a:pt x="833311" y="2557715"/>
                </a:lnTo>
                <a:cubicBezTo>
                  <a:pt x="833311" y="1802933"/>
                  <a:pt x="821927" y="1371629"/>
                  <a:pt x="791123" y="951710"/>
                </a:cubicBezTo>
                <a:lnTo>
                  <a:pt x="783087" y="844554"/>
                </a:lnTo>
                <a:lnTo>
                  <a:pt x="581520" y="842545"/>
                </a:lnTo>
                <a:lnTo>
                  <a:pt x="379952" y="841205"/>
                </a:lnTo>
                <a:lnTo>
                  <a:pt x="375265" y="886077"/>
                </a:lnTo>
                <a:cubicBezTo>
                  <a:pt x="368568" y="964435"/>
                  <a:pt x="351827" y="1245720"/>
                  <a:pt x="344460" y="1417170"/>
                </a:cubicBezTo>
                <a:cubicBezTo>
                  <a:pt x="324371" y="1893346"/>
                  <a:pt x="315665" y="3167166"/>
                  <a:pt x="333076" y="3173863"/>
                </a:cubicBezTo>
                <a:cubicBezTo>
                  <a:pt x="337094" y="3175872"/>
                  <a:pt x="451606" y="3177882"/>
                  <a:pt x="587547" y="3177882"/>
                </a:cubicBezTo>
                <a:close/>
                <a:moveTo>
                  <a:pt x="469686" y="5070287"/>
                </a:moveTo>
                <a:cubicBezTo>
                  <a:pt x="448927" y="5070287"/>
                  <a:pt x="433525" y="5057562"/>
                  <a:pt x="424819" y="5034791"/>
                </a:cubicBezTo>
                <a:cubicBezTo>
                  <a:pt x="420131" y="5022066"/>
                  <a:pt x="418122" y="4734084"/>
                  <a:pt x="418122" y="4145394"/>
                </a:cubicBezTo>
                <a:lnTo>
                  <a:pt x="418122" y="3275419"/>
                </a:lnTo>
                <a:lnTo>
                  <a:pt x="451605" y="3275419"/>
                </a:lnTo>
                <a:lnTo>
                  <a:pt x="485088" y="3275419"/>
                </a:lnTo>
                <a:lnTo>
                  <a:pt x="485088" y="4172853"/>
                </a:lnTo>
                <a:lnTo>
                  <a:pt x="485088" y="5070287"/>
                </a:lnTo>
                <a:close/>
                <a:moveTo>
                  <a:pt x="271389" y="5076838"/>
                </a:moveTo>
                <a:cubicBezTo>
                  <a:pt x="275407" y="5076838"/>
                  <a:pt x="278086" y="5014553"/>
                  <a:pt x="278086" y="4917443"/>
                </a:cubicBezTo>
                <a:lnTo>
                  <a:pt x="278086" y="4757378"/>
                </a:lnTo>
                <a:lnTo>
                  <a:pt x="243264" y="4769433"/>
                </a:lnTo>
                <a:cubicBezTo>
                  <a:pt x="201075" y="4784167"/>
                  <a:pt x="190361" y="4784837"/>
                  <a:pt x="168262" y="4774791"/>
                </a:cubicBezTo>
                <a:cubicBezTo>
                  <a:pt x="136118" y="4760057"/>
                  <a:pt x="135449" y="4754029"/>
                  <a:pt x="139467" y="4364918"/>
                </a:cubicBezTo>
                <a:cubicBezTo>
                  <a:pt x="144154" y="3928926"/>
                  <a:pt x="154199" y="3681127"/>
                  <a:pt x="168262" y="3658357"/>
                </a:cubicBezTo>
                <a:cubicBezTo>
                  <a:pt x="181655" y="3637595"/>
                  <a:pt x="201075" y="3631568"/>
                  <a:pt x="233888" y="3637595"/>
                </a:cubicBezTo>
                <a:cubicBezTo>
                  <a:pt x="268041" y="3643623"/>
                  <a:pt x="272729" y="3637595"/>
                  <a:pt x="269380" y="3591384"/>
                </a:cubicBezTo>
                <a:cubicBezTo>
                  <a:pt x="266702" y="3551870"/>
                  <a:pt x="240585" y="3506998"/>
                  <a:pt x="210450" y="3490255"/>
                </a:cubicBezTo>
                <a:cubicBezTo>
                  <a:pt x="185673" y="3476191"/>
                  <a:pt x="156878" y="3489586"/>
                  <a:pt x="138127" y="3523742"/>
                </a:cubicBezTo>
                <a:cubicBezTo>
                  <a:pt x="120716" y="3553879"/>
                  <a:pt x="121386" y="3550531"/>
                  <a:pt x="67813" y="4062202"/>
                </a:cubicBezTo>
                <a:cubicBezTo>
                  <a:pt x="-7858" y="4778809"/>
                  <a:pt x="-9867" y="4807608"/>
                  <a:pt x="12231" y="4862525"/>
                </a:cubicBezTo>
                <a:cubicBezTo>
                  <a:pt x="41027" y="4932177"/>
                  <a:pt x="109332" y="4996470"/>
                  <a:pt x="209111" y="5048039"/>
                </a:cubicBezTo>
                <a:cubicBezTo>
                  <a:pt x="239915" y="5064113"/>
                  <a:pt x="268041" y="5076838"/>
                  <a:pt x="271389" y="5076838"/>
                </a:cubicBezTo>
                <a:close/>
                <a:moveTo>
                  <a:pt x="483027" y="5169531"/>
                </a:moveTo>
                <a:cubicBezTo>
                  <a:pt x="510996" y="5169531"/>
                  <a:pt x="546195" y="5169238"/>
                  <a:pt x="590894" y="5168736"/>
                </a:cubicBezTo>
                <a:lnTo>
                  <a:pt x="794471" y="5167397"/>
                </a:lnTo>
                <a:lnTo>
                  <a:pt x="813891" y="5145296"/>
                </a:lnTo>
                <a:lnTo>
                  <a:pt x="833311" y="5123865"/>
                </a:lnTo>
                <a:lnTo>
                  <a:pt x="833311" y="4169504"/>
                </a:lnTo>
                <a:lnTo>
                  <a:pt x="833311" y="3215144"/>
                </a:lnTo>
                <a:lnTo>
                  <a:pt x="578841" y="3215144"/>
                </a:lnTo>
                <a:lnTo>
                  <a:pt x="324370" y="3215144"/>
                </a:lnTo>
                <a:lnTo>
                  <a:pt x="324370" y="4159458"/>
                </a:lnTo>
                <a:cubicBezTo>
                  <a:pt x="324370" y="5197535"/>
                  <a:pt x="321692" y="5137929"/>
                  <a:pt x="365219" y="5159360"/>
                </a:cubicBezTo>
                <a:cubicBezTo>
                  <a:pt x="380286" y="5166894"/>
                  <a:pt x="399121" y="5169532"/>
                  <a:pt x="483027" y="5169531"/>
                </a:cubicBezTo>
                <a:close/>
                <a:moveTo>
                  <a:pt x="639776" y="5463516"/>
                </a:moveTo>
                <a:cubicBezTo>
                  <a:pt x="611650" y="5463516"/>
                  <a:pt x="605623" y="5461507"/>
                  <a:pt x="605623" y="5452131"/>
                </a:cubicBezTo>
                <a:cubicBezTo>
                  <a:pt x="605623" y="5445434"/>
                  <a:pt x="604953" y="5393865"/>
                  <a:pt x="603614" y="5337608"/>
                </a:cubicBezTo>
                <a:lnTo>
                  <a:pt x="602275" y="5235809"/>
                </a:lnTo>
                <a:lnTo>
                  <a:pt x="661205" y="5235809"/>
                </a:lnTo>
                <a:lnTo>
                  <a:pt x="719465" y="5235809"/>
                </a:lnTo>
                <a:lnTo>
                  <a:pt x="719465" y="5319525"/>
                </a:lnTo>
                <a:cubicBezTo>
                  <a:pt x="719465" y="5409938"/>
                  <a:pt x="711429" y="5443425"/>
                  <a:pt x="687321" y="5456149"/>
                </a:cubicBezTo>
                <a:cubicBezTo>
                  <a:pt x="679285" y="5460168"/>
                  <a:pt x="658526" y="5463516"/>
                  <a:pt x="639776" y="5463516"/>
                </a:cubicBezTo>
                <a:close/>
                <a:moveTo>
                  <a:pt x="463655" y="5490305"/>
                </a:moveTo>
                <a:lnTo>
                  <a:pt x="580176" y="5490305"/>
                </a:lnTo>
                <a:cubicBezTo>
                  <a:pt x="744912" y="5490305"/>
                  <a:pt x="746251" y="5488966"/>
                  <a:pt x="746251" y="5319525"/>
                </a:cubicBezTo>
                <a:lnTo>
                  <a:pt x="746251" y="5215717"/>
                </a:lnTo>
                <a:lnTo>
                  <a:pt x="582185" y="5215717"/>
                </a:lnTo>
                <a:lnTo>
                  <a:pt x="418118" y="5215717"/>
                </a:lnTo>
                <a:lnTo>
                  <a:pt x="418118" y="5330241"/>
                </a:lnTo>
                <a:lnTo>
                  <a:pt x="418118" y="5444764"/>
                </a:lnTo>
                <a:lnTo>
                  <a:pt x="440887" y="5467535"/>
                </a:lnTo>
                <a:close/>
              </a:path>
            </a:pathLst>
          </a:custGeom>
          <a:solidFill>
            <a:schemeClr val="accent6"/>
          </a:solidFill>
          <a:ln w="670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B082F6-328C-4E4A-9692-1157E399FEB8}"/>
              </a:ext>
            </a:extLst>
          </p:cNvPr>
          <p:cNvSpPr txBox="1"/>
          <p:nvPr/>
        </p:nvSpPr>
        <p:spPr>
          <a:xfrm>
            <a:off x="1622612" y="331694"/>
            <a:ext cx="4648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Georgia" panose="02040502050405020303" pitchFamily="18" charset="0"/>
              </a:rPr>
              <a:t>SQL Queries</a:t>
            </a:r>
            <a:endParaRPr lang="en-IN" sz="3200" dirty="0">
              <a:solidFill>
                <a:schemeClr val="bg1"/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A4390D-EE4F-4F29-88BC-1C61A9BB42AA}"/>
              </a:ext>
            </a:extLst>
          </p:cNvPr>
          <p:cNvSpPr txBox="1"/>
          <p:nvPr/>
        </p:nvSpPr>
        <p:spPr>
          <a:xfrm>
            <a:off x="995083" y="1674620"/>
            <a:ext cx="1775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Revenue by Year</a:t>
            </a:r>
            <a:r>
              <a:rPr lang="en-IN" sz="2800" dirty="0">
                <a:solidFill>
                  <a:schemeClr val="bg1"/>
                </a:solidFill>
              </a:rPr>
              <a:t>:</a:t>
            </a:r>
            <a:endParaRPr lang="en-IN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AB524D-AB03-42B5-989E-F4C0D2938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192" y="1123837"/>
            <a:ext cx="7107631" cy="439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9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9BA5152-1C6C-4B2A-ADB7-52D333166C89}"/>
              </a:ext>
            </a:extLst>
          </p:cNvPr>
          <p:cNvSpPr txBox="1"/>
          <p:nvPr/>
        </p:nvSpPr>
        <p:spPr>
          <a:xfrm>
            <a:off x="1622612" y="331694"/>
            <a:ext cx="4648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Georgia" panose="02040502050405020303" pitchFamily="18" charset="0"/>
              </a:rPr>
              <a:t>SQL Queries</a:t>
            </a:r>
            <a:endParaRPr lang="en-IN" sz="3200" dirty="0">
              <a:solidFill>
                <a:schemeClr val="bg1"/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08A56D-99B1-491E-A51A-83BAFE284ACE}"/>
              </a:ext>
            </a:extLst>
          </p:cNvPr>
          <p:cNvSpPr txBox="1"/>
          <p:nvPr/>
        </p:nvSpPr>
        <p:spPr>
          <a:xfrm>
            <a:off x="950259" y="1613118"/>
            <a:ext cx="2411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Genre Revenue Contribution :</a:t>
            </a:r>
            <a:endParaRPr lang="en-IN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1B42C4-6230-4742-9607-0037DB00C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169" y="1063037"/>
            <a:ext cx="6458114" cy="520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20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1F922B16-04EB-408D-989E-7A4CEFA313BF}"/>
              </a:ext>
            </a:extLst>
          </p:cNvPr>
          <p:cNvSpPr txBox="1"/>
          <p:nvPr/>
        </p:nvSpPr>
        <p:spPr>
          <a:xfrm>
            <a:off x="1622612" y="331694"/>
            <a:ext cx="4648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Georgia" panose="02040502050405020303" pitchFamily="18" charset="0"/>
              </a:rPr>
              <a:t>SQL Queries</a:t>
            </a:r>
            <a:endParaRPr lang="en-IN" sz="3200" dirty="0">
              <a:solidFill>
                <a:schemeClr val="bg1"/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3F44D-D766-4161-A0B7-7488573CC2D4}"/>
              </a:ext>
            </a:extLst>
          </p:cNvPr>
          <p:cNvSpPr txBox="1"/>
          <p:nvPr/>
        </p:nvSpPr>
        <p:spPr>
          <a:xfrm>
            <a:off x="995083" y="1674620"/>
            <a:ext cx="1775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City-based Sales :</a:t>
            </a:r>
            <a:endParaRPr lang="en-IN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0D966-E3F8-4DF9-AD66-07B35AFE4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696" y="1255417"/>
            <a:ext cx="6792388" cy="51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86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03564FCA-8EF4-1A8B-2521-B514580BB29C}"/>
              </a:ext>
            </a:extLst>
          </p:cNvPr>
          <p:cNvGrpSpPr/>
          <p:nvPr/>
        </p:nvGrpSpPr>
        <p:grpSpPr>
          <a:xfrm>
            <a:off x="10026383" y="5824353"/>
            <a:ext cx="2043558" cy="822454"/>
            <a:chOff x="9060811" y="1355983"/>
            <a:chExt cx="2043558" cy="822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8F3B1A-9B61-2947-5CD2-B53A073A8C6B}"/>
                </a:ext>
              </a:extLst>
            </p:cNvPr>
            <p:cNvSpPr/>
            <p:nvPr/>
          </p:nvSpPr>
          <p:spPr>
            <a:xfrm>
              <a:off x="9060811" y="1355983"/>
              <a:ext cx="2043558" cy="822454"/>
            </a:xfrm>
            <a:custGeom>
              <a:avLst/>
              <a:gdLst>
                <a:gd name="connsiteX0" fmla="*/ 16293 w 2350108"/>
                <a:gd name="connsiteY0" fmla="*/ 152019 h 945832"/>
                <a:gd name="connsiteX1" fmla="*/ 11531 w 2350108"/>
                <a:gd name="connsiteY1" fmla="*/ 513302 h 945832"/>
                <a:gd name="connsiteX2" fmla="*/ 1071473 w 2350108"/>
                <a:gd name="connsiteY2" fmla="*/ 945833 h 945832"/>
                <a:gd name="connsiteX3" fmla="*/ 2350109 w 2350108"/>
                <a:gd name="connsiteY3" fmla="*/ 722471 h 945832"/>
                <a:gd name="connsiteX4" fmla="*/ 2221807 w 2350108"/>
                <a:gd name="connsiteY4" fmla="*/ 693992 h 945832"/>
                <a:gd name="connsiteX5" fmla="*/ 2206758 w 2350108"/>
                <a:gd name="connsiteY5" fmla="*/ 386620 h 945832"/>
                <a:gd name="connsiteX6" fmla="*/ 2319057 w 2350108"/>
                <a:gd name="connsiteY6" fmla="*/ 374142 h 945832"/>
                <a:gd name="connsiteX7" fmla="*/ 1042993 w 2350108"/>
                <a:gd name="connsiteY7" fmla="*/ 0 h 945832"/>
                <a:gd name="connsiteX8" fmla="*/ 16293 w 2350108"/>
                <a:gd name="connsiteY8" fmla="*/ 152114 h 9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0108" h="945832">
                  <a:moveTo>
                    <a:pt x="16293" y="152019"/>
                  </a:moveTo>
                  <a:cubicBezTo>
                    <a:pt x="16293" y="152019"/>
                    <a:pt x="-16949" y="437197"/>
                    <a:pt x="11531" y="513302"/>
                  </a:cubicBezTo>
                  <a:lnTo>
                    <a:pt x="1071473" y="945833"/>
                  </a:lnTo>
                  <a:lnTo>
                    <a:pt x="2350109" y="722471"/>
                  </a:lnTo>
                  <a:lnTo>
                    <a:pt x="2221807" y="693992"/>
                  </a:lnTo>
                  <a:lnTo>
                    <a:pt x="2206758" y="386620"/>
                  </a:lnTo>
                  <a:lnTo>
                    <a:pt x="2319057" y="374142"/>
                  </a:lnTo>
                  <a:lnTo>
                    <a:pt x="1042993" y="0"/>
                  </a:lnTo>
                  <a:lnTo>
                    <a:pt x="16293" y="152114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B19D955-96E3-EF85-94EB-3FC02100F0A8}"/>
                </a:ext>
              </a:extLst>
            </p:cNvPr>
            <p:cNvSpPr/>
            <p:nvPr/>
          </p:nvSpPr>
          <p:spPr>
            <a:xfrm>
              <a:off x="9977686" y="1695846"/>
              <a:ext cx="1039882" cy="438445"/>
            </a:xfrm>
            <a:custGeom>
              <a:avLst/>
              <a:gdLst>
                <a:gd name="connsiteX0" fmla="*/ 1186444 w 1195873"/>
                <a:gd name="connsiteY0" fmla="*/ 346 h 504218"/>
                <a:gd name="connsiteX1" fmla="*/ 50397 w 1195873"/>
                <a:gd name="connsiteY1" fmla="*/ 147698 h 504218"/>
                <a:gd name="connsiteX2" fmla="*/ 83639 w 1195873"/>
                <a:gd name="connsiteY2" fmla="*/ 504219 h 504218"/>
                <a:gd name="connsiteX3" fmla="*/ 1195873 w 1195873"/>
                <a:gd name="connsiteY3" fmla="*/ 323624 h 504218"/>
                <a:gd name="connsiteX4" fmla="*/ 1186348 w 1195873"/>
                <a:gd name="connsiteY4" fmla="*/ 441 h 50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873" h="504218">
                  <a:moveTo>
                    <a:pt x="1186444" y="346"/>
                  </a:moveTo>
                  <a:lnTo>
                    <a:pt x="50397" y="147698"/>
                  </a:lnTo>
                  <a:cubicBezTo>
                    <a:pt x="50397" y="147698"/>
                    <a:pt x="-82667" y="399634"/>
                    <a:pt x="83639" y="504219"/>
                  </a:cubicBezTo>
                  <a:lnTo>
                    <a:pt x="1195873" y="323624"/>
                  </a:lnTo>
                  <a:cubicBezTo>
                    <a:pt x="1195873" y="323624"/>
                    <a:pt x="1186348" y="-13846"/>
                    <a:pt x="1186348" y="44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AEF675-DE7A-C401-C44D-F72B631E3C50}"/>
              </a:ext>
            </a:extLst>
          </p:cNvPr>
          <p:cNvGrpSpPr/>
          <p:nvPr/>
        </p:nvGrpSpPr>
        <p:grpSpPr>
          <a:xfrm>
            <a:off x="10154774" y="5753852"/>
            <a:ext cx="1705199" cy="522039"/>
            <a:chOff x="9349468" y="1295610"/>
            <a:chExt cx="1471477" cy="45048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E24F2C-59F5-A47D-DCA8-94E53AD2B6DF}"/>
                </a:ext>
              </a:extLst>
            </p:cNvPr>
            <p:cNvSpPr/>
            <p:nvPr/>
          </p:nvSpPr>
          <p:spPr>
            <a:xfrm>
              <a:off x="9349468" y="1295610"/>
              <a:ext cx="1471477" cy="450486"/>
            </a:xfrm>
            <a:custGeom>
              <a:avLst/>
              <a:gdLst>
                <a:gd name="connsiteX0" fmla="*/ 0 w 1692211"/>
                <a:gd name="connsiteY0" fmla="*/ 109347 h 518064"/>
                <a:gd name="connsiteX1" fmla="*/ 0 w 1692211"/>
                <a:gd name="connsiteY1" fmla="*/ 385000 h 518064"/>
                <a:gd name="connsiteX2" fmla="*/ 1226344 w 1692211"/>
                <a:gd name="connsiteY2" fmla="*/ 518065 h 518064"/>
                <a:gd name="connsiteX3" fmla="*/ 1692212 w 1692211"/>
                <a:gd name="connsiteY3" fmla="*/ 370713 h 518064"/>
                <a:gd name="connsiteX4" fmla="*/ 1630394 w 1692211"/>
                <a:gd name="connsiteY4" fmla="*/ 346996 h 518064"/>
                <a:gd name="connsiteX5" fmla="*/ 1635157 w 1692211"/>
                <a:gd name="connsiteY5" fmla="*/ 123539 h 518064"/>
                <a:gd name="connsiteX6" fmla="*/ 1682687 w 1692211"/>
                <a:gd name="connsiteY6" fmla="*/ 104584 h 518064"/>
                <a:gd name="connsiteX7" fmla="*/ 537115 w 1692211"/>
                <a:gd name="connsiteY7" fmla="*/ 0 h 518064"/>
                <a:gd name="connsiteX8" fmla="*/ 0 w 1692211"/>
                <a:gd name="connsiteY8" fmla="*/ 109347 h 518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2211" h="518064">
                  <a:moveTo>
                    <a:pt x="0" y="109347"/>
                  </a:moveTo>
                  <a:lnTo>
                    <a:pt x="0" y="385000"/>
                  </a:lnTo>
                  <a:lnTo>
                    <a:pt x="1226344" y="518065"/>
                  </a:lnTo>
                  <a:lnTo>
                    <a:pt x="1692212" y="370713"/>
                  </a:lnTo>
                  <a:lnTo>
                    <a:pt x="1630394" y="346996"/>
                  </a:lnTo>
                  <a:lnTo>
                    <a:pt x="1635157" y="123539"/>
                  </a:lnTo>
                  <a:lnTo>
                    <a:pt x="1682687" y="104584"/>
                  </a:lnTo>
                  <a:lnTo>
                    <a:pt x="537115" y="0"/>
                  </a:lnTo>
                  <a:lnTo>
                    <a:pt x="0" y="10934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Georgia" panose="02040502050405020303" pitchFamily="18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93E84A-C9FD-1E25-8C42-36B6506A28AB}"/>
                </a:ext>
              </a:extLst>
            </p:cNvPr>
            <p:cNvSpPr/>
            <p:nvPr/>
          </p:nvSpPr>
          <p:spPr>
            <a:xfrm>
              <a:off x="10411705" y="1393757"/>
              <a:ext cx="380251" cy="327573"/>
            </a:xfrm>
            <a:custGeom>
              <a:avLst/>
              <a:gdLst>
                <a:gd name="connsiteX0" fmla="*/ 437293 w 437292"/>
                <a:gd name="connsiteY0" fmla="*/ 0 h 376713"/>
                <a:gd name="connsiteX1" fmla="*/ 0 w 437292"/>
                <a:gd name="connsiteY1" fmla="*/ 120015 h 376713"/>
                <a:gd name="connsiteX2" fmla="*/ 0 w 437292"/>
                <a:gd name="connsiteY2" fmla="*/ 348234 h 376713"/>
                <a:gd name="connsiteX3" fmla="*/ 0 w 437292"/>
                <a:gd name="connsiteY3" fmla="*/ 376714 h 376713"/>
                <a:gd name="connsiteX4" fmla="*/ 431197 w 437292"/>
                <a:gd name="connsiteY4" fmla="*/ 240125 h 376713"/>
                <a:gd name="connsiteX5" fmla="*/ 437293 w 437292"/>
                <a:gd name="connsiteY5" fmla="*/ 0 h 376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292" h="376713">
                  <a:moveTo>
                    <a:pt x="437293" y="0"/>
                  </a:moveTo>
                  <a:lnTo>
                    <a:pt x="0" y="120015"/>
                  </a:lnTo>
                  <a:lnTo>
                    <a:pt x="0" y="348234"/>
                  </a:lnTo>
                  <a:lnTo>
                    <a:pt x="0" y="376714"/>
                  </a:lnTo>
                  <a:lnTo>
                    <a:pt x="431197" y="240125"/>
                  </a:lnTo>
                  <a:lnTo>
                    <a:pt x="437293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49607E-8A6F-9657-0ED3-3675BC4E3D29}"/>
              </a:ext>
            </a:extLst>
          </p:cNvPr>
          <p:cNvSpPr/>
          <p:nvPr/>
        </p:nvSpPr>
        <p:spPr>
          <a:xfrm rot="5400000" flipH="1" flipV="1">
            <a:off x="10959752" y="5259767"/>
            <a:ext cx="176821" cy="1164992"/>
          </a:xfrm>
          <a:custGeom>
            <a:avLst/>
            <a:gdLst>
              <a:gd name="connsiteX0" fmla="*/ 592232 w 833311"/>
              <a:gd name="connsiteY0" fmla="*/ 770186 h 5490305"/>
              <a:gd name="connsiteX1" fmla="*/ 592232 w 833311"/>
              <a:gd name="connsiteY1" fmla="*/ 450057 h 5490305"/>
              <a:gd name="connsiteX2" fmla="*/ 588215 w 833311"/>
              <a:gd name="connsiteY2" fmla="*/ 78359 h 5490305"/>
              <a:gd name="connsiteX3" fmla="*/ 583527 w 833311"/>
              <a:gd name="connsiteY3" fmla="*/ 26790 h 5490305"/>
              <a:gd name="connsiteX4" fmla="*/ 600268 w 833311"/>
              <a:gd name="connsiteY4" fmla="*/ 26790 h 5490305"/>
              <a:gd name="connsiteX5" fmla="*/ 638439 w 833311"/>
              <a:gd name="connsiteY5" fmla="*/ 92423 h 5490305"/>
              <a:gd name="connsiteX6" fmla="*/ 725495 w 833311"/>
              <a:gd name="connsiteY6" fmla="*/ 612800 h 5490305"/>
              <a:gd name="connsiteX7" fmla="*/ 735539 w 833311"/>
              <a:gd name="connsiteY7" fmla="*/ 742058 h 5490305"/>
              <a:gd name="connsiteX8" fmla="*/ 738218 w 833311"/>
              <a:gd name="connsiteY8" fmla="*/ 770186 h 5490305"/>
              <a:gd name="connsiteX9" fmla="*/ 665225 w 833311"/>
              <a:gd name="connsiteY9" fmla="*/ 770186 h 5490305"/>
              <a:gd name="connsiteX10" fmla="*/ 377942 w 833311"/>
              <a:gd name="connsiteY10" fmla="*/ 796975 h 5490305"/>
              <a:gd name="connsiteX11" fmla="*/ 579509 w 833311"/>
              <a:gd name="connsiteY11" fmla="*/ 796975 h 5490305"/>
              <a:gd name="connsiteX12" fmla="*/ 781746 w 833311"/>
              <a:gd name="connsiteY12" fmla="*/ 796975 h 5490305"/>
              <a:gd name="connsiteX13" fmla="*/ 777058 w 833311"/>
              <a:gd name="connsiteY13" fmla="*/ 745406 h 5490305"/>
              <a:gd name="connsiteX14" fmla="*/ 651162 w 833311"/>
              <a:gd name="connsiteY14" fmla="*/ 44872 h 5490305"/>
              <a:gd name="connsiteX15" fmla="*/ 630403 w 833311"/>
              <a:gd name="connsiteY15" fmla="*/ 0 h 5490305"/>
              <a:gd name="connsiteX16" fmla="*/ 581518 w 833311"/>
              <a:gd name="connsiteY16" fmla="*/ 0 h 5490305"/>
              <a:gd name="connsiteX17" fmla="*/ 531963 w 833311"/>
              <a:gd name="connsiteY17" fmla="*/ 0 h 5490305"/>
              <a:gd name="connsiteX18" fmla="*/ 515891 w 833311"/>
              <a:gd name="connsiteY18" fmla="*/ 32147 h 5490305"/>
              <a:gd name="connsiteX19" fmla="*/ 391335 w 833311"/>
              <a:gd name="connsiteY19" fmla="*/ 673076 h 5490305"/>
              <a:gd name="connsiteX20" fmla="*/ 381290 w 833311"/>
              <a:gd name="connsiteY20" fmla="*/ 772195 h 5490305"/>
              <a:gd name="connsiteX21" fmla="*/ 418123 w 833311"/>
              <a:gd name="connsiteY21" fmla="*/ 3114927 h 5490305"/>
              <a:gd name="connsiteX22" fmla="*/ 418123 w 833311"/>
              <a:gd name="connsiteY22" fmla="*/ 2575797 h 5490305"/>
              <a:gd name="connsiteX23" fmla="*/ 448927 w 833311"/>
              <a:gd name="connsiteY23" fmla="*/ 1013995 h 5490305"/>
              <a:gd name="connsiteX24" fmla="*/ 469017 w 833311"/>
              <a:gd name="connsiteY24" fmla="*/ 934967 h 5490305"/>
              <a:gd name="connsiteX25" fmla="*/ 485089 w 833311"/>
              <a:gd name="connsiteY25" fmla="*/ 934967 h 5490305"/>
              <a:gd name="connsiteX26" fmla="*/ 483750 w 833311"/>
              <a:gd name="connsiteY26" fmla="*/ 2025282 h 5490305"/>
              <a:gd name="connsiteX27" fmla="*/ 481741 w 833311"/>
              <a:gd name="connsiteY27" fmla="*/ 3114927 h 5490305"/>
              <a:gd name="connsiteX28" fmla="*/ 450267 w 833311"/>
              <a:gd name="connsiteY28" fmla="*/ 3114927 h 5490305"/>
              <a:gd name="connsiteX29" fmla="*/ 833311 w 833311"/>
              <a:gd name="connsiteY29" fmla="*/ 3178551 h 5490305"/>
              <a:gd name="connsiteX30" fmla="*/ 833311 w 833311"/>
              <a:gd name="connsiteY30" fmla="*/ 2557715 h 5490305"/>
              <a:gd name="connsiteX31" fmla="*/ 791123 w 833311"/>
              <a:gd name="connsiteY31" fmla="*/ 951710 h 5490305"/>
              <a:gd name="connsiteX32" fmla="*/ 783087 w 833311"/>
              <a:gd name="connsiteY32" fmla="*/ 844554 h 5490305"/>
              <a:gd name="connsiteX33" fmla="*/ 581520 w 833311"/>
              <a:gd name="connsiteY33" fmla="*/ 842545 h 5490305"/>
              <a:gd name="connsiteX34" fmla="*/ 379952 w 833311"/>
              <a:gd name="connsiteY34" fmla="*/ 841205 h 5490305"/>
              <a:gd name="connsiteX35" fmla="*/ 375265 w 833311"/>
              <a:gd name="connsiteY35" fmla="*/ 886077 h 5490305"/>
              <a:gd name="connsiteX36" fmla="*/ 344460 w 833311"/>
              <a:gd name="connsiteY36" fmla="*/ 1417170 h 5490305"/>
              <a:gd name="connsiteX37" fmla="*/ 333076 w 833311"/>
              <a:gd name="connsiteY37" fmla="*/ 3173863 h 5490305"/>
              <a:gd name="connsiteX38" fmla="*/ 587547 w 833311"/>
              <a:gd name="connsiteY38" fmla="*/ 3177882 h 5490305"/>
              <a:gd name="connsiteX39" fmla="*/ 469686 w 833311"/>
              <a:gd name="connsiteY39" fmla="*/ 5070287 h 5490305"/>
              <a:gd name="connsiteX40" fmla="*/ 424819 w 833311"/>
              <a:gd name="connsiteY40" fmla="*/ 5034791 h 5490305"/>
              <a:gd name="connsiteX41" fmla="*/ 418122 w 833311"/>
              <a:gd name="connsiteY41" fmla="*/ 4145394 h 5490305"/>
              <a:gd name="connsiteX42" fmla="*/ 418122 w 833311"/>
              <a:gd name="connsiteY42" fmla="*/ 3275419 h 5490305"/>
              <a:gd name="connsiteX43" fmla="*/ 451605 w 833311"/>
              <a:gd name="connsiteY43" fmla="*/ 3275419 h 5490305"/>
              <a:gd name="connsiteX44" fmla="*/ 485088 w 833311"/>
              <a:gd name="connsiteY44" fmla="*/ 3275419 h 5490305"/>
              <a:gd name="connsiteX45" fmla="*/ 485088 w 833311"/>
              <a:gd name="connsiteY45" fmla="*/ 4172853 h 5490305"/>
              <a:gd name="connsiteX46" fmla="*/ 485088 w 833311"/>
              <a:gd name="connsiteY46" fmla="*/ 5070287 h 5490305"/>
              <a:gd name="connsiteX47" fmla="*/ 271389 w 833311"/>
              <a:gd name="connsiteY47" fmla="*/ 5076838 h 5490305"/>
              <a:gd name="connsiteX48" fmla="*/ 278086 w 833311"/>
              <a:gd name="connsiteY48" fmla="*/ 4917443 h 5490305"/>
              <a:gd name="connsiteX49" fmla="*/ 278086 w 833311"/>
              <a:gd name="connsiteY49" fmla="*/ 4757378 h 5490305"/>
              <a:gd name="connsiteX50" fmla="*/ 243264 w 833311"/>
              <a:gd name="connsiteY50" fmla="*/ 4769433 h 5490305"/>
              <a:gd name="connsiteX51" fmla="*/ 168262 w 833311"/>
              <a:gd name="connsiteY51" fmla="*/ 4774791 h 5490305"/>
              <a:gd name="connsiteX52" fmla="*/ 139467 w 833311"/>
              <a:gd name="connsiteY52" fmla="*/ 4364918 h 5490305"/>
              <a:gd name="connsiteX53" fmla="*/ 168262 w 833311"/>
              <a:gd name="connsiteY53" fmla="*/ 3658357 h 5490305"/>
              <a:gd name="connsiteX54" fmla="*/ 233888 w 833311"/>
              <a:gd name="connsiteY54" fmla="*/ 3637595 h 5490305"/>
              <a:gd name="connsiteX55" fmla="*/ 269380 w 833311"/>
              <a:gd name="connsiteY55" fmla="*/ 3591384 h 5490305"/>
              <a:gd name="connsiteX56" fmla="*/ 210450 w 833311"/>
              <a:gd name="connsiteY56" fmla="*/ 3490255 h 5490305"/>
              <a:gd name="connsiteX57" fmla="*/ 138127 w 833311"/>
              <a:gd name="connsiteY57" fmla="*/ 3523742 h 5490305"/>
              <a:gd name="connsiteX58" fmla="*/ 67813 w 833311"/>
              <a:gd name="connsiteY58" fmla="*/ 4062202 h 5490305"/>
              <a:gd name="connsiteX59" fmla="*/ 12231 w 833311"/>
              <a:gd name="connsiteY59" fmla="*/ 4862525 h 5490305"/>
              <a:gd name="connsiteX60" fmla="*/ 209111 w 833311"/>
              <a:gd name="connsiteY60" fmla="*/ 5048039 h 5490305"/>
              <a:gd name="connsiteX61" fmla="*/ 271389 w 833311"/>
              <a:gd name="connsiteY61" fmla="*/ 5076838 h 5490305"/>
              <a:gd name="connsiteX62" fmla="*/ 483027 w 833311"/>
              <a:gd name="connsiteY62" fmla="*/ 5169531 h 5490305"/>
              <a:gd name="connsiteX63" fmla="*/ 590894 w 833311"/>
              <a:gd name="connsiteY63" fmla="*/ 5168736 h 5490305"/>
              <a:gd name="connsiteX64" fmla="*/ 794471 w 833311"/>
              <a:gd name="connsiteY64" fmla="*/ 5167397 h 5490305"/>
              <a:gd name="connsiteX65" fmla="*/ 813891 w 833311"/>
              <a:gd name="connsiteY65" fmla="*/ 5145296 h 5490305"/>
              <a:gd name="connsiteX66" fmla="*/ 833311 w 833311"/>
              <a:gd name="connsiteY66" fmla="*/ 5123865 h 5490305"/>
              <a:gd name="connsiteX67" fmla="*/ 833311 w 833311"/>
              <a:gd name="connsiteY67" fmla="*/ 4169504 h 5490305"/>
              <a:gd name="connsiteX68" fmla="*/ 833311 w 833311"/>
              <a:gd name="connsiteY68" fmla="*/ 3215144 h 5490305"/>
              <a:gd name="connsiteX69" fmla="*/ 578841 w 833311"/>
              <a:gd name="connsiteY69" fmla="*/ 3215144 h 5490305"/>
              <a:gd name="connsiteX70" fmla="*/ 324370 w 833311"/>
              <a:gd name="connsiteY70" fmla="*/ 3215144 h 5490305"/>
              <a:gd name="connsiteX71" fmla="*/ 324370 w 833311"/>
              <a:gd name="connsiteY71" fmla="*/ 4159458 h 5490305"/>
              <a:gd name="connsiteX72" fmla="*/ 365219 w 833311"/>
              <a:gd name="connsiteY72" fmla="*/ 5159360 h 5490305"/>
              <a:gd name="connsiteX73" fmla="*/ 483027 w 833311"/>
              <a:gd name="connsiteY73" fmla="*/ 5169531 h 5490305"/>
              <a:gd name="connsiteX74" fmla="*/ 639776 w 833311"/>
              <a:gd name="connsiteY74" fmla="*/ 5463516 h 5490305"/>
              <a:gd name="connsiteX75" fmla="*/ 605623 w 833311"/>
              <a:gd name="connsiteY75" fmla="*/ 5452131 h 5490305"/>
              <a:gd name="connsiteX76" fmla="*/ 603614 w 833311"/>
              <a:gd name="connsiteY76" fmla="*/ 5337608 h 5490305"/>
              <a:gd name="connsiteX77" fmla="*/ 602275 w 833311"/>
              <a:gd name="connsiteY77" fmla="*/ 5235809 h 5490305"/>
              <a:gd name="connsiteX78" fmla="*/ 661205 w 833311"/>
              <a:gd name="connsiteY78" fmla="*/ 5235809 h 5490305"/>
              <a:gd name="connsiteX79" fmla="*/ 719465 w 833311"/>
              <a:gd name="connsiteY79" fmla="*/ 5235809 h 5490305"/>
              <a:gd name="connsiteX80" fmla="*/ 719465 w 833311"/>
              <a:gd name="connsiteY80" fmla="*/ 5319525 h 5490305"/>
              <a:gd name="connsiteX81" fmla="*/ 687321 w 833311"/>
              <a:gd name="connsiteY81" fmla="*/ 5456149 h 5490305"/>
              <a:gd name="connsiteX82" fmla="*/ 639776 w 833311"/>
              <a:gd name="connsiteY82" fmla="*/ 5463516 h 5490305"/>
              <a:gd name="connsiteX83" fmla="*/ 463655 w 833311"/>
              <a:gd name="connsiteY83" fmla="*/ 5490305 h 5490305"/>
              <a:gd name="connsiteX84" fmla="*/ 580176 w 833311"/>
              <a:gd name="connsiteY84" fmla="*/ 5490305 h 5490305"/>
              <a:gd name="connsiteX85" fmla="*/ 746251 w 833311"/>
              <a:gd name="connsiteY85" fmla="*/ 5319525 h 5490305"/>
              <a:gd name="connsiteX86" fmla="*/ 746251 w 833311"/>
              <a:gd name="connsiteY86" fmla="*/ 5215717 h 5490305"/>
              <a:gd name="connsiteX87" fmla="*/ 582185 w 833311"/>
              <a:gd name="connsiteY87" fmla="*/ 5215717 h 5490305"/>
              <a:gd name="connsiteX88" fmla="*/ 418118 w 833311"/>
              <a:gd name="connsiteY88" fmla="*/ 5215717 h 5490305"/>
              <a:gd name="connsiteX89" fmla="*/ 418118 w 833311"/>
              <a:gd name="connsiteY89" fmla="*/ 5330241 h 5490305"/>
              <a:gd name="connsiteX90" fmla="*/ 418118 w 833311"/>
              <a:gd name="connsiteY90" fmla="*/ 5444764 h 5490305"/>
              <a:gd name="connsiteX91" fmla="*/ 440887 w 833311"/>
              <a:gd name="connsiteY91" fmla="*/ 5467535 h 5490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833311" h="5490305">
                <a:moveTo>
                  <a:pt x="592232" y="770186"/>
                </a:moveTo>
                <a:lnTo>
                  <a:pt x="592232" y="450057"/>
                </a:lnTo>
                <a:cubicBezTo>
                  <a:pt x="592232" y="273249"/>
                  <a:pt x="590224" y="106487"/>
                  <a:pt x="588215" y="78359"/>
                </a:cubicBezTo>
                <a:lnTo>
                  <a:pt x="583527" y="26790"/>
                </a:lnTo>
                <a:lnTo>
                  <a:pt x="600268" y="26790"/>
                </a:lnTo>
                <a:cubicBezTo>
                  <a:pt x="615671" y="26790"/>
                  <a:pt x="619019" y="32817"/>
                  <a:pt x="638439" y="92423"/>
                </a:cubicBezTo>
                <a:cubicBezTo>
                  <a:pt x="681297" y="224359"/>
                  <a:pt x="709423" y="393130"/>
                  <a:pt x="725495" y="612800"/>
                </a:cubicBezTo>
                <a:cubicBezTo>
                  <a:pt x="730182" y="668388"/>
                  <a:pt x="734200" y="725984"/>
                  <a:pt x="735539" y="742058"/>
                </a:cubicBezTo>
                <a:lnTo>
                  <a:pt x="738218" y="770186"/>
                </a:lnTo>
                <a:lnTo>
                  <a:pt x="665225" y="770186"/>
                </a:lnTo>
                <a:close/>
                <a:moveTo>
                  <a:pt x="377942" y="796975"/>
                </a:moveTo>
                <a:lnTo>
                  <a:pt x="579509" y="796975"/>
                </a:lnTo>
                <a:lnTo>
                  <a:pt x="781746" y="796975"/>
                </a:lnTo>
                <a:lnTo>
                  <a:pt x="777058" y="745406"/>
                </a:lnTo>
                <a:cubicBezTo>
                  <a:pt x="749602" y="428626"/>
                  <a:pt x="699378" y="150689"/>
                  <a:pt x="651162" y="44872"/>
                </a:cubicBezTo>
                <a:lnTo>
                  <a:pt x="630403" y="0"/>
                </a:lnTo>
                <a:lnTo>
                  <a:pt x="581518" y="0"/>
                </a:lnTo>
                <a:lnTo>
                  <a:pt x="531963" y="0"/>
                </a:lnTo>
                <a:lnTo>
                  <a:pt x="515891" y="32147"/>
                </a:lnTo>
                <a:cubicBezTo>
                  <a:pt x="469015" y="125239"/>
                  <a:pt x="419461" y="380405"/>
                  <a:pt x="391335" y="673076"/>
                </a:cubicBezTo>
                <a:cubicBezTo>
                  <a:pt x="387317" y="713929"/>
                  <a:pt x="382629" y="758131"/>
                  <a:pt x="381290" y="772195"/>
                </a:cubicBezTo>
                <a:close/>
                <a:moveTo>
                  <a:pt x="418123" y="3114927"/>
                </a:moveTo>
                <a:lnTo>
                  <a:pt x="418123" y="2575797"/>
                </a:lnTo>
                <a:cubicBezTo>
                  <a:pt x="418123" y="1909419"/>
                  <a:pt x="428837" y="1385693"/>
                  <a:pt x="448927" y="1013995"/>
                </a:cubicBezTo>
                <a:cubicBezTo>
                  <a:pt x="453615" y="936307"/>
                  <a:pt x="453615" y="934967"/>
                  <a:pt x="469017" y="934967"/>
                </a:cubicBezTo>
                <a:lnTo>
                  <a:pt x="485089" y="934967"/>
                </a:lnTo>
                <a:lnTo>
                  <a:pt x="483750" y="2025282"/>
                </a:lnTo>
                <a:lnTo>
                  <a:pt x="481741" y="3114927"/>
                </a:lnTo>
                <a:lnTo>
                  <a:pt x="450267" y="3114927"/>
                </a:lnTo>
                <a:close/>
                <a:moveTo>
                  <a:pt x="833311" y="3178551"/>
                </a:moveTo>
                <a:lnTo>
                  <a:pt x="833311" y="2557715"/>
                </a:lnTo>
                <a:cubicBezTo>
                  <a:pt x="833311" y="1802933"/>
                  <a:pt x="821927" y="1371629"/>
                  <a:pt x="791123" y="951710"/>
                </a:cubicBezTo>
                <a:lnTo>
                  <a:pt x="783087" y="844554"/>
                </a:lnTo>
                <a:lnTo>
                  <a:pt x="581520" y="842545"/>
                </a:lnTo>
                <a:lnTo>
                  <a:pt x="379952" y="841205"/>
                </a:lnTo>
                <a:lnTo>
                  <a:pt x="375265" y="886077"/>
                </a:lnTo>
                <a:cubicBezTo>
                  <a:pt x="368568" y="964435"/>
                  <a:pt x="351827" y="1245720"/>
                  <a:pt x="344460" y="1417170"/>
                </a:cubicBezTo>
                <a:cubicBezTo>
                  <a:pt x="324371" y="1893346"/>
                  <a:pt x="315665" y="3167166"/>
                  <a:pt x="333076" y="3173863"/>
                </a:cubicBezTo>
                <a:cubicBezTo>
                  <a:pt x="337094" y="3175872"/>
                  <a:pt x="451606" y="3177882"/>
                  <a:pt x="587547" y="3177882"/>
                </a:cubicBezTo>
                <a:close/>
                <a:moveTo>
                  <a:pt x="469686" y="5070287"/>
                </a:moveTo>
                <a:cubicBezTo>
                  <a:pt x="448927" y="5070287"/>
                  <a:pt x="433525" y="5057562"/>
                  <a:pt x="424819" y="5034791"/>
                </a:cubicBezTo>
                <a:cubicBezTo>
                  <a:pt x="420131" y="5022066"/>
                  <a:pt x="418122" y="4734084"/>
                  <a:pt x="418122" y="4145394"/>
                </a:cubicBezTo>
                <a:lnTo>
                  <a:pt x="418122" y="3275419"/>
                </a:lnTo>
                <a:lnTo>
                  <a:pt x="451605" y="3275419"/>
                </a:lnTo>
                <a:lnTo>
                  <a:pt x="485088" y="3275419"/>
                </a:lnTo>
                <a:lnTo>
                  <a:pt x="485088" y="4172853"/>
                </a:lnTo>
                <a:lnTo>
                  <a:pt x="485088" y="5070287"/>
                </a:lnTo>
                <a:close/>
                <a:moveTo>
                  <a:pt x="271389" y="5076838"/>
                </a:moveTo>
                <a:cubicBezTo>
                  <a:pt x="275407" y="5076838"/>
                  <a:pt x="278086" y="5014553"/>
                  <a:pt x="278086" y="4917443"/>
                </a:cubicBezTo>
                <a:lnTo>
                  <a:pt x="278086" y="4757378"/>
                </a:lnTo>
                <a:lnTo>
                  <a:pt x="243264" y="4769433"/>
                </a:lnTo>
                <a:cubicBezTo>
                  <a:pt x="201075" y="4784167"/>
                  <a:pt x="190361" y="4784837"/>
                  <a:pt x="168262" y="4774791"/>
                </a:cubicBezTo>
                <a:cubicBezTo>
                  <a:pt x="136118" y="4760057"/>
                  <a:pt x="135449" y="4754029"/>
                  <a:pt x="139467" y="4364918"/>
                </a:cubicBezTo>
                <a:cubicBezTo>
                  <a:pt x="144154" y="3928926"/>
                  <a:pt x="154199" y="3681127"/>
                  <a:pt x="168262" y="3658357"/>
                </a:cubicBezTo>
                <a:cubicBezTo>
                  <a:pt x="181655" y="3637595"/>
                  <a:pt x="201075" y="3631568"/>
                  <a:pt x="233888" y="3637595"/>
                </a:cubicBezTo>
                <a:cubicBezTo>
                  <a:pt x="268041" y="3643623"/>
                  <a:pt x="272729" y="3637595"/>
                  <a:pt x="269380" y="3591384"/>
                </a:cubicBezTo>
                <a:cubicBezTo>
                  <a:pt x="266702" y="3551870"/>
                  <a:pt x="240585" y="3506998"/>
                  <a:pt x="210450" y="3490255"/>
                </a:cubicBezTo>
                <a:cubicBezTo>
                  <a:pt x="185673" y="3476191"/>
                  <a:pt x="156878" y="3489586"/>
                  <a:pt x="138127" y="3523742"/>
                </a:cubicBezTo>
                <a:cubicBezTo>
                  <a:pt x="120716" y="3553879"/>
                  <a:pt x="121386" y="3550531"/>
                  <a:pt x="67813" y="4062202"/>
                </a:cubicBezTo>
                <a:cubicBezTo>
                  <a:pt x="-7858" y="4778809"/>
                  <a:pt x="-9867" y="4807608"/>
                  <a:pt x="12231" y="4862525"/>
                </a:cubicBezTo>
                <a:cubicBezTo>
                  <a:pt x="41027" y="4932177"/>
                  <a:pt x="109332" y="4996470"/>
                  <a:pt x="209111" y="5048039"/>
                </a:cubicBezTo>
                <a:cubicBezTo>
                  <a:pt x="239915" y="5064113"/>
                  <a:pt x="268041" y="5076838"/>
                  <a:pt x="271389" y="5076838"/>
                </a:cubicBezTo>
                <a:close/>
                <a:moveTo>
                  <a:pt x="483027" y="5169531"/>
                </a:moveTo>
                <a:cubicBezTo>
                  <a:pt x="510996" y="5169531"/>
                  <a:pt x="546195" y="5169238"/>
                  <a:pt x="590894" y="5168736"/>
                </a:cubicBezTo>
                <a:lnTo>
                  <a:pt x="794471" y="5167397"/>
                </a:lnTo>
                <a:lnTo>
                  <a:pt x="813891" y="5145296"/>
                </a:lnTo>
                <a:lnTo>
                  <a:pt x="833311" y="5123865"/>
                </a:lnTo>
                <a:lnTo>
                  <a:pt x="833311" y="4169504"/>
                </a:lnTo>
                <a:lnTo>
                  <a:pt x="833311" y="3215144"/>
                </a:lnTo>
                <a:lnTo>
                  <a:pt x="578841" y="3215144"/>
                </a:lnTo>
                <a:lnTo>
                  <a:pt x="324370" y="3215144"/>
                </a:lnTo>
                <a:lnTo>
                  <a:pt x="324370" y="4159458"/>
                </a:lnTo>
                <a:cubicBezTo>
                  <a:pt x="324370" y="5197535"/>
                  <a:pt x="321692" y="5137929"/>
                  <a:pt x="365219" y="5159360"/>
                </a:cubicBezTo>
                <a:cubicBezTo>
                  <a:pt x="380286" y="5166894"/>
                  <a:pt x="399121" y="5169532"/>
                  <a:pt x="483027" y="5169531"/>
                </a:cubicBezTo>
                <a:close/>
                <a:moveTo>
                  <a:pt x="639776" y="5463516"/>
                </a:moveTo>
                <a:cubicBezTo>
                  <a:pt x="611650" y="5463516"/>
                  <a:pt x="605623" y="5461507"/>
                  <a:pt x="605623" y="5452131"/>
                </a:cubicBezTo>
                <a:cubicBezTo>
                  <a:pt x="605623" y="5445434"/>
                  <a:pt x="604953" y="5393865"/>
                  <a:pt x="603614" y="5337608"/>
                </a:cubicBezTo>
                <a:lnTo>
                  <a:pt x="602275" y="5235809"/>
                </a:lnTo>
                <a:lnTo>
                  <a:pt x="661205" y="5235809"/>
                </a:lnTo>
                <a:lnTo>
                  <a:pt x="719465" y="5235809"/>
                </a:lnTo>
                <a:lnTo>
                  <a:pt x="719465" y="5319525"/>
                </a:lnTo>
                <a:cubicBezTo>
                  <a:pt x="719465" y="5409938"/>
                  <a:pt x="711429" y="5443425"/>
                  <a:pt x="687321" y="5456149"/>
                </a:cubicBezTo>
                <a:cubicBezTo>
                  <a:pt x="679285" y="5460168"/>
                  <a:pt x="658526" y="5463516"/>
                  <a:pt x="639776" y="5463516"/>
                </a:cubicBezTo>
                <a:close/>
                <a:moveTo>
                  <a:pt x="463655" y="5490305"/>
                </a:moveTo>
                <a:lnTo>
                  <a:pt x="580176" y="5490305"/>
                </a:lnTo>
                <a:cubicBezTo>
                  <a:pt x="744912" y="5490305"/>
                  <a:pt x="746251" y="5488966"/>
                  <a:pt x="746251" y="5319525"/>
                </a:cubicBezTo>
                <a:lnTo>
                  <a:pt x="746251" y="5215717"/>
                </a:lnTo>
                <a:lnTo>
                  <a:pt x="582185" y="5215717"/>
                </a:lnTo>
                <a:lnTo>
                  <a:pt x="418118" y="5215717"/>
                </a:lnTo>
                <a:lnTo>
                  <a:pt x="418118" y="5330241"/>
                </a:lnTo>
                <a:lnTo>
                  <a:pt x="418118" y="5444764"/>
                </a:lnTo>
                <a:lnTo>
                  <a:pt x="440887" y="5467535"/>
                </a:lnTo>
                <a:close/>
              </a:path>
            </a:pathLst>
          </a:custGeom>
          <a:solidFill>
            <a:schemeClr val="accent6"/>
          </a:solidFill>
          <a:ln w="670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B082F6-328C-4E4A-9692-1157E399FEB8}"/>
              </a:ext>
            </a:extLst>
          </p:cNvPr>
          <p:cNvSpPr txBox="1"/>
          <p:nvPr/>
        </p:nvSpPr>
        <p:spPr>
          <a:xfrm>
            <a:off x="1622612" y="331694"/>
            <a:ext cx="4648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Georgia" panose="02040502050405020303" pitchFamily="18" charset="0"/>
              </a:rPr>
              <a:t>SQL Queries</a:t>
            </a:r>
            <a:endParaRPr lang="en-IN" sz="3200" dirty="0">
              <a:solidFill>
                <a:schemeClr val="bg1"/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692E10-A512-4A3E-985E-8B4C41706BB0}"/>
              </a:ext>
            </a:extLst>
          </p:cNvPr>
          <p:cNvSpPr txBox="1"/>
          <p:nvPr/>
        </p:nvSpPr>
        <p:spPr>
          <a:xfrm>
            <a:off x="995083" y="1674620"/>
            <a:ext cx="2115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Average Order Value</a:t>
            </a:r>
            <a:r>
              <a:rPr lang="en-IN" sz="2800" dirty="0">
                <a:solidFill>
                  <a:schemeClr val="bg1"/>
                </a:solidFill>
              </a:rPr>
              <a:t>:</a:t>
            </a:r>
            <a:endParaRPr lang="en-IN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3946A3-4F55-47FD-9F1F-D7AC35BC5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42" y="1185549"/>
            <a:ext cx="6295832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0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9BA5152-1C6C-4B2A-ADB7-52D333166C89}"/>
              </a:ext>
            </a:extLst>
          </p:cNvPr>
          <p:cNvSpPr txBox="1"/>
          <p:nvPr/>
        </p:nvSpPr>
        <p:spPr>
          <a:xfrm>
            <a:off x="1622612" y="331694"/>
            <a:ext cx="4648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Georgia" panose="02040502050405020303" pitchFamily="18" charset="0"/>
              </a:rPr>
              <a:t>SQL Queries</a:t>
            </a:r>
            <a:endParaRPr lang="en-IN" sz="3200" dirty="0">
              <a:solidFill>
                <a:schemeClr val="bg1"/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53025E-E120-4997-9378-379622F64F12}"/>
              </a:ext>
            </a:extLst>
          </p:cNvPr>
          <p:cNvSpPr txBox="1"/>
          <p:nvPr/>
        </p:nvSpPr>
        <p:spPr>
          <a:xfrm>
            <a:off x="995083" y="1674620"/>
            <a:ext cx="22770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Total Customers Purchase :</a:t>
            </a:r>
            <a:endParaRPr lang="en-IN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74FC6-20F9-47C1-B972-A2DBE77EA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44" y="1076541"/>
            <a:ext cx="5986092" cy="540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54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1F922B16-04EB-408D-989E-7A4CEFA313BF}"/>
              </a:ext>
            </a:extLst>
          </p:cNvPr>
          <p:cNvSpPr txBox="1"/>
          <p:nvPr/>
        </p:nvSpPr>
        <p:spPr>
          <a:xfrm>
            <a:off x="1622612" y="331694"/>
            <a:ext cx="4648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Georgia" panose="02040502050405020303" pitchFamily="18" charset="0"/>
              </a:rPr>
              <a:t>SQL Queries</a:t>
            </a:r>
            <a:endParaRPr lang="en-IN" sz="3200" dirty="0">
              <a:solidFill>
                <a:schemeClr val="bg1"/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1259D3-93D4-40CB-9CA7-122307555661}"/>
              </a:ext>
            </a:extLst>
          </p:cNvPr>
          <p:cNvSpPr txBox="1"/>
          <p:nvPr/>
        </p:nvSpPr>
        <p:spPr>
          <a:xfrm>
            <a:off x="995083" y="1674620"/>
            <a:ext cx="17750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Top 3 Genres revenue :</a:t>
            </a:r>
            <a:endParaRPr lang="en-IN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E25A6-54C7-40DB-919F-4991293E2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31" y="1194472"/>
            <a:ext cx="7211431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41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03564FCA-8EF4-1A8B-2521-B514580BB29C}"/>
              </a:ext>
            </a:extLst>
          </p:cNvPr>
          <p:cNvGrpSpPr/>
          <p:nvPr/>
        </p:nvGrpSpPr>
        <p:grpSpPr>
          <a:xfrm>
            <a:off x="10026383" y="5824353"/>
            <a:ext cx="2043558" cy="822454"/>
            <a:chOff x="9060811" y="1355983"/>
            <a:chExt cx="2043558" cy="822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8F3B1A-9B61-2947-5CD2-B53A073A8C6B}"/>
                </a:ext>
              </a:extLst>
            </p:cNvPr>
            <p:cNvSpPr/>
            <p:nvPr/>
          </p:nvSpPr>
          <p:spPr>
            <a:xfrm>
              <a:off x="9060811" y="1355983"/>
              <a:ext cx="2043558" cy="822454"/>
            </a:xfrm>
            <a:custGeom>
              <a:avLst/>
              <a:gdLst>
                <a:gd name="connsiteX0" fmla="*/ 16293 w 2350108"/>
                <a:gd name="connsiteY0" fmla="*/ 152019 h 945832"/>
                <a:gd name="connsiteX1" fmla="*/ 11531 w 2350108"/>
                <a:gd name="connsiteY1" fmla="*/ 513302 h 945832"/>
                <a:gd name="connsiteX2" fmla="*/ 1071473 w 2350108"/>
                <a:gd name="connsiteY2" fmla="*/ 945833 h 945832"/>
                <a:gd name="connsiteX3" fmla="*/ 2350109 w 2350108"/>
                <a:gd name="connsiteY3" fmla="*/ 722471 h 945832"/>
                <a:gd name="connsiteX4" fmla="*/ 2221807 w 2350108"/>
                <a:gd name="connsiteY4" fmla="*/ 693992 h 945832"/>
                <a:gd name="connsiteX5" fmla="*/ 2206758 w 2350108"/>
                <a:gd name="connsiteY5" fmla="*/ 386620 h 945832"/>
                <a:gd name="connsiteX6" fmla="*/ 2319057 w 2350108"/>
                <a:gd name="connsiteY6" fmla="*/ 374142 h 945832"/>
                <a:gd name="connsiteX7" fmla="*/ 1042993 w 2350108"/>
                <a:gd name="connsiteY7" fmla="*/ 0 h 945832"/>
                <a:gd name="connsiteX8" fmla="*/ 16293 w 2350108"/>
                <a:gd name="connsiteY8" fmla="*/ 152114 h 9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0108" h="945832">
                  <a:moveTo>
                    <a:pt x="16293" y="152019"/>
                  </a:moveTo>
                  <a:cubicBezTo>
                    <a:pt x="16293" y="152019"/>
                    <a:pt x="-16949" y="437197"/>
                    <a:pt x="11531" y="513302"/>
                  </a:cubicBezTo>
                  <a:lnTo>
                    <a:pt x="1071473" y="945833"/>
                  </a:lnTo>
                  <a:lnTo>
                    <a:pt x="2350109" y="722471"/>
                  </a:lnTo>
                  <a:lnTo>
                    <a:pt x="2221807" y="693992"/>
                  </a:lnTo>
                  <a:lnTo>
                    <a:pt x="2206758" y="386620"/>
                  </a:lnTo>
                  <a:lnTo>
                    <a:pt x="2319057" y="374142"/>
                  </a:lnTo>
                  <a:lnTo>
                    <a:pt x="1042993" y="0"/>
                  </a:lnTo>
                  <a:lnTo>
                    <a:pt x="16293" y="152114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B19D955-96E3-EF85-94EB-3FC02100F0A8}"/>
                </a:ext>
              </a:extLst>
            </p:cNvPr>
            <p:cNvSpPr/>
            <p:nvPr/>
          </p:nvSpPr>
          <p:spPr>
            <a:xfrm>
              <a:off x="9977686" y="1695846"/>
              <a:ext cx="1039882" cy="438445"/>
            </a:xfrm>
            <a:custGeom>
              <a:avLst/>
              <a:gdLst>
                <a:gd name="connsiteX0" fmla="*/ 1186444 w 1195873"/>
                <a:gd name="connsiteY0" fmla="*/ 346 h 504218"/>
                <a:gd name="connsiteX1" fmla="*/ 50397 w 1195873"/>
                <a:gd name="connsiteY1" fmla="*/ 147698 h 504218"/>
                <a:gd name="connsiteX2" fmla="*/ 83639 w 1195873"/>
                <a:gd name="connsiteY2" fmla="*/ 504219 h 504218"/>
                <a:gd name="connsiteX3" fmla="*/ 1195873 w 1195873"/>
                <a:gd name="connsiteY3" fmla="*/ 323624 h 504218"/>
                <a:gd name="connsiteX4" fmla="*/ 1186348 w 1195873"/>
                <a:gd name="connsiteY4" fmla="*/ 441 h 50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873" h="504218">
                  <a:moveTo>
                    <a:pt x="1186444" y="346"/>
                  </a:moveTo>
                  <a:lnTo>
                    <a:pt x="50397" y="147698"/>
                  </a:lnTo>
                  <a:cubicBezTo>
                    <a:pt x="50397" y="147698"/>
                    <a:pt x="-82667" y="399634"/>
                    <a:pt x="83639" y="504219"/>
                  </a:cubicBezTo>
                  <a:lnTo>
                    <a:pt x="1195873" y="323624"/>
                  </a:lnTo>
                  <a:cubicBezTo>
                    <a:pt x="1195873" y="323624"/>
                    <a:pt x="1186348" y="-13846"/>
                    <a:pt x="1186348" y="44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AEF675-DE7A-C401-C44D-F72B631E3C50}"/>
              </a:ext>
            </a:extLst>
          </p:cNvPr>
          <p:cNvGrpSpPr/>
          <p:nvPr/>
        </p:nvGrpSpPr>
        <p:grpSpPr>
          <a:xfrm>
            <a:off x="10154774" y="5753852"/>
            <a:ext cx="1705199" cy="522039"/>
            <a:chOff x="9349468" y="1295610"/>
            <a:chExt cx="1471477" cy="45048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E24F2C-59F5-A47D-DCA8-94E53AD2B6DF}"/>
                </a:ext>
              </a:extLst>
            </p:cNvPr>
            <p:cNvSpPr/>
            <p:nvPr/>
          </p:nvSpPr>
          <p:spPr>
            <a:xfrm>
              <a:off x="9349468" y="1295610"/>
              <a:ext cx="1471477" cy="450486"/>
            </a:xfrm>
            <a:custGeom>
              <a:avLst/>
              <a:gdLst>
                <a:gd name="connsiteX0" fmla="*/ 0 w 1692211"/>
                <a:gd name="connsiteY0" fmla="*/ 109347 h 518064"/>
                <a:gd name="connsiteX1" fmla="*/ 0 w 1692211"/>
                <a:gd name="connsiteY1" fmla="*/ 385000 h 518064"/>
                <a:gd name="connsiteX2" fmla="*/ 1226344 w 1692211"/>
                <a:gd name="connsiteY2" fmla="*/ 518065 h 518064"/>
                <a:gd name="connsiteX3" fmla="*/ 1692212 w 1692211"/>
                <a:gd name="connsiteY3" fmla="*/ 370713 h 518064"/>
                <a:gd name="connsiteX4" fmla="*/ 1630394 w 1692211"/>
                <a:gd name="connsiteY4" fmla="*/ 346996 h 518064"/>
                <a:gd name="connsiteX5" fmla="*/ 1635157 w 1692211"/>
                <a:gd name="connsiteY5" fmla="*/ 123539 h 518064"/>
                <a:gd name="connsiteX6" fmla="*/ 1682687 w 1692211"/>
                <a:gd name="connsiteY6" fmla="*/ 104584 h 518064"/>
                <a:gd name="connsiteX7" fmla="*/ 537115 w 1692211"/>
                <a:gd name="connsiteY7" fmla="*/ 0 h 518064"/>
                <a:gd name="connsiteX8" fmla="*/ 0 w 1692211"/>
                <a:gd name="connsiteY8" fmla="*/ 109347 h 518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2211" h="518064">
                  <a:moveTo>
                    <a:pt x="0" y="109347"/>
                  </a:moveTo>
                  <a:lnTo>
                    <a:pt x="0" y="385000"/>
                  </a:lnTo>
                  <a:lnTo>
                    <a:pt x="1226344" y="518065"/>
                  </a:lnTo>
                  <a:lnTo>
                    <a:pt x="1692212" y="370713"/>
                  </a:lnTo>
                  <a:lnTo>
                    <a:pt x="1630394" y="346996"/>
                  </a:lnTo>
                  <a:lnTo>
                    <a:pt x="1635157" y="123539"/>
                  </a:lnTo>
                  <a:lnTo>
                    <a:pt x="1682687" y="104584"/>
                  </a:lnTo>
                  <a:lnTo>
                    <a:pt x="537115" y="0"/>
                  </a:lnTo>
                  <a:lnTo>
                    <a:pt x="0" y="10934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Georgia" panose="02040502050405020303" pitchFamily="18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93E84A-C9FD-1E25-8C42-36B6506A28AB}"/>
                </a:ext>
              </a:extLst>
            </p:cNvPr>
            <p:cNvSpPr/>
            <p:nvPr/>
          </p:nvSpPr>
          <p:spPr>
            <a:xfrm>
              <a:off x="10411705" y="1393757"/>
              <a:ext cx="380251" cy="327573"/>
            </a:xfrm>
            <a:custGeom>
              <a:avLst/>
              <a:gdLst>
                <a:gd name="connsiteX0" fmla="*/ 437293 w 437292"/>
                <a:gd name="connsiteY0" fmla="*/ 0 h 376713"/>
                <a:gd name="connsiteX1" fmla="*/ 0 w 437292"/>
                <a:gd name="connsiteY1" fmla="*/ 120015 h 376713"/>
                <a:gd name="connsiteX2" fmla="*/ 0 w 437292"/>
                <a:gd name="connsiteY2" fmla="*/ 348234 h 376713"/>
                <a:gd name="connsiteX3" fmla="*/ 0 w 437292"/>
                <a:gd name="connsiteY3" fmla="*/ 376714 h 376713"/>
                <a:gd name="connsiteX4" fmla="*/ 431197 w 437292"/>
                <a:gd name="connsiteY4" fmla="*/ 240125 h 376713"/>
                <a:gd name="connsiteX5" fmla="*/ 437293 w 437292"/>
                <a:gd name="connsiteY5" fmla="*/ 0 h 376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292" h="376713">
                  <a:moveTo>
                    <a:pt x="437293" y="0"/>
                  </a:moveTo>
                  <a:lnTo>
                    <a:pt x="0" y="120015"/>
                  </a:lnTo>
                  <a:lnTo>
                    <a:pt x="0" y="348234"/>
                  </a:lnTo>
                  <a:lnTo>
                    <a:pt x="0" y="376714"/>
                  </a:lnTo>
                  <a:lnTo>
                    <a:pt x="431197" y="240125"/>
                  </a:lnTo>
                  <a:lnTo>
                    <a:pt x="437293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49607E-8A6F-9657-0ED3-3675BC4E3D29}"/>
              </a:ext>
            </a:extLst>
          </p:cNvPr>
          <p:cNvSpPr/>
          <p:nvPr/>
        </p:nvSpPr>
        <p:spPr>
          <a:xfrm rot="5400000" flipH="1" flipV="1">
            <a:off x="10959752" y="5259767"/>
            <a:ext cx="176821" cy="1164992"/>
          </a:xfrm>
          <a:custGeom>
            <a:avLst/>
            <a:gdLst>
              <a:gd name="connsiteX0" fmla="*/ 592232 w 833311"/>
              <a:gd name="connsiteY0" fmla="*/ 770186 h 5490305"/>
              <a:gd name="connsiteX1" fmla="*/ 592232 w 833311"/>
              <a:gd name="connsiteY1" fmla="*/ 450057 h 5490305"/>
              <a:gd name="connsiteX2" fmla="*/ 588215 w 833311"/>
              <a:gd name="connsiteY2" fmla="*/ 78359 h 5490305"/>
              <a:gd name="connsiteX3" fmla="*/ 583527 w 833311"/>
              <a:gd name="connsiteY3" fmla="*/ 26790 h 5490305"/>
              <a:gd name="connsiteX4" fmla="*/ 600268 w 833311"/>
              <a:gd name="connsiteY4" fmla="*/ 26790 h 5490305"/>
              <a:gd name="connsiteX5" fmla="*/ 638439 w 833311"/>
              <a:gd name="connsiteY5" fmla="*/ 92423 h 5490305"/>
              <a:gd name="connsiteX6" fmla="*/ 725495 w 833311"/>
              <a:gd name="connsiteY6" fmla="*/ 612800 h 5490305"/>
              <a:gd name="connsiteX7" fmla="*/ 735539 w 833311"/>
              <a:gd name="connsiteY7" fmla="*/ 742058 h 5490305"/>
              <a:gd name="connsiteX8" fmla="*/ 738218 w 833311"/>
              <a:gd name="connsiteY8" fmla="*/ 770186 h 5490305"/>
              <a:gd name="connsiteX9" fmla="*/ 665225 w 833311"/>
              <a:gd name="connsiteY9" fmla="*/ 770186 h 5490305"/>
              <a:gd name="connsiteX10" fmla="*/ 377942 w 833311"/>
              <a:gd name="connsiteY10" fmla="*/ 796975 h 5490305"/>
              <a:gd name="connsiteX11" fmla="*/ 579509 w 833311"/>
              <a:gd name="connsiteY11" fmla="*/ 796975 h 5490305"/>
              <a:gd name="connsiteX12" fmla="*/ 781746 w 833311"/>
              <a:gd name="connsiteY12" fmla="*/ 796975 h 5490305"/>
              <a:gd name="connsiteX13" fmla="*/ 777058 w 833311"/>
              <a:gd name="connsiteY13" fmla="*/ 745406 h 5490305"/>
              <a:gd name="connsiteX14" fmla="*/ 651162 w 833311"/>
              <a:gd name="connsiteY14" fmla="*/ 44872 h 5490305"/>
              <a:gd name="connsiteX15" fmla="*/ 630403 w 833311"/>
              <a:gd name="connsiteY15" fmla="*/ 0 h 5490305"/>
              <a:gd name="connsiteX16" fmla="*/ 581518 w 833311"/>
              <a:gd name="connsiteY16" fmla="*/ 0 h 5490305"/>
              <a:gd name="connsiteX17" fmla="*/ 531963 w 833311"/>
              <a:gd name="connsiteY17" fmla="*/ 0 h 5490305"/>
              <a:gd name="connsiteX18" fmla="*/ 515891 w 833311"/>
              <a:gd name="connsiteY18" fmla="*/ 32147 h 5490305"/>
              <a:gd name="connsiteX19" fmla="*/ 391335 w 833311"/>
              <a:gd name="connsiteY19" fmla="*/ 673076 h 5490305"/>
              <a:gd name="connsiteX20" fmla="*/ 381290 w 833311"/>
              <a:gd name="connsiteY20" fmla="*/ 772195 h 5490305"/>
              <a:gd name="connsiteX21" fmla="*/ 418123 w 833311"/>
              <a:gd name="connsiteY21" fmla="*/ 3114927 h 5490305"/>
              <a:gd name="connsiteX22" fmla="*/ 418123 w 833311"/>
              <a:gd name="connsiteY22" fmla="*/ 2575797 h 5490305"/>
              <a:gd name="connsiteX23" fmla="*/ 448927 w 833311"/>
              <a:gd name="connsiteY23" fmla="*/ 1013995 h 5490305"/>
              <a:gd name="connsiteX24" fmla="*/ 469017 w 833311"/>
              <a:gd name="connsiteY24" fmla="*/ 934967 h 5490305"/>
              <a:gd name="connsiteX25" fmla="*/ 485089 w 833311"/>
              <a:gd name="connsiteY25" fmla="*/ 934967 h 5490305"/>
              <a:gd name="connsiteX26" fmla="*/ 483750 w 833311"/>
              <a:gd name="connsiteY26" fmla="*/ 2025282 h 5490305"/>
              <a:gd name="connsiteX27" fmla="*/ 481741 w 833311"/>
              <a:gd name="connsiteY27" fmla="*/ 3114927 h 5490305"/>
              <a:gd name="connsiteX28" fmla="*/ 450267 w 833311"/>
              <a:gd name="connsiteY28" fmla="*/ 3114927 h 5490305"/>
              <a:gd name="connsiteX29" fmla="*/ 833311 w 833311"/>
              <a:gd name="connsiteY29" fmla="*/ 3178551 h 5490305"/>
              <a:gd name="connsiteX30" fmla="*/ 833311 w 833311"/>
              <a:gd name="connsiteY30" fmla="*/ 2557715 h 5490305"/>
              <a:gd name="connsiteX31" fmla="*/ 791123 w 833311"/>
              <a:gd name="connsiteY31" fmla="*/ 951710 h 5490305"/>
              <a:gd name="connsiteX32" fmla="*/ 783087 w 833311"/>
              <a:gd name="connsiteY32" fmla="*/ 844554 h 5490305"/>
              <a:gd name="connsiteX33" fmla="*/ 581520 w 833311"/>
              <a:gd name="connsiteY33" fmla="*/ 842545 h 5490305"/>
              <a:gd name="connsiteX34" fmla="*/ 379952 w 833311"/>
              <a:gd name="connsiteY34" fmla="*/ 841205 h 5490305"/>
              <a:gd name="connsiteX35" fmla="*/ 375265 w 833311"/>
              <a:gd name="connsiteY35" fmla="*/ 886077 h 5490305"/>
              <a:gd name="connsiteX36" fmla="*/ 344460 w 833311"/>
              <a:gd name="connsiteY36" fmla="*/ 1417170 h 5490305"/>
              <a:gd name="connsiteX37" fmla="*/ 333076 w 833311"/>
              <a:gd name="connsiteY37" fmla="*/ 3173863 h 5490305"/>
              <a:gd name="connsiteX38" fmla="*/ 587547 w 833311"/>
              <a:gd name="connsiteY38" fmla="*/ 3177882 h 5490305"/>
              <a:gd name="connsiteX39" fmla="*/ 469686 w 833311"/>
              <a:gd name="connsiteY39" fmla="*/ 5070287 h 5490305"/>
              <a:gd name="connsiteX40" fmla="*/ 424819 w 833311"/>
              <a:gd name="connsiteY40" fmla="*/ 5034791 h 5490305"/>
              <a:gd name="connsiteX41" fmla="*/ 418122 w 833311"/>
              <a:gd name="connsiteY41" fmla="*/ 4145394 h 5490305"/>
              <a:gd name="connsiteX42" fmla="*/ 418122 w 833311"/>
              <a:gd name="connsiteY42" fmla="*/ 3275419 h 5490305"/>
              <a:gd name="connsiteX43" fmla="*/ 451605 w 833311"/>
              <a:gd name="connsiteY43" fmla="*/ 3275419 h 5490305"/>
              <a:gd name="connsiteX44" fmla="*/ 485088 w 833311"/>
              <a:gd name="connsiteY44" fmla="*/ 3275419 h 5490305"/>
              <a:gd name="connsiteX45" fmla="*/ 485088 w 833311"/>
              <a:gd name="connsiteY45" fmla="*/ 4172853 h 5490305"/>
              <a:gd name="connsiteX46" fmla="*/ 485088 w 833311"/>
              <a:gd name="connsiteY46" fmla="*/ 5070287 h 5490305"/>
              <a:gd name="connsiteX47" fmla="*/ 271389 w 833311"/>
              <a:gd name="connsiteY47" fmla="*/ 5076838 h 5490305"/>
              <a:gd name="connsiteX48" fmla="*/ 278086 w 833311"/>
              <a:gd name="connsiteY48" fmla="*/ 4917443 h 5490305"/>
              <a:gd name="connsiteX49" fmla="*/ 278086 w 833311"/>
              <a:gd name="connsiteY49" fmla="*/ 4757378 h 5490305"/>
              <a:gd name="connsiteX50" fmla="*/ 243264 w 833311"/>
              <a:gd name="connsiteY50" fmla="*/ 4769433 h 5490305"/>
              <a:gd name="connsiteX51" fmla="*/ 168262 w 833311"/>
              <a:gd name="connsiteY51" fmla="*/ 4774791 h 5490305"/>
              <a:gd name="connsiteX52" fmla="*/ 139467 w 833311"/>
              <a:gd name="connsiteY52" fmla="*/ 4364918 h 5490305"/>
              <a:gd name="connsiteX53" fmla="*/ 168262 w 833311"/>
              <a:gd name="connsiteY53" fmla="*/ 3658357 h 5490305"/>
              <a:gd name="connsiteX54" fmla="*/ 233888 w 833311"/>
              <a:gd name="connsiteY54" fmla="*/ 3637595 h 5490305"/>
              <a:gd name="connsiteX55" fmla="*/ 269380 w 833311"/>
              <a:gd name="connsiteY55" fmla="*/ 3591384 h 5490305"/>
              <a:gd name="connsiteX56" fmla="*/ 210450 w 833311"/>
              <a:gd name="connsiteY56" fmla="*/ 3490255 h 5490305"/>
              <a:gd name="connsiteX57" fmla="*/ 138127 w 833311"/>
              <a:gd name="connsiteY57" fmla="*/ 3523742 h 5490305"/>
              <a:gd name="connsiteX58" fmla="*/ 67813 w 833311"/>
              <a:gd name="connsiteY58" fmla="*/ 4062202 h 5490305"/>
              <a:gd name="connsiteX59" fmla="*/ 12231 w 833311"/>
              <a:gd name="connsiteY59" fmla="*/ 4862525 h 5490305"/>
              <a:gd name="connsiteX60" fmla="*/ 209111 w 833311"/>
              <a:gd name="connsiteY60" fmla="*/ 5048039 h 5490305"/>
              <a:gd name="connsiteX61" fmla="*/ 271389 w 833311"/>
              <a:gd name="connsiteY61" fmla="*/ 5076838 h 5490305"/>
              <a:gd name="connsiteX62" fmla="*/ 483027 w 833311"/>
              <a:gd name="connsiteY62" fmla="*/ 5169531 h 5490305"/>
              <a:gd name="connsiteX63" fmla="*/ 590894 w 833311"/>
              <a:gd name="connsiteY63" fmla="*/ 5168736 h 5490305"/>
              <a:gd name="connsiteX64" fmla="*/ 794471 w 833311"/>
              <a:gd name="connsiteY64" fmla="*/ 5167397 h 5490305"/>
              <a:gd name="connsiteX65" fmla="*/ 813891 w 833311"/>
              <a:gd name="connsiteY65" fmla="*/ 5145296 h 5490305"/>
              <a:gd name="connsiteX66" fmla="*/ 833311 w 833311"/>
              <a:gd name="connsiteY66" fmla="*/ 5123865 h 5490305"/>
              <a:gd name="connsiteX67" fmla="*/ 833311 w 833311"/>
              <a:gd name="connsiteY67" fmla="*/ 4169504 h 5490305"/>
              <a:gd name="connsiteX68" fmla="*/ 833311 w 833311"/>
              <a:gd name="connsiteY68" fmla="*/ 3215144 h 5490305"/>
              <a:gd name="connsiteX69" fmla="*/ 578841 w 833311"/>
              <a:gd name="connsiteY69" fmla="*/ 3215144 h 5490305"/>
              <a:gd name="connsiteX70" fmla="*/ 324370 w 833311"/>
              <a:gd name="connsiteY70" fmla="*/ 3215144 h 5490305"/>
              <a:gd name="connsiteX71" fmla="*/ 324370 w 833311"/>
              <a:gd name="connsiteY71" fmla="*/ 4159458 h 5490305"/>
              <a:gd name="connsiteX72" fmla="*/ 365219 w 833311"/>
              <a:gd name="connsiteY72" fmla="*/ 5159360 h 5490305"/>
              <a:gd name="connsiteX73" fmla="*/ 483027 w 833311"/>
              <a:gd name="connsiteY73" fmla="*/ 5169531 h 5490305"/>
              <a:gd name="connsiteX74" fmla="*/ 639776 w 833311"/>
              <a:gd name="connsiteY74" fmla="*/ 5463516 h 5490305"/>
              <a:gd name="connsiteX75" fmla="*/ 605623 w 833311"/>
              <a:gd name="connsiteY75" fmla="*/ 5452131 h 5490305"/>
              <a:gd name="connsiteX76" fmla="*/ 603614 w 833311"/>
              <a:gd name="connsiteY76" fmla="*/ 5337608 h 5490305"/>
              <a:gd name="connsiteX77" fmla="*/ 602275 w 833311"/>
              <a:gd name="connsiteY77" fmla="*/ 5235809 h 5490305"/>
              <a:gd name="connsiteX78" fmla="*/ 661205 w 833311"/>
              <a:gd name="connsiteY78" fmla="*/ 5235809 h 5490305"/>
              <a:gd name="connsiteX79" fmla="*/ 719465 w 833311"/>
              <a:gd name="connsiteY79" fmla="*/ 5235809 h 5490305"/>
              <a:gd name="connsiteX80" fmla="*/ 719465 w 833311"/>
              <a:gd name="connsiteY80" fmla="*/ 5319525 h 5490305"/>
              <a:gd name="connsiteX81" fmla="*/ 687321 w 833311"/>
              <a:gd name="connsiteY81" fmla="*/ 5456149 h 5490305"/>
              <a:gd name="connsiteX82" fmla="*/ 639776 w 833311"/>
              <a:gd name="connsiteY82" fmla="*/ 5463516 h 5490305"/>
              <a:gd name="connsiteX83" fmla="*/ 463655 w 833311"/>
              <a:gd name="connsiteY83" fmla="*/ 5490305 h 5490305"/>
              <a:gd name="connsiteX84" fmla="*/ 580176 w 833311"/>
              <a:gd name="connsiteY84" fmla="*/ 5490305 h 5490305"/>
              <a:gd name="connsiteX85" fmla="*/ 746251 w 833311"/>
              <a:gd name="connsiteY85" fmla="*/ 5319525 h 5490305"/>
              <a:gd name="connsiteX86" fmla="*/ 746251 w 833311"/>
              <a:gd name="connsiteY86" fmla="*/ 5215717 h 5490305"/>
              <a:gd name="connsiteX87" fmla="*/ 582185 w 833311"/>
              <a:gd name="connsiteY87" fmla="*/ 5215717 h 5490305"/>
              <a:gd name="connsiteX88" fmla="*/ 418118 w 833311"/>
              <a:gd name="connsiteY88" fmla="*/ 5215717 h 5490305"/>
              <a:gd name="connsiteX89" fmla="*/ 418118 w 833311"/>
              <a:gd name="connsiteY89" fmla="*/ 5330241 h 5490305"/>
              <a:gd name="connsiteX90" fmla="*/ 418118 w 833311"/>
              <a:gd name="connsiteY90" fmla="*/ 5444764 h 5490305"/>
              <a:gd name="connsiteX91" fmla="*/ 440887 w 833311"/>
              <a:gd name="connsiteY91" fmla="*/ 5467535 h 5490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833311" h="5490305">
                <a:moveTo>
                  <a:pt x="592232" y="770186"/>
                </a:moveTo>
                <a:lnTo>
                  <a:pt x="592232" y="450057"/>
                </a:lnTo>
                <a:cubicBezTo>
                  <a:pt x="592232" y="273249"/>
                  <a:pt x="590224" y="106487"/>
                  <a:pt x="588215" y="78359"/>
                </a:cubicBezTo>
                <a:lnTo>
                  <a:pt x="583527" y="26790"/>
                </a:lnTo>
                <a:lnTo>
                  <a:pt x="600268" y="26790"/>
                </a:lnTo>
                <a:cubicBezTo>
                  <a:pt x="615671" y="26790"/>
                  <a:pt x="619019" y="32817"/>
                  <a:pt x="638439" y="92423"/>
                </a:cubicBezTo>
                <a:cubicBezTo>
                  <a:pt x="681297" y="224359"/>
                  <a:pt x="709423" y="393130"/>
                  <a:pt x="725495" y="612800"/>
                </a:cubicBezTo>
                <a:cubicBezTo>
                  <a:pt x="730182" y="668388"/>
                  <a:pt x="734200" y="725984"/>
                  <a:pt x="735539" y="742058"/>
                </a:cubicBezTo>
                <a:lnTo>
                  <a:pt x="738218" y="770186"/>
                </a:lnTo>
                <a:lnTo>
                  <a:pt x="665225" y="770186"/>
                </a:lnTo>
                <a:close/>
                <a:moveTo>
                  <a:pt x="377942" y="796975"/>
                </a:moveTo>
                <a:lnTo>
                  <a:pt x="579509" y="796975"/>
                </a:lnTo>
                <a:lnTo>
                  <a:pt x="781746" y="796975"/>
                </a:lnTo>
                <a:lnTo>
                  <a:pt x="777058" y="745406"/>
                </a:lnTo>
                <a:cubicBezTo>
                  <a:pt x="749602" y="428626"/>
                  <a:pt x="699378" y="150689"/>
                  <a:pt x="651162" y="44872"/>
                </a:cubicBezTo>
                <a:lnTo>
                  <a:pt x="630403" y="0"/>
                </a:lnTo>
                <a:lnTo>
                  <a:pt x="581518" y="0"/>
                </a:lnTo>
                <a:lnTo>
                  <a:pt x="531963" y="0"/>
                </a:lnTo>
                <a:lnTo>
                  <a:pt x="515891" y="32147"/>
                </a:lnTo>
                <a:cubicBezTo>
                  <a:pt x="469015" y="125239"/>
                  <a:pt x="419461" y="380405"/>
                  <a:pt x="391335" y="673076"/>
                </a:cubicBezTo>
                <a:cubicBezTo>
                  <a:pt x="387317" y="713929"/>
                  <a:pt x="382629" y="758131"/>
                  <a:pt x="381290" y="772195"/>
                </a:cubicBezTo>
                <a:close/>
                <a:moveTo>
                  <a:pt x="418123" y="3114927"/>
                </a:moveTo>
                <a:lnTo>
                  <a:pt x="418123" y="2575797"/>
                </a:lnTo>
                <a:cubicBezTo>
                  <a:pt x="418123" y="1909419"/>
                  <a:pt x="428837" y="1385693"/>
                  <a:pt x="448927" y="1013995"/>
                </a:cubicBezTo>
                <a:cubicBezTo>
                  <a:pt x="453615" y="936307"/>
                  <a:pt x="453615" y="934967"/>
                  <a:pt x="469017" y="934967"/>
                </a:cubicBezTo>
                <a:lnTo>
                  <a:pt x="485089" y="934967"/>
                </a:lnTo>
                <a:lnTo>
                  <a:pt x="483750" y="2025282"/>
                </a:lnTo>
                <a:lnTo>
                  <a:pt x="481741" y="3114927"/>
                </a:lnTo>
                <a:lnTo>
                  <a:pt x="450267" y="3114927"/>
                </a:lnTo>
                <a:close/>
                <a:moveTo>
                  <a:pt x="833311" y="3178551"/>
                </a:moveTo>
                <a:lnTo>
                  <a:pt x="833311" y="2557715"/>
                </a:lnTo>
                <a:cubicBezTo>
                  <a:pt x="833311" y="1802933"/>
                  <a:pt x="821927" y="1371629"/>
                  <a:pt x="791123" y="951710"/>
                </a:cubicBezTo>
                <a:lnTo>
                  <a:pt x="783087" y="844554"/>
                </a:lnTo>
                <a:lnTo>
                  <a:pt x="581520" y="842545"/>
                </a:lnTo>
                <a:lnTo>
                  <a:pt x="379952" y="841205"/>
                </a:lnTo>
                <a:lnTo>
                  <a:pt x="375265" y="886077"/>
                </a:lnTo>
                <a:cubicBezTo>
                  <a:pt x="368568" y="964435"/>
                  <a:pt x="351827" y="1245720"/>
                  <a:pt x="344460" y="1417170"/>
                </a:cubicBezTo>
                <a:cubicBezTo>
                  <a:pt x="324371" y="1893346"/>
                  <a:pt x="315665" y="3167166"/>
                  <a:pt x="333076" y="3173863"/>
                </a:cubicBezTo>
                <a:cubicBezTo>
                  <a:pt x="337094" y="3175872"/>
                  <a:pt x="451606" y="3177882"/>
                  <a:pt x="587547" y="3177882"/>
                </a:cubicBezTo>
                <a:close/>
                <a:moveTo>
                  <a:pt x="469686" y="5070287"/>
                </a:moveTo>
                <a:cubicBezTo>
                  <a:pt x="448927" y="5070287"/>
                  <a:pt x="433525" y="5057562"/>
                  <a:pt x="424819" y="5034791"/>
                </a:cubicBezTo>
                <a:cubicBezTo>
                  <a:pt x="420131" y="5022066"/>
                  <a:pt x="418122" y="4734084"/>
                  <a:pt x="418122" y="4145394"/>
                </a:cubicBezTo>
                <a:lnTo>
                  <a:pt x="418122" y="3275419"/>
                </a:lnTo>
                <a:lnTo>
                  <a:pt x="451605" y="3275419"/>
                </a:lnTo>
                <a:lnTo>
                  <a:pt x="485088" y="3275419"/>
                </a:lnTo>
                <a:lnTo>
                  <a:pt x="485088" y="4172853"/>
                </a:lnTo>
                <a:lnTo>
                  <a:pt x="485088" y="5070287"/>
                </a:lnTo>
                <a:close/>
                <a:moveTo>
                  <a:pt x="271389" y="5076838"/>
                </a:moveTo>
                <a:cubicBezTo>
                  <a:pt x="275407" y="5076838"/>
                  <a:pt x="278086" y="5014553"/>
                  <a:pt x="278086" y="4917443"/>
                </a:cubicBezTo>
                <a:lnTo>
                  <a:pt x="278086" y="4757378"/>
                </a:lnTo>
                <a:lnTo>
                  <a:pt x="243264" y="4769433"/>
                </a:lnTo>
                <a:cubicBezTo>
                  <a:pt x="201075" y="4784167"/>
                  <a:pt x="190361" y="4784837"/>
                  <a:pt x="168262" y="4774791"/>
                </a:cubicBezTo>
                <a:cubicBezTo>
                  <a:pt x="136118" y="4760057"/>
                  <a:pt x="135449" y="4754029"/>
                  <a:pt x="139467" y="4364918"/>
                </a:cubicBezTo>
                <a:cubicBezTo>
                  <a:pt x="144154" y="3928926"/>
                  <a:pt x="154199" y="3681127"/>
                  <a:pt x="168262" y="3658357"/>
                </a:cubicBezTo>
                <a:cubicBezTo>
                  <a:pt x="181655" y="3637595"/>
                  <a:pt x="201075" y="3631568"/>
                  <a:pt x="233888" y="3637595"/>
                </a:cubicBezTo>
                <a:cubicBezTo>
                  <a:pt x="268041" y="3643623"/>
                  <a:pt x="272729" y="3637595"/>
                  <a:pt x="269380" y="3591384"/>
                </a:cubicBezTo>
                <a:cubicBezTo>
                  <a:pt x="266702" y="3551870"/>
                  <a:pt x="240585" y="3506998"/>
                  <a:pt x="210450" y="3490255"/>
                </a:cubicBezTo>
                <a:cubicBezTo>
                  <a:pt x="185673" y="3476191"/>
                  <a:pt x="156878" y="3489586"/>
                  <a:pt x="138127" y="3523742"/>
                </a:cubicBezTo>
                <a:cubicBezTo>
                  <a:pt x="120716" y="3553879"/>
                  <a:pt x="121386" y="3550531"/>
                  <a:pt x="67813" y="4062202"/>
                </a:cubicBezTo>
                <a:cubicBezTo>
                  <a:pt x="-7858" y="4778809"/>
                  <a:pt x="-9867" y="4807608"/>
                  <a:pt x="12231" y="4862525"/>
                </a:cubicBezTo>
                <a:cubicBezTo>
                  <a:pt x="41027" y="4932177"/>
                  <a:pt x="109332" y="4996470"/>
                  <a:pt x="209111" y="5048039"/>
                </a:cubicBezTo>
                <a:cubicBezTo>
                  <a:pt x="239915" y="5064113"/>
                  <a:pt x="268041" y="5076838"/>
                  <a:pt x="271389" y="5076838"/>
                </a:cubicBezTo>
                <a:close/>
                <a:moveTo>
                  <a:pt x="483027" y="5169531"/>
                </a:moveTo>
                <a:cubicBezTo>
                  <a:pt x="510996" y="5169531"/>
                  <a:pt x="546195" y="5169238"/>
                  <a:pt x="590894" y="5168736"/>
                </a:cubicBezTo>
                <a:lnTo>
                  <a:pt x="794471" y="5167397"/>
                </a:lnTo>
                <a:lnTo>
                  <a:pt x="813891" y="5145296"/>
                </a:lnTo>
                <a:lnTo>
                  <a:pt x="833311" y="5123865"/>
                </a:lnTo>
                <a:lnTo>
                  <a:pt x="833311" y="4169504"/>
                </a:lnTo>
                <a:lnTo>
                  <a:pt x="833311" y="3215144"/>
                </a:lnTo>
                <a:lnTo>
                  <a:pt x="578841" y="3215144"/>
                </a:lnTo>
                <a:lnTo>
                  <a:pt x="324370" y="3215144"/>
                </a:lnTo>
                <a:lnTo>
                  <a:pt x="324370" y="4159458"/>
                </a:lnTo>
                <a:cubicBezTo>
                  <a:pt x="324370" y="5197535"/>
                  <a:pt x="321692" y="5137929"/>
                  <a:pt x="365219" y="5159360"/>
                </a:cubicBezTo>
                <a:cubicBezTo>
                  <a:pt x="380286" y="5166894"/>
                  <a:pt x="399121" y="5169532"/>
                  <a:pt x="483027" y="5169531"/>
                </a:cubicBezTo>
                <a:close/>
                <a:moveTo>
                  <a:pt x="639776" y="5463516"/>
                </a:moveTo>
                <a:cubicBezTo>
                  <a:pt x="611650" y="5463516"/>
                  <a:pt x="605623" y="5461507"/>
                  <a:pt x="605623" y="5452131"/>
                </a:cubicBezTo>
                <a:cubicBezTo>
                  <a:pt x="605623" y="5445434"/>
                  <a:pt x="604953" y="5393865"/>
                  <a:pt x="603614" y="5337608"/>
                </a:cubicBezTo>
                <a:lnTo>
                  <a:pt x="602275" y="5235809"/>
                </a:lnTo>
                <a:lnTo>
                  <a:pt x="661205" y="5235809"/>
                </a:lnTo>
                <a:lnTo>
                  <a:pt x="719465" y="5235809"/>
                </a:lnTo>
                <a:lnTo>
                  <a:pt x="719465" y="5319525"/>
                </a:lnTo>
                <a:cubicBezTo>
                  <a:pt x="719465" y="5409938"/>
                  <a:pt x="711429" y="5443425"/>
                  <a:pt x="687321" y="5456149"/>
                </a:cubicBezTo>
                <a:cubicBezTo>
                  <a:pt x="679285" y="5460168"/>
                  <a:pt x="658526" y="5463516"/>
                  <a:pt x="639776" y="5463516"/>
                </a:cubicBezTo>
                <a:close/>
                <a:moveTo>
                  <a:pt x="463655" y="5490305"/>
                </a:moveTo>
                <a:lnTo>
                  <a:pt x="580176" y="5490305"/>
                </a:lnTo>
                <a:cubicBezTo>
                  <a:pt x="744912" y="5490305"/>
                  <a:pt x="746251" y="5488966"/>
                  <a:pt x="746251" y="5319525"/>
                </a:cubicBezTo>
                <a:lnTo>
                  <a:pt x="746251" y="5215717"/>
                </a:lnTo>
                <a:lnTo>
                  <a:pt x="582185" y="5215717"/>
                </a:lnTo>
                <a:lnTo>
                  <a:pt x="418118" y="5215717"/>
                </a:lnTo>
                <a:lnTo>
                  <a:pt x="418118" y="5330241"/>
                </a:lnTo>
                <a:lnTo>
                  <a:pt x="418118" y="5444764"/>
                </a:lnTo>
                <a:lnTo>
                  <a:pt x="440887" y="5467535"/>
                </a:lnTo>
                <a:close/>
              </a:path>
            </a:pathLst>
          </a:custGeom>
          <a:solidFill>
            <a:schemeClr val="accent6"/>
          </a:solidFill>
          <a:ln w="670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B082F6-328C-4E4A-9692-1157E399FEB8}"/>
              </a:ext>
            </a:extLst>
          </p:cNvPr>
          <p:cNvSpPr txBox="1"/>
          <p:nvPr/>
        </p:nvSpPr>
        <p:spPr>
          <a:xfrm>
            <a:off x="1622612" y="331694"/>
            <a:ext cx="4648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Georgia" panose="02040502050405020303" pitchFamily="18" charset="0"/>
              </a:rPr>
              <a:t>SQL Queries</a:t>
            </a:r>
            <a:endParaRPr lang="en-IN" sz="3200" dirty="0">
              <a:solidFill>
                <a:schemeClr val="bg1"/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00DA2C-56D7-4813-B448-326AA46B91A1}"/>
              </a:ext>
            </a:extLst>
          </p:cNvPr>
          <p:cNvSpPr txBox="1"/>
          <p:nvPr/>
        </p:nvSpPr>
        <p:spPr>
          <a:xfrm>
            <a:off x="995083" y="1674620"/>
            <a:ext cx="1775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Top 3 Author’s and their Books</a:t>
            </a:r>
            <a:r>
              <a:rPr lang="en-IN" sz="2800" dirty="0">
                <a:solidFill>
                  <a:schemeClr val="bg1"/>
                </a:solidFill>
              </a:rPr>
              <a:t>:</a:t>
            </a:r>
            <a:endParaRPr lang="en-IN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02E213-2E00-42B6-A91E-F87545041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261" y="1166519"/>
            <a:ext cx="7043131" cy="46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7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03564FCA-8EF4-1A8B-2521-B514580BB29C}"/>
              </a:ext>
            </a:extLst>
          </p:cNvPr>
          <p:cNvGrpSpPr/>
          <p:nvPr/>
        </p:nvGrpSpPr>
        <p:grpSpPr>
          <a:xfrm>
            <a:off x="10026383" y="5824353"/>
            <a:ext cx="2043558" cy="822454"/>
            <a:chOff x="9060811" y="1355983"/>
            <a:chExt cx="2043558" cy="822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8F3B1A-9B61-2947-5CD2-B53A073A8C6B}"/>
                </a:ext>
              </a:extLst>
            </p:cNvPr>
            <p:cNvSpPr/>
            <p:nvPr/>
          </p:nvSpPr>
          <p:spPr>
            <a:xfrm>
              <a:off x="9060811" y="1355983"/>
              <a:ext cx="2043558" cy="822454"/>
            </a:xfrm>
            <a:custGeom>
              <a:avLst/>
              <a:gdLst>
                <a:gd name="connsiteX0" fmla="*/ 16293 w 2350108"/>
                <a:gd name="connsiteY0" fmla="*/ 152019 h 945832"/>
                <a:gd name="connsiteX1" fmla="*/ 11531 w 2350108"/>
                <a:gd name="connsiteY1" fmla="*/ 513302 h 945832"/>
                <a:gd name="connsiteX2" fmla="*/ 1071473 w 2350108"/>
                <a:gd name="connsiteY2" fmla="*/ 945833 h 945832"/>
                <a:gd name="connsiteX3" fmla="*/ 2350109 w 2350108"/>
                <a:gd name="connsiteY3" fmla="*/ 722471 h 945832"/>
                <a:gd name="connsiteX4" fmla="*/ 2221807 w 2350108"/>
                <a:gd name="connsiteY4" fmla="*/ 693992 h 945832"/>
                <a:gd name="connsiteX5" fmla="*/ 2206758 w 2350108"/>
                <a:gd name="connsiteY5" fmla="*/ 386620 h 945832"/>
                <a:gd name="connsiteX6" fmla="*/ 2319057 w 2350108"/>
                <a:gd name="connsiteY6" fmla="*/ 374142 h 945832"/>
                <a:gd name="connsiteX7" fmla="*/ 1042993 w 2350108"/>
                <a:gd name="connsiteY7" fmla="*/ 0 h 945832"/>
                <a:gd name="connsiteX8" fmla="*/ 16293 w 2350108"/>
                <a:gd name="connsiteY8" fmla="*/ 152114 h 9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0108" h="945832">
                  <a:moveTo>
                    <a:pt x="16293" y="152019"/>
                  </a:moveTo>
                  <a:cubicBezTo>
                    <a:pt x="16293" y="152019"/>
                    <a:pt x="-16949" y="437197"/>
                    <a:pt x="11531" y="513302"/>
                  </a:cubicBezTo>
                  <a:lnTo>
                    <a:pt x="1071473" y="945833"/>
                  </a:lnTo>
                  <a:lnTo>
                    <a:pt x="2350109" y="722471"/>
                  </a:lnTo>
                  <a:lnTo>
                    <a:pt x="2221807" y="693992"/>
                  </a:lnTo>
                  <a:lnTo>
                    <a:pt x="2206758" y="386620"/>
                  </a:lnTo>
                  <a:lnTo>
                    <a:pt x="2319057" y="374142"/>
                  </a:lnTo>
                  <a:lnTo>
                    <a:pt x="1042993" y="0"/>
                  </a:lnTo>
                  <a:lnTo>
                    <a:pt x="16293" y="152114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B19D955-96E3-EF85-94EB-3FC02100F0A8}"/>
                </a:ext>
              </a:extLst>
            </p:cNvPr>
            <p:cNvSpPr/>
            <p:nvPr/>
          </p:nvSpPr>
          <p:spPr>
            <a:xfrm>
              <a:off x="9977686" y="1695846"/>
              <a:ext cx="1039882" cy="438445"/>
            </a:xfrm>
            <a:custGeom>
              <a:avLst/>
              <a:gdLst>
                <a:gd name="connsiteX0" fmla="*/ 1186444 w 1195873"/>
                <a:gd name="connsiteY0" fmla="*/ 346 h 504218"/>
                <a:gd name="connsiteX1" fmla="*/ 50397 w 1195873"/>
                <a:gd name="connsiteY1" fmla="*/ 147698 h 504218"/>
                <a:gd name="connsiteX2" fmla="*/ 83639 w 1195873"/>
                <a:gd name="connsiteY2" fmla="*/ 504219 h 504218"/>
                <a:gd name="connsiteX3" fmla="*/ 1195873 w 1195873"/>
                <a:gd name="connsiteY3" fmla="*/ 323624 h 504218"/>
                <a:gd name="connsiteX4" fmla="*/ 1186348 w 1195873"/>
                <a:gd name="connsiteY4" fmla="*/ 441 h 50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873" h="504218">
                  <a:moveTo>
                    <a:pt x="1186444" y="346"/>
                  </a:moveTo>
                  <a:lnTo>
                    <a:pt x="50397" y="147698"/>
                  </a:lnTo>
                  <a:cubicBezTo>
                    <a:pt x="50397" y="147698"/>
                    <a:pt x="-82667" y="399634"/>
                    <a:pt x="83639" y="504219"/>
                  </a:cubicBezTo>
                  <a:lnTo>
                    <a:pt x="1195873" y="323624"/>
                  </a:lnTo>
                  <a:cubicBezTo>
                    <a:pt x="1195873" y="323624"/>
                    <a:pt x="1186348" y="-13846"/>
                    <a:pt x="1186348" y="44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AEF675-DE7A-C401-C44D-F72B631E3C50}"/>
              </a:ext>
            </a:extLst>
          </p:cNvPr>
          <p:cNvGrpSpPr/>
          <p:nvPr/>
        </p:nvGrpSpPr>
        <p:grpSpPr>
          <a:xfrm>
            <a:off x="10154774" y="5753852"/>
            <a:ext cx="1705199" cy="522039"/>
            <a:chOff x="9349468" y="1295610"/>
            <a:chExt cx="1471477" cy="45048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E24F2C-59F5-A47D-DCA8-94E53AD2B6DF}"/>
                </a:ext>
              </a:extLst>
            </p:cNvPr>
            <p:cNvSpPr/>
            <p:nvPr/>
          </p:nvSpPr>
          <p:spPr>
            <a:xfrm>
              <a:off x="9349468" y="1295610"/>
              <a:ext cx="1471477" cy="450486"/>
            </a:xfrm>
            <a:custGeom>
              <a:avLst/>
              <a:gdLst>
                <a:gd name="connsiteX0" fmla="*/ 0 w 1692211"/>
                <a:gd name="connsiteY0" fmla="*/ 109347 h 518064"/>
                <a:gd name="connsiteX1" fmla="*/ 0 w 1692211"/>
                <a:gd name="connsiteY1" fmla="*/ 385000 h 518064"/>
                <a:gd name="connsiteX2" fmla="*/ 1226344 w 1692211"/>
                <a:gd name="connsiteY2" fmla="*/ 518065 h 518064"/>
                <a:gd name="connsiteX3" fmla="*/ 1692212 w 1692211"/>
                <a:gd name="connsiteY3" fmla="*/ 370713 h 518064"/>
                <a:gd name="connsiteX4" fmla="*/ 1630394 w 1692211"/>
                <a:gd name="connsiteY4" fmla="*/ 346996 h 518064"/>
                <a:gd name="connsiteX5" fmla="*/ 1635157 w 1692211"/>
                <a:gd name="connsiteY5" fmla="*/ 123539 h 518064"/>
                <a:gd name="connsiteX6" fmla="*/ 1682687 w 1692211"/>
                <a:gd name="connsiteY6" fmla="*/ 104584 h 518064"/>
                <a:gd name="connsiteX7" fmla="*/ 537115 w 1692211"/>
                <a:gd name="connsiteY7" fmla="*/ 0 h 518064"/>
                <a:gd name="connsiteX8" fmla="*/ 0 w 1692211"/>
                <a:gd name="connsiteY8" fmla="*/ 109347 h 518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2211" h="518064">
                  <a:moveTo>
                    <a:pt x="0" y="109347"/>
                  </a:moveTo>
                  <a:lnTo>
                    <a:pt x="0" y="385000"/>
                  </a:lnTo>
                  <a:lnTo>
                    <a:pt x="1226344" y="518065"/>
                  </a:lnTo>
                  <a:lnTo>
                    <a:pt x="1692212" y="370713"/>
                  </a:lnTo>
                  <a:lnTo>
                    <a:pt x="1630394" y="346996"/>
                  </a:lnTo>
                  <a:lnTo>
                    <a:pt x="1635157" y="123539"/>
                  </a:lnTo>
                  <a:lnTo>
                    <a:pt x="1682687" y="104584"/>
                  </a:lnTo>
                  <a:lnTo>
                    <a:pt x="537115" y="0"/>
                  </a:lnTo>
                  <a:lnTo>
                    <a:pt x="0" y="10934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Georgia" panose="02040502050405020303" pitchFamily="18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93E84A-C9FD-1E25-8C42-36B6506A28AB}"/>
                </a:ext>
              </a:extLst>
            </p:cNvPr>
            <p:cNvSpPr/>
            <p:nvPr/>
          </p:nvSpPr>
          <p:spPr>
            <a:xfrm>
              <a:off x="10411705" y="1393757"/>
              <a:ext cx="380251" cy="327573"/>
            </a:xfrm>
            <a:custGeom>
              <a:avLst/>
              <a:gdLst>
                <a:gd name="connsiteX0" fmla="*/ 437293 w 437292"/>
                <a:gd name="connsiteY0" fmla="*/ 0 h 376713"/>
                <a:gd name="connsiteX1" fmla="*/ 0 w 437292"/>
                <a:gd name="connsiteY1" fmla="*/ 120015 h 376713"/>
                <a:gd name="connsiteX2" fmla="*/ 0 w 437292"/>
                <a:gd name="connsiteY2" fmla="*/ 348234 h 376713"/>
                <a:gd name="connsiteX3" fmla="*/ 0 w 437292"/>
                <a:gd name="connsiteY3" fmla="*/ 376714 h 376713"/>
                <a:gd name="connsiteX4" fmla="*/ 431197 w 437292"/>
                <a:gd name="connsiteY4" fmla="*/ 240125 h 376713"/>
                <a:gd name="connsiteX5" fmla="*/ 437293 w 437292"/>
                <a:gd name="connsiteY5" fmla="*/ 0 h 376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292" h="376713">
                  <a:moveTo>
                    <a:pt x="437293" y="0"/>
                  </a:moveTo>
                  <a:lnTo>
                    <a:pt x="0" y="120015"/>
                  </a:lnTo>
                  <a:lnTo>
                    <a:pt x="0" y="348234"/>
                  </a:lnTo>
                  <a:lnTo>
                    <a:pt x="0" y="376714"/>
                  </a:lnTo>
                  <a:lnTo>
                    <a:pt x="431197" y="240125"/>
                  </a:lnTo>
                  <a:lnTo>
                    <a:pt x="437293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49607E-8A6F-9657-0ED3-3675BC4E3D29}"/>
              </a:ext>
            </a:extLst>
          </p:cNvPr>
          <p:cNvSpPr/>
          <p:nvPr/>
        </p:nvSpPr>
        <p:spPr>
          <a:xfrm rot="5400000" flipH="1" flipV="1">
            <a:off x="10959752" y="5259767"/>
            <a:ext cx="176821" cy="1164992"/>
          </a:xfrm>
          <a:custGeom>
            <a:avLst/>
            <a:gdLst>
              <a:gd name="connsiteX0" fmla="*/ 592232 w 833311"/>
              <a:gd name="connsiteY0" fmla="*/ 770186 h 5490305"/>
              <a:gd name="connsiteX1" fmla="*/ 592232 w 833311"/>
              <a:gd name="connsiteY1" fmla="*/ 450057 h 5490305"/>
              <a:gd name="connsiteX2" fmla="*/ 588215 w 833311"/>
              <a:gd name="connsiteY2" fmla="*/ 78359 h 5490305"/>
              <a:gd name="connsiteX3" fmla="*/ 583527 w 833311"/>
              <a:gd name="connsiteY3" fmla="*/ 26790 h 5490305"/>
              <a:gd name="connsiteX4" fmla="*/ 600268 w 833311"/>
              <a:gd name="connsiteY4" fmla="*/ 26790 h 5490305"/>
              <a:gd name="connsiteX5" fmla="*/ 638439 w 833311"/>
              <a:gd name="connsiteY5" fmla="*/ 92423 h 5490305"/>
              <a:gd name="connsiteX6" fmla="*/ 725495 w 833311"/>
              <a:gd name="connsiteY6" fmla="*/ 612800 h 5490305"/>
              <a:gd name="connsiteX7" fmla="*/ 735539 w 833311"/>
              <a:gd name="connsiteY7" fmla="*/ 742058 h 5490305"/>
              <a:gd name="connsiteX8" fmla="*/ 738218 w 833311"/>
              <a:gd name="connsiteY8" fmla="*/ 770186 h 5490305"/>
              <a:gd name="connsiteX9" fmla="*/ 665225 w 833311"/>
              <a:gd name="connsiteY9" fmla="*/ 770186 h 5490305"/>
              <a:gd name="connsiteX10" fmla="*/ 377942 w 833311"/>
              <a:gd name="connsiteY10" fmla="*/ 796975 h 5490305"/>
              <a:gd name="connsiteX11" fmla="*/ 579509 w 833311"/>
              <a:gd name="connsiteY11" fmla="*/ 796975 h 5490305"/>
              <a:gd name="connsiteX12" fmla="*/ 781746 w 833311"/>
              <a:gd name="connsiteY12" fmla="*/ 796975 h 5490305"/>
              <a:gd name="connsiteX13" fmla="*/ 777058 w 833311"/>
              <a:gd name="connsiteY13" fmla="*/ 745406 h 5490305"/>
              <a:gd name="connsiteX14" fmla="*/ 651162 w 833311"/>
              <a:gd name="connsiteY14" fmla="*/ 44872 h 5490305"/>
              <a:gd name="connsiteX15" fmla="*/ 630403 w 833311"/>
              <a:gd name="connsiteY15" fmla="*/ 0 h 5490305"/>
              <a:gd name="connsiteX16" fmla="*/ 581518 w 833311"/>
              <a:gd name="connsiteY16" fmla="*/ 0 h 5490305"/>
              <a:gd name="connsiteX17" fmla="*/ 531963 w 833311"/>
              <a:gd name="connsiteY17" fmla="*/ 0 h 5490305"/>
              <a:gd name="connsiteX18" fmla="*/ 515891 w 833311"/>
              <a:gd name="connsiteY18" fmla="*/ 32147 h 5490305"/>
              <a:gd name="connsiteX19" fmla="*/ 391335 w 833311"/>
              <a:gd name="connsiteY19" fmla="*/ 673076 h 5490305"/>
              <a:gd name="connsiteX20" fmla="*/ 381290 w 833311"/>
              <a:gd name="connsiteY20" fmla="*/ 772195 h 5490305"/>
              <a:gd name="connsiteX21" fmla="*/ 418123 w 833311"/>
              <a:gd name="connsiteY21" fmla="*/ 3114927 h 5490305"/>
              <a:gd name="connsiteX22" fmla="*/ 418123 w 833311"/>
              <a:gd name="connsiteY22" fmla="*/ 2575797 h 5490305"/>
              <a:gd name="connsiteX23" fmla="*/ 448927 w 833311"/>
              <a:gd name="connsiteY23" fmla="*/ 1013995 h 5490305"/>
              <a:gd name="connsiteX24" fmla="*/ 469017 w 833311"/>
              <a:gd name="connsiteY24" fmla="*/ 934967 h 5490305"/>
              <a:gd name="connsiteX25" fmla="*/ 485089 w 833311"/>
              <a:gd name="connsiteY25" fmla="*/ 934967 h 5490305"/>
              <a:gd name="connsiteX26" fmla="*/ 483750 w 833311"/>
              <a:gd name="connsiteY26" fmla="*/ 2025282 h 5490305"/>
              <a:gd name="connsiteX27" fmla="*/ 481741 w 833311"/>
              <a:gd name="connsiteY27" fmla="*/ 3114927 h 5490305"/>
              <a:gd name="connsiteX28" fmla="*/ 450267 w 833311"/>
              <a:gd name="connsiteY28" fmla="*/ 3114927 h 5490305"/>
              <a:gd name="connsiteX29" fmla="*/ 833311 w 833311"/>
              <a:gd name="connsiteY29" fmla="*/ 3178551 h 5490305"/>
              <a:gd name="connsiteX30" fmla="*/ 833311 w 833311"/>
              <a:gd name="connsiteY30" fmla="*/ 2557715 h 5490305"/>
              <a:gd name="connsiteX31" fmla="*/ 791123 w 833311"/>
              <a:gd name="connsiteY31" fmla="*/ 951710 h 5490305"/>
              <a:gd name="connsiteX32" fmla="*/ 783087 w 833311"/>
              <a:gd name="connsiteY32" fmla="*/ 844554 h 5490305"/>
              <a:gd name="connsiteX33" fmla="*/ 581520 w 833311"/>
              <a:gd name="connsiteY33" fmla="*/ 842545 h 5490305"/>
              <a:gd name="connsiteX34" fmla="*/ 379952 w 833311"/>
              <a:gd name="connsiteY34" fmla="*/ 841205 h 5490305"/>
              <a:gd name="connsiteX35" fmla="*/ 375265 w 833311"/>
              <a:gd name="connsiteY35" fmla="*/ 886077 h 5490305"/>
              <a:gd name="connsiteX36" fmla="*/ 344460 w 833311"/>
              <a:gd name="connsiteY36" fmla="*/ 1417170 h 5490305"/>
              <a:gd name="connsiteX37" fmla="*/ 333076 w 833311"/>
              <a:gd name="connsiteY37" fmla="*/ 3173863 h 5490305"/>
              <a:gd name="connsiteX38" fmla="*/ 587547 w 833311"/>
              <a:gd name="connsiteY38" fmla="*/ 3177882 h 5490305"/>
              <a:gd name="connsiteX39" fmla="*/ 469686 w 833311"/>
              <a:gd name="connsiteY39" fmla="*/ 5070287 h 5490305"/>
              <a:gd name="connsiteX40" fmla="*/ 424819 w 833311"/>
              <a:gd name="connsiteY40" fmla="*/ 5034791 h 5490305"/>
              <a:gd name="connsiteX41" fmla="*/ 418122 w 833311"/>
              <a:gd name="connsiteY41" fmla="*/ 4145394 h 5490305"/>
              <a:gd name="connsiteX42" fmla="*/ 418122 w 833311"/>
              <a:gd name="connsiteY42" fmla="*/ 3275419 h 5490305"/>
              <a:gd name="connsiteX43" fmla="*/ 451605 w 833311"/>
              <a:gd name="connsiteY43" fmla="*/ 3275419 h 5490305"/>
              <a:gd name="connsiteX44" fmla="*/ 485088 w 833311"/>
              <a:gd name="connsiteY44" fmla="*/ 3275419 h 5490305"/>
              <a:gd name="connsiteX45" fmla="*/ 485088 w 833311"/>
              <a:gd name="connsiteY45" fmla="*/ 4172853 h 5490305"/>
              <a:gd name="connsiteX46" fmla="*/ 485088 w 833311"/>
              <a:gd name="connsiteY46" fmla="*/ 5070287 h 5490305"/>
              <a:gd name="connsiteX47" fmla="*/ 271389 w 833311"/>
              <a:gd name="connsiteY47" fmla="*/ 5076838 h 5490305"/>
              <a:gd name="connsiteX48" fmla="*/ 278086 w 833311"/>
              <a:gd name="connsiteY48" fmla="*/ 4917443 h 5490305"/>
              <a:gd name="connsiteX49" fmla="*/ 278086 w 833311"/>
              <a:gd name="connsiteY49" fmla="*/ 4757378 h 5490305"/>
              <a:gd name="connsiteX50" fmla="*/ 243264 w 833311"/>
              <a:gd name="connsiteY50" fmla="*/ 4769433 h 5490305"/>
              <a:gd name="connsiteX51" fmla="*/ 168262 w 833311"/>
              <a:gd name="connsiteY51" fmla="*/ 4774791 h 5490305"/>
              <a:gd name="connsiteX52" fmla="*/ 139467 w 833311"/>
              <a:gd name="connsiteY52" fmla="*/ 4364918 h 5490305"/>
              <a:gd name="connsiteX53" fmla="*/ 168262 w 833311"/>
              <a:gd name="connsiteY53" fmla="*/ 3658357 h 5490305"/>
              <a:gd name="connsiteX54" fmla="*/ 233888 w 833311"/>
              <a:gd name="connsiteY54" fmla="*/ 3637595 h 5490305"/>
              <a:gd name="connsiteX55" fmla="*/ 269380 w 833311"/>
              <a:gd name="connsiteY55" fmla="*/ 3591384 h 5490305"/>
              <a:gd name="connsiteX56" fmla="*/ 210450 w 833311"/>
              <a:gd name="connsiteY56" fmla="*/ 3490255 h 5490305"/>
              <a:gd name="connsiteX57" fmla="*/ 138127 w 833311"/>
              <a:gd name="connsiteY57" fmla="*/ 3523742 h 5490305"/>
              <a:gd name="connsiteX58" fmla="*/ 67813 w 833311"/>
              <a:gd name="connsiteY58" fmla="*/ 4062202 h 5490305"/>
              <a:gd name="connsiteX59" fmla="*/ 12231 w 833311"/>
              <a:gd name="connsiteY59" fmla="*/ 4862525 h 5490305"/>
              <a:gd name="connsiteX60" fmla="*/ 209111 w 833311"/>
              <a:gd name="connsiteY60" fmla="*/ 5048039 h 5490305"/>
              <a:gd name="connsiteX61" fmla="*/ 271389 w 833311"/>
              <a:gd name="connsiteY61" fmla="*/ 5076838 h 5490305"/>
              <a:gd name="connsiteX62" fmla="*/ 483027 w 833311"/>
              <a:gd name="connsiteY62" fmla="*/ 5169531 h 5490305"/>
              <a:gd name="connsiteX63" fmla="*/ 590894 w 833311"/>
              <a:gd name="connsiteY63" fmla="*/ 5168736 h 5490305"/>
              <a:gd name="connsiteX64" fmla="*/ 794471 w 833311"/>
              <a:gd name="connsiteY64" fmla="*/ 5167397 h 5490305"/>
              <a:gd name="connsiteX65" fmla="*/ 813891 w 833311"/>
              <a:gd name="connsiteY65" fmla="*/ 5145296 h 5490305"/>
              <a:gd name="connsiteX66" fmla="*/ 833311 w 833311"/>
              <a:gd name="connsiteY66" fmla="*/ 5123865 h 5490305"/>
              <a:gd name="connsiteX67" fmla="*/ 833311 w 833311"/>
              <a:gd name="connsiteY67" fmla="*/ 4169504 h 5490305"/>
              <a:gd name="connsiteX68" fmla="*/ 833311 w 833311"/>
              <a:gd name="connsiteY68" fmla="*/ 3215144 h 5490305"/>
              <a:gd name="connsiteX69" fmla="*/ 578841 w 833311"/>
              <a:gd name="connsiteY69" fmla="*/ 3215144 h 5490305"/>
              <a:gd name="connsiteX70" fmla="*/ 324370 w 833311"/>
              <a:gd name="connsiteY70" fmla="*/ 3215144 h 5490305"/>
              <a:gd name="connsiteX71" fmla="*/ 324370 w 833311"/>
              <a:gd name="connsiteY71" fmla="*/ 4159458 h 5490305"/>
              <a:gd name="connsiteX72" fmla="*/ 365219 w 833311"/>
              <a:gd name="connsiteY72" fmla="*/ 5159360 h 5490305"/>
              <a:gd name="connsiteX73" fmla="*/ 483027 w 833311"/>
              <a:gd name="connsiteY73" fmla="*/ 5169531 h 5490305"/>
              <a:gd name="connsiteX74" fmla="*/ 639776 w 833311"/>
              <a:gd name="connsiteY74" fmla="*/ 5463516 h 5490305"/>
              <a:gd name="connsiteX75" fmla="*/ 605623 w 833311"/>
              <a:gd name="connsiteY75" fmla="*/ 5452131 h 5490305"/>
              <a:gd name="connsiteX76" fmla="*/ 603614 w 833311"/>
              <a:gd name="connsiteY76" fmla="*/ 5337608 h 5490305"/>
              <a:gd name="connsiteX77" fmla="*/ 602275 w 833311"/>
              <a:gd name="connsiteY77" fmla="*/ 5235809 h 5490305"/>
              <a:gd name="connsiteX78" fmla="*/ 661205 w 833311"/>
              <a:gd name="connsiteY78" fmla="*/ 5235809 h 5490305"/>
              <a:gd name="connsiteX79" fmla="*/ 719465 w 833311"/>
              <a:gd name="connsiteY79" fmla="*/ 5235809 h 5490305"/>
              <a:gd name="connsiteX80" fmla="*/ 719465 w 833311"/>
              <a:gd name="connsiteY80" fmla="*/ 5319525 h 5490305"/>
              <a:gd name="connsiteX81" fmla="*/ 687321 w 833311"/>
              <a:gd name="connsiteY81" fmla="*/ 5456149 h 5490305"/>
              <a:gd name="connsiteX82" fmla="*/ 639776 w 833311"/>
              <a:gd name="connsiteY82" fmla="*/ 5463516 h 5490305"/>
              <a:gd name="connsiteX83" fmla="*/ 463655 w 833311"/>
              <a:gd name="connsiteY83" fmla="*/ 5490305 h 5490305"/>
              <a:gd name="connsiteX84" fmla="*/ 580176 w 833311"/>
              <a:gd name="connsiteY84" fmla="*/ 5490305 h 5490305"/>
              <a:gd name="connsiteX85" fmla="*/ 746251 w 833311"/>
              <a:gd name="connsiteY85" fmla="*/ 5319525 h 5490305"/>
              <a:gd name="connsiteX86" fmla="*/ 746251 w 833311"/>
              <a:gd name="connsiteY86" fmla="*/ 5215717 h 5490305"/>
              <a:gd name="connsiteX87" fmla="*/ 582185 w 833311"/>
              <a:gd name="connsiteY87" fmla="*/ 5215717 h 5490305"/>
              <a:gd name="connsiteX88" fmla="*/ 418118 w 833311"/>
              <a:gd name="connsiteY88" fmla="*/ 5215717 h 5490305"/>
              <a:gd name="connsiteX89" fmla="*/ 418118 w 833311"/>
              <a:gd name="connsiteY89" fmla="*/ 5330241 h 5490305"/>
              <a:gd name="connsiteX90" fmla="*/ 418118 w 833311"/>
              <a:gd name="connsiteY90" fmla="*/ 5444764 h 5490305"/>
              <a:gd name="connsiteX91" fmla="*/ 440887 w 833311"/>
              <a:gd name="connsiteY91" fmla="*/ 5467535 h 5490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833311" h="5490305">
                <a:moveTo>
                  <a:pt x="592232" y="770186"/>
                </a:moveTo>
                <a:lnTo>
                  <a:pt x="592232" y="450057"/>
                </a:lnTo>
                <a:cubicBezTo>
                  <a:pt x="592232" y="273249"/>
                  <a:pt x="590224" y="106487"/>
                  <a:pt x="588215" y="78359"/>
                </a:cubicBezTo>
                <a:lnTo>
                  <a:pt x="583527" y="26790"/>
                </a:lnTo>
                <a:lnTo>
                  <a:pt x="600268" y="26790"/>
                </a:lnTo>
                <a:cubicBezTo>
                  <a:pt x="615671" y="26790"/>
                  <a:pt x="619019" y="32817"/>
                  <a:pt x="638439" y="92423"/>
                </a:cubicBezTo>
                <a:cubicBezTo>
                  <a:pt x="681297" y="224359"/>
                  <a:pt x="709423" y="393130"/>
                  <a:pt x="725495" y="612800"/>
                </a:cubicBezTo>
                <a:cubicBezTo>
                  <a:pt x="730182" y="668388"/>
                  <a:pt x="734200" y="725984"/>
                  <a:pt x="735539" y="742058"/>
                </a:cubicBezTo>
                <a:lnTo>
                  <a:pt x="738218" y="770186"/>
                </a:lnTo>
                <a:lnTo>
                  <a:pt x="665225" y="770186"/>
                </a:lnTo>
                <a:close/>
                <a:moveTo>
                  <a:pt x="377942" y="796975"/>
                </a:moveTo>
                <a:lnTo>
                  <a:pt x="579509" y="796975"/>
                </a:lnTo>
                <a:lnTo>
                  <a:pt x="781746" y="796975"/>
                </a:lnTo>
                <a:lnTo>
                  <a:pt x="777058" y="745406"/>
                </a:lnTo>
                <a:cubicBezTo>
                  <a:pt x="749602" y="428626"/>
                  <a:pt x="699378" y="150689"/>
                  <a:pt x="651162" y="44872"/>
                </a:cubicBezTo>
                <a:lnTo>
                  <a:pt x="630403" y="0"/>
                </a:lnTo>
                <a:lnTo>
                  <a:pt x="581518" y="0"/>
                </a:lnTo>
                <a:lnTo>
                  <a:pt x="531963" y="0"/>
                </a:lnTo>
                <a:lnTo>
                  <a:pt x="515891" y="32147"/>
                </a:lnTo>
                <a:cubicBezTo>
                  <a:pt x="469015" y="125239"/>
                  <a:pt x="419461" y="380405"/>
                  <a:pt x="391335" y="673076"/>
                </a:cubicBezTo>
                <a:cubicBezTo>
                  <a:pt x="387317" y="713929"/>
                  <a:pt x="382629" y="758131"/>
                  <a:pt x="381290" y="772195"/>
                </a:cubicBezTo>
                <a:close/>
                <a:moveTo>
                  <a:pt x="418123" y="3114927"/>
                </a:moveTo>
                <a:lnTo>
                  <a:pt x="418123" y="2575797"/>
                </a:lnTo>
                <a:cubicBezTo>
                  <a:pt x="418123" y="1909419"/>
                  <a:pt x="428837" y="1385693"/>
                  <a:pt x="448927" y="1013995"/>
                </a:cubicBezTo>
                <a:cubicBezTo>
                  <a:pt x="453615" y="936307"/>
                  <a:pt x="453615" y="934967"/>
                  <a:pt x="469017" y="934967"/>
                </a:cubicBezTo>
                <a:lnTo>
                  <a:pt x="485089" y="934967"/>
                </a:lnTo>
                <a:lnTo>
                  <a:pt x="483750" y="2025282"/>
                </a:lnTo>
                <a:lnTo>
                  <a:pt x="481741" y="3114927"/>
                </a:lnTo>
                <a:lnTo>
                  <a:pt x="450267" y="3114927"/>
                </a:lnTo>
                <a:close/>
                <a:moveTo>
                  <a:pt x="833311" y="3178551"/>
                </a:moveTo>
                <a:lnTo>
                  <a:pt x="833311" y="2557715"/>
                </a:lnTo>
                <a:cubicBezTo>
                  <a:pt x="833311" y="1802933"/>
                  <a:pt x="821927" y="1371629"/>
                  <a:pt x="791123" y="951710"/>
                </a:cubicBezTo>
                <a:lnTo>
                  <a:pt x="783087" y="844554"/>
                </a:lnTo>
                <a:lnTo>
                  <a:pt x="581520" y="842545"/>
                </a:lnTo>
                <a:lnTo>
                  <a:pt x="379952" y="841205"/>
                </a:lnTo>
                <a:lnTo>
                  <a:pt x="375265" y="886077"/>
                </a:lnTo>
                <a:cubicBezTo>
                  <a:pt x="368568" y="964435"/>
                  <a:pt x="351827" y="1245720"/>
                  <a:pt x="344460" y="1417170"/>
                </a:cubicBezTo>
                <a:cubicBezTo>
                  <a:pt x="324371" y="1893346"/>
                  <a:pt x="315665" y="3167166"/>
                  <a:pt x="333076" y="3173863"/>
                </a:cubicBezTo>
                <a:cubicBezTo>
                  <a:pt x="337094" y="3175872"/>
                  <a:pt x="451606" y="3177882"/>
                  <a:pt x="587547" y="3177882"/>
                </a:cubicBezTo>
                <a:close/>
                <a:moveTo>
                  <a:pt x="469686" y="5070287"/>
                </a:moveTo>
                <a:cubicBezTo>
                  <a:pt x="448927" y="5070287"/>
                  <a:pt x="433525" y="5057562"/>
                  <a:pt x="424819" y="5034791"/>
                </a:cubicBezTo>
                <a:cubicBezTo>
                  <a:pt x="420131" y="5022066"/>
                  <a:pt x="418122" y="4734084"/>
                  <a:pt x="418122" y="4145394"/>
                </a:cubicBezTo>
                <a:lnTo>
                  <a:pt x="418122" y="3275419"/>
                </a:lnTo>
                <a:lnTo>
                  <a:pt x="451605" y="3275419"/>
                </a:lnTo>
                <a:lnTo>
                  <a:pt x="485088" y="3275419"/>
                </a:lnTo>
                <a:lnTo>
                  <a:pt x="485088" y="4172853"/>
                </a:lnTo>
                <a:lnTo>
                  <a:pt x="485088" y="5070287"/>
                </a:lnTo>
                <a:close/>
                <a:moveTo>
                  <a:pt x="271389" y="5076838"/>
                </a:moveTo>
                <a:cubicBezTo>
                  <a:pt x="275407" y="5076838"/>
                  <a:pt x="278086" y="5014553"/>
                  <a:pt x="278086" y="4917443"/>
                </a:cubicBezTo>
                <a:lnTo>
                  <a:pt x="278086" y="4757378"/>
                </a:lnTo>
                <a:lnTo>
                  <a:pt x="243264" y="4769433"/>
                </a:lnTo>
                <a:cubicBezTo>
                  <a:pt x="201075" y="4784167"/>
                  <a:pt x="190361" y="4784837"/>
                  <a:pt x="168262" y="4774791"/>
                </a:cubicBezTo>
                <a:cubicBezTo>
                  <a:pt x="136118" y="4760057"/>
                  <a:pt x="135449" y="4754029"/>
                  <a:pt x="139467" y="4364918"/>
                </a:cubicBezTo>
                <a:cubicBezTo>
                  <a:pt x="144154" y="3928926"/>
                  <a:pt x="154199" y="3681127"/>
                  <a:pt x="168262" y="3658357"/>
                </a:cubicBezTo>
                <a:cubicBezTo>
                  <a:pt x="181655" y="3637595"/>
                  <a:pt x="201075" y="3631568"/>
                  <a:pt x="233888" y="3637595"/>
                </a:cubicBezTo>
                <a:cubicBezTo>
                  <a:pt x="268041" y="3643623"/>
                  <a:pt x="272729" y="3637595"/>
                  <a:pt x="269380" y="3591384"/>
                </a:cubicBezTo>
                <a:cubicBezTo>
                  <a:pt x="266702" y="3551870"/>
                  <a:pt x="240585" y="3506998"/>
                  <a:pt x="210450" y="3490255"/>
                </a:cubicBezTo>
                <a:cubicBezTo>
                  <a:pt x="185673" y="3476191"/>
                  <a:pt x="156878" y="3489586"/>
                  <a:pt x="138127" y="3523742"/>
                </a:cubicBezTo>
                <a:cubicBezTo>
                  <a:pt x="120716" y="3553879"/>
                  <a:pt x="121386" y="3550531"/>
                  <a:pt x="67813" y="4062202"/>
                </a:cubicBezTo>
                <a:cubicBezTo>
                  <a:pt x="-7858" y="4778809"/>
                  <a:pt x="-9867" y="4807608"/>
                  <a:pt x="12231" y="4862525"/>
                </a:cubicBezTo>
                <a:cubicBezTo>
                  <a:pt x="41027" y="4932177"/>
                  <a:pt x="109332" y="4996470"/>
                  <a:pt x="209111" y="5048039"/>
                </a:cubicBezTo>
                <a:cubicBezTo>
                  <a:pt x="239915" y="5064113"/>
                  <a:pt x="268041" y="5076838"/>
                  <a:pt x="271389" y="5076838"/>
                </a:cubicBezTo>
                <a:close/>
                <a:moveTo>
                  <a:pt x="483027" y="5169531"/>
                </a:moveTo>
                <a:cubicBezTo>
                  <a:pt x="510996" y="5169531"/>
                  <a:pt x="546195" y="5169238"/>
                  <a:pt x="590894" y="5168736"/>
                </a:cubicBezTo>
                <a:lnTo>
                  <a:pt x="794471" y="5167397"/>
                </a:lnTo>
                <a:lnTo>
                  <a:pt x="813891" y="5145296"/>
                </a:lnTo>
                <a:lnTo>
                  <a:pt x="833311" y="5123865"/>
                </a:lnTo>
                <a:lnTo>
                  <a:pt x="833311" y="4169504"/>
                </a:lnTo>
                <a:lnTo>
                  <a:pt x="833311" y="3215144"/>
                </a:lnTo>
                <a:lnTo>
                  <a:pt x="578841" y="3215144"/>
                </a:lnTo>
                <a:lnTo>
                  <a:pt x="324370" y="3215144"/>
                </a:lnTo>
                <a:lnTo>
                  <a:pt x="324370" y="4159458"/>
                </a:lnTo>
                <a:cubicBezTo>
                  <a:pt x="324370" y="5197535"/>
                  <a:pt x="321692" y="5137929"/>
                  <a:pt x="365219" y="5159360"/>
                </a:cubicBezTo>
                <a:cubicBezTo>
                  <a:pt x="380286" y="5166894"/>
                  <a:pt x="399121" y="5169532"/>
                  <a:pt x="483027" y="5169531"/>
                </a:cubicBezTo>
                <a:close/>
                <a:moveTo>
                  <a:pt x="639776" y="5463516"/>
                </a:moveTo>
                <a:cubicBezTo>
                  <a:pt x="611650" y="5463516"/>
                  <a:pt x="605623" y="5461507"/>
                  <a:pt x="605623" y="5452131"/>
                </a:cubicBezTo>
                <a:cubicBezTo>
                  <a:pt x="605623" y="5445434"/>
                  <a:pt x="604953" y="5393865"/>
                  <a:pt x="603614" y="5337608"/>
                </a:cubicBezTo>
                <a:lnTo>
                  <a:pt x="602275" y="5235809"/>
                </a:lnTo>
                <a:lnTo>
                  <a:pt x="661205" y="5235809"/>
                </a:lnTo>
                <a:lnTo>
                  <a:pt x="719465" y="5235809"/>
                </a:lnTo>
                <a:lnTo>
                  <a:pt x="719465" y="5319525"/>
                </a:lnTo>
                <a:cubicBezTo>
                  <a:pt x="719465" y="5409938"/>
                  <a:pt x="711429" y="5443425"/>
                  <a:pt x="687321" y="5456149"/>
                </a:cubicBezTo>
                <a:cubicBezTo>
                  <a:pt x="679285" y="5460168"/>
                  <a:pt x="658526" y="5463516"/>
                  <a:pt x="639776" y="5463516"/>
                </a:cubicBezTo>
                <a:close/>
                <a:moveTo>
                  <a:pt x="463655" y="5490305"/>
                </a:moveTo>
                <a:lnTo>
                  <a:pt x="580176" y="5490305"/>
                </a:lnTo>
                <a:cubicBezTo>
                  <a:pt x="744912" y="5490305"/>
                  <a:pt x="746251" y="5488966"/>
                  <a:pt x="746251" y="5319525"/>
                </a:cubicBezTo>
                <a:lnTo>
                  <a:pt x="746251" y="5215717"/>
                </a:lnTo>
                <a:lnTo>
                  <a:pt x="582185" y="5215717"/>
                </a:lnTo>
                <a:lnTo>
                  <a:pt x="418118" y="5215717"/>
                </a:lnTo>
                <a:lnTo>
                  <a:pt x="418118" y="5330241"/>
                </a:lnTo>
                <a:lnTo>
                  <a:pt x="418118" y="5444764"/>
                </a:lnTo>
                <a:lnTo>
                  <a:pt x="440887" y="5467535"/>
                </a:lnTo>
                <a:close/>
              </a:path>
            </a:pathLst>
          </a:custGeom>
          <a:solidFill>
            <a:schemeClr val="accent6"/>
          </a:solidFill>
          <a:ln w="670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B082F6-328C-4E4A-9692-1157E399FEB8}"/>
              </a:ext>
            </a:extLst>
          </p:cNvPr>
          <p:cNvSpPr txBox="1"/>
          <p:nvPr/>
        </p:nvSpPr>
        <p:spPr>
          <a:xfrm>
            <a:off x="1622612" y="331694"/>
            <a:ext cx="4648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Georgia" panose="02040502050405020303" pitchFamily="18" charset="0"/>
              </a:rPr>
              <a:t>SQL Queries</a:t>
            </a:r>
            <a:endParaRPr lang="en-IN" sz="3200" dirty="0">
              <a:solidFill>
                <a:schemeClr val="bg1"/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F2DCEA-405A-4C48-94C5-64DB056BD9AB}"/>
              </a:ext>
            </a:extLst>
          </p:cNvPr>
          <p:cNvSpPr txBox="1"/>
          <p:nvPr/>
        </p:nvSpPr>
        <p:spPr>
          <a:xfrm>
            <a:off x="995083" y="1674620"/>
            <a:ext cx="17750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Monthly Ordering Books :</a:t>
            </a:r>
            <a:endParaRPr lang="en-IN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F8C53E-D502-4B2A-8915-7EA3728AD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022" y="1153612"/>
            <a:ext cx="6176477" cy="537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03564FCA-8EF4-1A8B-2521-B514580BB29C}"/>
              </a:ext>
            </a:extLst>
          </p:cNvPr>
          <p:cNvGrpSpPr/>
          <p:nvPr/>
        </p:nvGrpSpPr>
        <p:grpSpPr>
          <a:xfrm>
            <a:off x="10026383" y="5824353"/>
            <a:ext cx="2043558" cy="822454"/>
            <a:chOff x="9060811" y="1355983"/>
            <a:chExt cx="2043558" cy="822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8F3B1A-9B61-2947-5CD2-B53A073A8C6B}"/>
                </a:ext>
              </a:extLst>
            </p:cNvPr>
            <p:cNvSpPr/>
            <p:nvPr/>
          </p:nvSpPr>
          <p:spPr>
            <a:xfrm>
              <a:off x="9060811" y="1355983"/>
              <a:ext cx="2043558" cy="822454"/>
            </a:xfrm>
            <a:custGeom>
              <a:avLst/>
              <a:gdLst>
                <a:gd name="connsiteX0" fmla="*/ 16293 w 2350108"/>
                <a:gd name="connsiteY0" fmla="*/ 152019 h 945832"/>
                <a:gd name="connsiteX1" fmla="*/ 11531 w 2350108"/>
                <a:gd name="connsiteY1" fmla="*/ 513302 h 945832"/>
                <a:gd name="connsiteX2" fmla="*/ 1071473 w 2350108"/>
                <a:gd name="connsiteY2" fmla="*/ 945833 h 945832"/>
                <a:gd name="connsiteX3" fmla="*/ 2350109 w 2350108"/>
                <a:gd name="connsiteY3" fmla="*/ 722471 h 945832"/>
                <a:gd name="connsiteX4" fmla="*/ 2221807 w 2350108"/>
                <a:gd name="connsiteY4" fmla="*/ 693992 h 945832"/>
                <a:gd name="connsiteX5" fmla="*/ 2206758 w 2350108"/>
                <a:gd name="connsiteY5" fmla="*/ 386620 h 945832"/>
                <a:gd name="connsiteX6" fmla="*/ 2319057 w 2350108"/>
                <a:gd name="connsiteY6" fmla="*/ 374142 h 945832"/>
                <a:gd name="connsiteX7" fmla="*/ 1042993 w 2350108"/>
                <a:gd name="connsiteY7" fmla="*/ 0 h 945832"/>
                <a:gd name="connsiteX8" fmla="*/ 16293 w 2350108"/>
                <a:gd name="connsiteY8" fmla="*/ 152114 h 9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0108" h="945832">
                  <a:moveTo>
                    <a:pt x="16293" y="152019"/>
                  </a:moveTo>
                  <a:cubicBezTo>
                    <a:pt x="16293" y="152019"/>
                    <a:pt x="-16949" y="437197"/>
                    <a:pt x="11531" y="513302"/>
                  </a:cubicBezTo>
                  <a:lnTo>
                    <a:pt x="1071473" y="945833"/>
                  </a:lnTo>
                  <a:lnTo>
                    <a:pt x="2350109" y="722471"/>
                  </a:lnTo>
                  <a:lnTo>
                    <a:pt x="2221807" y="693992"/>
                  </a:lnTo>
                  <a:lnTo>
                    <a:pt x="2206758" y="386620"/>
                  </a:lnTo>
                  <a:lnTo>
                    <a:pt x="2319057" y="374142"/>
                  </a:lnTo>
                  <a:lnTo>
                    <a:pt x="1042993" y="0"/>
                  </a:lnTo>
                  <a:lnTo>
                    <a:pt x="16293" y="152114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B19D955-96E3-EF85-94EB-3FC02100F0A8}"/>
                </a:ext>
              </a:extLst>
            </p:cNvPr>
            <p:cNvSpPr/>
            <p:nvPr/>
          </p:nvSpPr>
          <p:spPr>
            <a:xfrm>
              <a:off x="9977686" y="1695846"/>
              <a:ext cx="1039882" cy="438445"/>
            </a:xfrm>
            <a:custGeom>
              <a:avLst/>
              <a:gdLst>
                <a:gd name="connsiteX0" fmla="*/ 1186444 w 1195873"/>
                <a:gd name="connsiteY0" fmla="*/ 346 h 504218"/>
                <a:gd name="connsiteX1" fmla="*/ 50397 w 1195873"/>
                <a:gd name="connsiteY1" fmla="*/ 147698 h 504218"/>
                <a:gd name="connsiteX2" fmla="*/ 83639 w 1195873"/>
                <a:gd name="connsiteY2" fmla="*/ 504219 h 504218"/>
                <a:gd name="connsiteX3" fmla="*/ 1195873 w 1195873"/>
                <a:gd name="connsiteY3" fmla="*/ 323624 h 504218"/>
                <a:gd name="connsiteX4" fmla="*/ 1186348 w 1195873"/>
                <a:gd name="connsiteY4" fmla="*/ 441 h 50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873" h="504218">
                  <a:moveTo>
                    <a:pt x="1186444" y="346"/>
                  </a:moveTo>
                  <a:lnTo>
                    <a:pt x="50397" y="147698"/>
                  </a:lnTo>
                  <a:cubicBezTo>
                    <a:pt x="50397" y="147698"/>
                    <a:pt x="-82667" y="399634"/>
                    <a:pt x="83639" y="504219"/>
                  </a:cubicBezTo>
                  <a:lnTo>
                    <a:pt x="1195873" y="323624"/>
                  </a:lnTo>
                  <a:cubicBezTo>
                    <a:pt x="1195873" y="323624"/>
                    <a:pt x="1186348" y="-13846"/>
                    <a:pt x="1186348" y="44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AEF675-DE7A-C401-C44D-F72B631E3C50}"/>
              </a:ext>
            </a:extLst>
          </p:cNvPr>
          <p:cNvGrpSpPr/>
          <p:nvPr/>
        </p:nvGrpSpPr>
        <p:grpSpPr>
          <a:xfrm>
            <a:off x="10154774" y="5753852"/>
            <a:ext cx="1705199" cy="522039"/>
            <a:chOff x="9349468" y="1295610"/>
            <a:chExt cx="1471477" cy="45048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E24F2C-59F5-A47D-DCA8-94E53AD2B6DF}"/>
                </a:ext>
              </a:extLst>
            </p:cNvPr>
            <p:cNvSpPr/>
            <p:nvPr/>
          </p:nvSpPr>
          <p:spPr>
            <a:xfrm>
              <a:off x="9349468" y="1295610"/>
              <a:ext cx="1471477" cy="450486"/>
            </a:xfrm>
            <a:custGeom>
              <a:avLst/>
              <a:gdLst>
                <a:gd name="connsiteX0" fmla="*/ 0 w 1692211"/>
                <a:gd name="connsiteY0" fmla="*/ 109347 h 518064"/>
                <a:gd name="connsiteX1" fmla="*/ 0 w 1692211"/>
                <a:gd name="connsiteY1" fmla="*/ 385000 h 518064"/>
                <a:gd name="connsiteX2" fmla="*/ 1226344 w 1692211"/>
                <a:gd name="connsiteY2" fmla="*/ 518065 h 518064"/>
                <a:gd name="connsiteX3" fmla="*/ 1692212 w 1692211"/>
                <a:gd name="connsiteY3" fmla="*/ 370713 h 518064"/>
                <a:gd name="connsiteX4" fmla="*/ 1630394 w 1692211"/>
                <a:gd name="connsiteY4" fmla="*/ 346996 h 518064"/>
                <a:gd name="connsiteX5" fmla="*/ 1635157 w 1692211"/>
                <a:gd name="connsiteY5" fmla="*/ 123539 h 518064"/>
                <a:gd name="connsiteX6" fmla="*/ 1682687 w 1692211"/>
                <a:gd name="connsiteY6" fmla="*/ 104584 h 518064"/>
                <a:gd name="connsiteX7" fmla="*/ 537115 w 1692211"/>
                <a:gd name="connsiteY7" fmla="*/ 0 h 518064"/>
                <a:gd name="connsiteX8" fmla="*/ 0 w 1692211"/>
                <a:gd name="connsiteY8" fmla="*/ 109347 h 518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2211" h="518064">
                  <a:moveTo>
                    <a:pt x="0" y="109347"/>
                  </a:moveTo>
                  <a:lnTo>
                    <a:pt x="0" y="385000"/>
                  </a:lnTo>
                  <a:lnTo>
                    <a:pt x="1226344" y="518065"/>
                  </a:lnTo>
                  <a:lnTo>
                    <a:pt x="1692212" y="370713"/>
                  </a:lnTo>
                  <a:lnTo>
                    <a:pt x="1630394" y="346996"/>
                  </a:lnTo>
                  <a:lnTo>
                    <a:pt x="1635157" y="123539"/>
                  </a:lnTo>
                  <a:lnTo>
                    <a:pt x="1682687" y="104584"/>
                  </a:lnTo>
                  <a:lnTo>
                    <a:pt x="537115" y="0"/>
                  </a:lnTo>
                  <a:lnTo>
                    <a:pt x="0" y="10934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Georgia" panose="02040502050405020303" pitchFamily="18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93E84A-C9FD-1E25-8C42-36B6506A28AB}"/>
                </a:ext>
              </a:extLst>
            </p:cNvPr>
            <p:cNvSpPr/>
            <p:nvPr/>
          </p:nvSpPr>
          <p:spPr>
            <a:xfrm>
              <a:off x="10411705" y="1393757"/>
              <a:ext cx="380251" cy="327573"/>
            </a:xfrm>
            <a:custGeom>
              <a:avLst/>
              <a:gdLst>
                <a:gd name="connsiteX0" fmla="*/ 437293 w 437292"/>
                <a:gd name="connsiteY0" fmla="*/ 0 h 376713"/>
                <a:gd name="connsiteX1" fmla="*/ 0 w 437292"/>
                <a:gd name="connsiteY1" fmla="*/ 120015 h 376713"/>
                <a:gd name="connsiteX2" fmla="*/ 0 w 437292"/>
                <a:gd name="connsiteY2" fmla="*/ 348234 h 376713"/>
                <a:gd name="connsiteX3" fmla="*/ 0 w 437292"/>
                <a:gd name="connsiteY3" fmla="*/ 376714 h 376713"/>
                <a:gd name="connsiteX4" fmla="*/ 431197 w 437292"/>
                <a:gd name="connsiteY4" fmla="*/ 240125 h 376713"/>
                <a:gd name="connsiteX5" fmla="*/ 437293 w 437292"/>
                <a:gd name="connsiteY5" fmla="*/ 0 h 376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292" h="376713">
                  <a:moveTo>
                    <a:pt x="437293" y="0"/>
                  </a:moveTo>
                  <a:lnTo>
                    <a:pt x="0" y="120015"/>
                  </a:lnTo>
                  <a:lnTo>
                    <a:pt x="0" y="348234"/>
                  </a:lnTo>
                  <a:lnTo>
                    <a:pt x="0" y="376714"/>
                  </a:lnTo>
                  <a:lnTo>
                    <a:pt x="431197" y="240125"/>
                  </a:lnTo>
                  <a:lnTo>
                    <a:pt x="437293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49607E-8A6F-9657-0ED3-3675BC4E3D29}"/>
              </a:ext>
            </a:extLst>
          </p:cNvPr>
          <p:cNvSpPr/>
          <p:nvPr/>
        </p:nvSpPr>
        <p:spPr>
          <a:xfrm rot="5400000" flipH="1" flipV="1">
            <a:off x="10959752" y="5259767"/>
            <a:ext cx="176821" cy="1164992"/>
          </a:xfrm>
          <a:custGeom>
            <a:avLst/>
            <a:gdLst>
              <a:gd name="connsiteX0" fmla="*/ 592232 w 833311"/>
              <a:gd name="connsiteY0" fmla="*/ 770186 h 5490305"/>
              <a:gd name="connsiteX1" fmla="*/ 592232 w 833311"/>
              <a:gd name="connsiteY1" fmla="*/ 450057 h 5490305"/>
              <a:gd name="connsiteX2" fmla="*/ 588215 w 833311"/>
              <a:gd name="connsiteY2" fmla="*/ 78359 h 5490305"/>
              <a:gd name="connsiteX3" fmla="*/ 583527 w 833311"/>
              <a:gd name="connsiteY3" fmla="*/ 26790 h 5490305"/>
              <a:gd name="connsiteX4" fmla="*/ 600268 w 833311"/>
              <a:gd name="connsiteY4" fmla="*/ 26790 h 5490305"/>
              <a:gd name="connsiteX5" fmla="*/ 638439 w 833311"/>
              <a:gd name="connsiteY5" fmla="*/ 92423 h 5490305"/>
              <a:gd name="connsiteX6" fmla="*/ 725495 w 833311"/>
              <a:gd name="connsiteY6" fmla="*/ 612800 h 5490305"/>
              <a:gd name="connsiteX7" fmla="*/ 735539 w 833311"/>
              <a:gd name="connsiteY7" fmla="*/ 742058 h 5490305"/>
              <a:gd name="connsiteX8" fmla="*/ 738218 w 833311"/>
              <a:gd name="connsiteY8" fmla="*/ 770186 h 5490305"/>
              <a:gd name="connsiteX9" fmla="*/ 665225 w 833311"/>
              <a:gd name="connsiteY9" fmla="*/ 770186 h 5490305"/>
              <a:gd name="connsiteX10" fmla="*/ 377942 w 833311"/>
              <a:gd name="connsiteY10" fmla="*/ 796975 h 5490305"/>
              <a:gd name="connsiteX11" fmla="*/ 579509 w 833311"/>
              <a:gd name="connsiteY11" fmla="*/ 796975 h 5490305"/>
              <a:gd name="connsiteX12" fmla="*/ 781746 w 833311"/>
              <a:gd name="connsiteY12" fmla="*/ 796975 h 5490305"/>
              <a:gd name="connsiteX13" fmla="*/ 777058 w 833311"/>
              <a:gd name="connsiteY13" fmla="*/ 745406 h 5490305"/>
              <a:gd name="connsiteX14" fmla="*/ 651162 w 833311"/>
              <a:gd name="connsiteY14" fmla="*/ 44872 h 5490305"/>
              <a:gd name="connsiteX15" fmla="*/ 630403 w 833311"/>
              <a:gd name="connsiteY15" fmla="*/ 0 h 5490305"/>
              <a:gd name="connsiteX16" fmla="*/ 581518 w 833311"/>
              <a:gd name="connsiteY16" fmla="*/ 0 h 5490305"/>
              <a:gd name="connsiteX17" fmla="*/ 531963 w 833311"/>
              <a:gd name="connsiteY17" fmla="*/ 0 h 5490305"/>
              <a:gd name="connsiteX18" fmla="*/ 515891 w 833311"/>
              <a:gd name="connsiteY18" fmla="*/ 32147 h 5490305"/>
              <a:gd name="connsiteX19" fmla="*/ 391335 w 833311"/>
              <a:gd name="connsiteY19" fmla="*/ 673076 h 5490305"/>
              <a:gd name="connsiteX20" fmla="*/ 381290 w 833311"/>
              <a:gd name="connsiteY20" fmla="*/ 772195 h 5490305"/>
              <a:gd name="connsiteX21" fmla="*/ 418123 w 833311"/>
              <a:gd name="connsiteY21" fmla="*/ 3114927 h 5490305"/>
              <a:gd name="connsiteX22" fmla="*/ 418123 w 833311"/>
              <a:gd name="connsiteY22" fmla="*/ 2575797 h 5490305"/>
              <a:gd name="connsiteX23" fmla="*/ 448927 w 833311"/>
              <a:gd name="connsiteY23" fmla="*/ 1013995 h 5490305"/>
              <a:gd name="connsiteX24" fmla="*/ 469017 w 833311"/>
              <a:gd name="connsiteY24" fmla="*/ 934967 h 5490305"/>
              <a:gd name="connsiteX25" fmla="*/ 485089 w 833311"/>
              <a:gd name="connsiteY25" fmla="*/ 934967 h 5490305"/>
              <a:gd name="connsiteX26" fmla="*/ 483750 w 833311"/>
              <a:gd name="connsiteY26" fmla="*/ 2025282 h 5490305"/>
              <a:gd name="connsiteX27" fmla="*/ 481741 w 833311"/>
              <a:gd name="connsiteY27" fmla="*/ 3114927 h 5490305"/>
              <a:gd name="connsiteX28" fmla="*/ 450267 w 833311"/>
              <a:gd name="connsiteY28" fmla="*/ 3114927 h 5490305"/>
              <a:gd name="connsiteX29" fmla="*/ 833311 w 833311"/>
              <a:gd name="connsiteY29" fmla="*/ 3178551 h 5490305"/>
              <a:gd name="connsiteX30" fmla="*/ 833311 w 833311"/>
              <a:gd name="connsiteY30" fmla="*/ 2557715 h 5490305"/>
              <a:gd name="connsiteX31" fmla="*/ 791123 w 833311"/>
              <a:gd name="connsiteY31" fmla="*/ 951710 h 5490305"/>
              <a:gd name="connsiteX32" fmla="*/ 783087 w 833311"/>
              <a:gd name="connsiteY32" fmla="*/ 844554 h 5490305"/>
              <a:gd name="connsiteX33" fmla="*/ 581520 w 833311"/>
              <a:gd name="connsiteY33" fmla="*/ 842545 h 5490305"/>
              <a:gd name="connsiteX34" fmla="*/ 379952 w 833311"/>
              <a:gd name="connsiteY34" fmla="*/ 841205 h 5490305"/>
              <a:gd name="connsiteX35" fmla="*/ 375265 w 833311"/>
              <a:gd name="connsiteY35" fmla="*/ 886077 h 5490305"/>
              <a:gd name="connsiteX36" fmla="*/ 344460 w 833311"/>
              <a:gd name="connsiteY36" fmla="*/ 1417170 h 5490305"/>
              <a:gd name="connsiteX37" fmla="*/ 333076 w 833311"/>
              <a:gd name="connsiteY37" fmla="*/ 3173863 h 5490305"/>
              <a:gd name="connsiteX38" fmla="*/ 587547 w 833311"/>
              <a:gd name="connsiteY38" fmla="*/ 3177882 h 5490305"/>
              <a:gd name="connsiteX39" fmla="*/ 469686 w 833311"/>
              <a:gd name="connsiteY39" fmla="*/ 5070287 h 5490305"/>
              <a:gd name="connsiteX40" fmla="*/ 424819 w 833311"/>
              <a:gd name="connsiteY40" fmla="*/ 5034791 h 5490305"/>
              <a:gd name="connsiteX41" fmla="*/ 418122 w 833311"/>
              <a:gd name="connsiteY41" fmla="*/ 4145394 h 5490305"/>
              <a:gd name="connsiteX42" fmla="*/ 418122 w 833311"/>
              <a:gd name="connsiteY42" fmla="*/ 3275419 h 5490305"/>
              <a:gd name="connsiteX43" fmla="*/ 451605 w 833311"/>
              <a:gd name="connsiteY43" fmla="*/ 3275419 h 5490305"/>
              <a:gd name="connsiteX44" fmla="*/ 485088 w 833311"/>
              <a:gd name="connsiteY44" fmla="*/ 3275419 h 5490305"/>
              <a:gd name="connsiteX45" fmla="*/ 485088 w 833311"/>
              <a:gd name="connsiteY45" fmla="*/ 4172853 h 5490305"/>
              <a:gd name="connsiteX46" fmla="*/ 485088 w 833311"/>
              <a:gd name="connsiteY46" fmla="*/ 5070287 h 5490305"/>
              <a:gd name="connsiteX47" fmla="*/ 271389 w 833311"/>
              <a:gd name="connsiteY47" fmla="*/ 5076838 h 5490305"/>
              <a:gd name="connsiteX48" fmla="*/ 278086 w 833311"/>
              <a:gd name="connsiteY48" fmla="*/ 4917443 h 5490305"/>
              <a:gd name="connsiteX49" fmla="*/ 278086 w 833311"/>
              <a:gd name="connsiteY49" fmla="*/ 4757378 h 5490305"/>
              <a:gd name="connsiteX50" fmla="*/ 243264 w 833311"/>
              <a:gd name="connsiteY50" fmla="*/ 4769433 h 5490305"/>
              <a:gd name="connsiteX51" fmla="*/ 168262 w 833311"/>
              <a:gd name="connsiteY51" fmla="*/ 4774791 h 5490305"/>
              <a:gd name="connsiteX52" fmla="*/ 139467 w 833311"/>
              <a:gd name="connsiteY52" fmla="*/ 4364918 h 5490305"/>
              <a:gd name="connsiteX53" fmla="*/ 168262 w 833311"/>
              <a:gd name="connsiteY53" fmla="*/ 3658357 h 5490305"/>
              <a:gd name="connsiteX54" fmla="*/ 233888 w 833311"/>
              <a:gd name="connsiteY54" fmla="*/ 3637595 h 5490305"/>
              <a:gd name="connsiteX55" fmla="*/ 269380 w 833311"/>
              <a:gd name="connsiteY55" fmla="*/ 3591384 h 5490305"/>
              <a:gd name="connsiteX56" fmla="*/ 210450 w 833311"/>
              <a:gd name="connsiteY56" fmla="*/ 3490255 h 5490305"/>
              <a:gd name="connsiteX57" fmla="*/ 138127 w 833311"/>
              <a:gd name="connsiteY57" fmla="*/ 3523742 h 5490305"/>
              <a:gd name="connsiteX58" fmla="*/ 67813 w 833311"/>
              <a:gd name="connsiteY58" fmla="*/ 4062202 h 5490305"/>
              <a:gd name="connsiteX59" fmla="*/ 12231 w 833311"/>
              <a:gd name="connsiteY59" fmla="*/ 4862525 h 5490305"/>
              <a:gd name="connsiteX60" fmla="*/ 209111 w 833311"/>
              <a:gd name="connsiteY60" fmla="*/ 5048039 h 5490305"/>
              <a:gd name="connsiteX61" fmla="*/ 271389 w 833311"/>
              <a:gd name="connsiteY61" fmla="*/ 5076838 h 5490305"/>
              <a:gd name="connsiteX62" fmla="*/ 483027 w 833311"/>
              <a:gd name="connsiteY62" fmla="*/ 5169531 h 5490305"/>
              <a:gd name="connsiteX63" fmla="*/ 590894 w 833311"/>
              <a:gd name="connsiteY63" fmla="*/ 5168736 h 5490305"/>
              <a:gd name="connsiteX64" fmla="*/ 794471 w 833311"/>
              <a:gd name="connsiteY64" fmla="*/ 5167397 h 5490305"/>
              <a:gd name="connsiteX65" fmla="*/ 813891 w 833311"/>
              <a:gd name="connsiteY65" fmla="*/ 5145296 h 5490305"/>
              <a:gd name="connsiteX66" fmla="*/ 833311 w 833311"/>
              <a:gd name="connsiteY66" fmla="*/ 5123865 h 5490305"/>
              <a:gd name="connsiteX67" fmla="*/ 833311 w 833311"/>
              <a:gd name="connsiteY67" fmla="*/ 4169504 h 5490305"/>
              <a:gd name="connsiteX68" fmla="*/ 833311 w 833311"/>
              <a:gd name="connsiteY68" fmla="*/ 3215144 h 5490305"/>
              <a:gd name="connsiteX69" fmla="*/ 578841 w 833311"/>
              <a:gd name="connsiteY69" fmla="*/ 3215144 h 5490305"/>
              <a:gd name="connsiteX70" fmla="*/ 324370 w 833311"/>
              <a:gd name="connsiteY70" fmla="*/ 3215144 h 5490305"/>
              <a:gd name="connsiteX71" fmla="*/ 324370 w 833311"/>
              <a:gd name="connsiteY71" fmla="*/ 4159458 h 5490305"/>
              <a:gd name="connsiteX72" fmla="*/ 365219 w 833311"/>
              <a:gd name="connsiteY72" fmla="*/ 5159360 h 5490305"/>
              <a:gd name="connsiteX73" fmla="*/ 483027 w 833311"/>
              <a:gd name="connsiteY73" fmla="*/ 5169531 h 5490305"/>
              <a:gd name="connsiteX74" fmla="*/ 639776 w 833311"/>
              <a:gd name="connsiteY74" fmla="*/ 5463516 h 5490305"/>
              <a:gd name="connsiteX75" fmla="*/ 605623 w 833311"/>
              <a:gd name="connsiteY75" fmla="*/ 5452131 h 5490305"/>
              <a:gd name="connsiteX76" fmla="*/ 603614 w 833311"/>
              <a:gd name="connsiteY76" fmla="*/ 5337608 h 5490305"/>
              <a:gd name="connsiteX77" fmla="*/ 602275 w 833311"/>
              <a:gd name="connsiteY77" fmla="*/ 5235809 h 5490305"/>
              <a:gd name="connsiteX78" fmla="*/ 661205 w 833311"/>
              <a:gd name="connsiteY78" fmla="*/ 5235809 h 5490305"/>
              <a:gd name="connsiteX79" fmla="*/ 719465 w 833311"/>
              <a:gd name="connsiteY79" fmla="*/ 5235809 h 5490305"/>
              <a:gd name="connsiteX80" fmla="*/ 719465 w 833311"/>
              <a:gd name="connsiteY80" fmla="*/ 5319525 h 5490305"/>
              <a:gd name="connsiteX81" fmla="*/ 687321 w 833311"/>
              <a:gd name="connsiteY81" fmla="*/ 5456149 h 5490305"/>
              <a:gd name="connsiteX82" fmla="*/ 639776 w 833311"/>
              <a:gd name="connsiteY82" fmla="*/ 5463516 h 5490305"/>
              <a:gd name="connsiteX83" fmla="*/ 463655 w 833311"/>
              <a:gd name="connsiteY83" fmla="*/ 5490305 h 5490305"/>
              <a:gd name="connsiteX84" fmla="*/ 580176 w 833311"/>
              <a:gd name="connsiteY84" fmla="*/ 5490305 h 5490305"/>
              <a:gd name="connsiteX85" fmla="*/ 746251 w 833311"/>
              <a:gd name="connsiteY85" fmla="*/ 5319525 h 5490305"/>
              <a:gd name="connsiteX86" fmla="*/ 746251 w 833311"/>
              <a:gd name="connsiteY86" fmla="*/ 5215717 h 5490305"/>
              <a:gd name="connsiteX87" fmla="*/ 582185 w 833311"/>
              <a:gd name="connsiteY87" fmla="*/ 5215717 h 5490305"/>
              <a:gd name="connsiteX88" fmla="*/ 418118 w 833311"/>
              <a:gd name="connsiteY88" fmla="*/ 5215717 h 5490305"/>
              <a:gd name="connsiteX89" fmla="*/ 418118 w 833311"/>
              <a:gd name="connsiteY89" fmla="*/ 5330241 h 5490305"/>
              <a:gd name="connsiteX90" fmla="*/ 418118 w 833311"/>
              <a:gd name="connsiteY90" fmla="*/ 5444764 h 5490305"/>
              <a:gd name="connsiteX91" fmla="*/ 440887 w 833311"/>
              <a:gd name="connsiteY91" fmla="*/ 5467535 h 5490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833311" h="5490305">
                <a:moveTo>
                  <a:pt x="592232" y="770186"/>
                </a:moveTo>
                <a:lnTo>
                  <a:pt x="592232" y="450057"/>
                </a:lnTo>
                <a:cubicBezTo>
                  <a:pt x="592232" y="273249"/>
                  <a:pt x="590224" y="106487"/>
                  <a:pt x="588215" y="78359"/>
                </a:cubicBezTo>
                <a:lnTo>
                  <a:pt x="583527" y="26790"/>
                </a:lnTo>
                <a:lnTo>
                  <a:pt x="600268" y="26790"/>
                </a:lnTo>
                <a:cubicBezTo>
                  <a:pt x="615671" y="26790"/>
                  <a:pt x="619019" y="32817"/>
                  <a:pt x="638439" y="92423"/>
                </a:cubicBezTo>
                <a:cubicBezTo>
                  <a:pt x="681297" y="224359"/>
                  <a:pt x="709423" y="393130"/>
                  <a:pt x="725495" y="612800"/>
                </a:cubicBezTo>
                <a:cubicBezTo>
                  <a:pt x="730182" y="668388"/>
                  <a:pt x="734200" y="725984"/>
                  <a:pt x="735539" y="742058"/>
                </a:cubicBezTo>
                <a:lnTo>
                  <a:pt x="738218" y="770186"/>
                </a:lnTo>
                <a:lnTo>
                  <a:pt x="665225" y="770186"/>
                </a:lnTo>
                <a:close/>
                <a:moveTo>
                  <a:pt x="377942" y="796975"/>
                </a:moveTo>
                <a:lnTo>
                  <a:pt x="579509" y="796975"/>
                </a:lnTo>
                <a:lnTo>
                  <a:pt x="781746" y="796975"/>
                </a:lnTo>
                <a:lnTo>
                  <a:pt x="777058" y="745406"/>
                </a:lnTo>
                <a:cubicBezTo>
                  <a:pt x="749602" y="428626"/>
                  <a:pt x="699378" y="150689"/>
                  <a:pt x="651162" y="44872"/>
                </a:cubicBezTo>
                <a:lnTo>
                  <a:pt x="630403" y="0"/>
                </a:lnTo>
                <a:lnTo>
                  <a:pt x="581518" y="0"/>
                </a:lnTo>
                <a:lnTo>
                  <a:pt x="531963" y="0"/>
                </a:lnTo>
                <a:lnTo>
                  <a:pt x="515891" y="32147"/>
                </a:lnTo>
                <a:cubicBezTo>
                  <a:pt x="469015" y="125239"/>
                  <a:pt x="419461" y="380405"/>
                  <a:pt x="391335" y="673076"/>
                </a:cubicBezTo>
                <a:cubicBezTo>
                  <a:pt x="387317" y="713929"/>
                  <a:pt x="382629" y="758131"/>
                  <a:pt x="381290" y="772195"/>
                </a:cubicBezTo>
                <a:close/>
                <a:moveTo>
                  <a:pt x="418123" y="3114927"/>
                </a:moveTo>
                <a:lnTo>
                  <a:pt x="418123" y="2575797"/>
                </a:lnTo>
                <a:cubicBezTo>
                  <a:pt x="418123" y="1909419"/>
                  <a:pt x="428837" y="1385693"/>
                  <a:pt x="448927" y="1013995"/>
                </a:cubicBezTo>
                <a:cubicBezTo>
                  <a:pt x="453615" y="936307"/>
                  <a:pt x="453615" y="934967"/>
                  <a:pt x="469017" y="934967"/>
                </a:cubicBezTo>
                <a:lnTo>
                  <a:pt x="485089" y="934967"/>
                </a:lnTo>
                <a:lnTo>
                  <a:pt x="483750" y="2025282"/>
                </a:lnTo>
                <a:lnTo>
                  <a:pt x="481741" y="3114927"/>
                </a:lnTo>
                <a:lnTo>
                  <a:pt x="450267" y="3114927"/>
                </a:lnTo>
                <a:close/>
                <a:moveTo>
                  <a:pt x="833311" y="3178551"/>
                </a:moveTo>
                <a:lnTo>
                  <a:pt x="833311" y="2557715"/>
                </a:lnTo>
                <a:cubicBezTo>
                  <a:pt x="833311" y="1802933"/>
                  <a:pt x="821927" y="1371629"/>
                  <a:pt x="791123" y="951710"/>
                </a:cubicBezTo>
                <a:lnTo>
                  <a:pt x="783087" y="844554"/>
                </a:lnTo>
                <a:lnTo>
                  <a:pt x="581520" y="842545"/>
                </a:lnTo>
                <a:lnTo>
                  <a:pt x="379952" y="841205"/>
                </a:lnTo>
                <a:lnTo>
                  <a:pt x="375265" y="886077"/>
                </a:lnTo>
                <a:cubicBezTo>
                  <a:pt x="368568" y="964435"/>
                  <a:pt x="351827" y="1245720"/>
                  <a:pt x="344460" y="1417170"/>
                </a:cubicBezTo>
                <a:cubicBezTo>
                  <a:pt x="324371" y="1893346"/>
                  <a:pt x="315665" y="3167166"/>
                  <a:pt x="333076" y="3173863"/>
                </a:cubicBezTo>
                <a:cubicBezTo>
                  <a:pt x="337094" y="3175872"/>
                  <a:pt x="451606" y="3177882"/>
                  <a:pt x="587547" y="3177882"/>
                </a:cubicBezTo>
                <a:close/>
                <a:moveTo>
                  <a:pt x="469686" y="5070287"/>
                </a:moveTo>
                <a:cubicBezTo>
                  <a:pt x="448927" y="5070287"/>
                  <a:pt x="433525" y="5057562"/>
                  <a:pt x="424819" y="5034791"/>
                </a:cubicBezTo>
                <a:cubicBezTo>
                  <a:pt x="420131" y="5022066"/>
                  <a:pt x="418122" y="4734084"/>
                  <a:pt x="418122" y="4145394"/>
                </a:cubicBezTo>
                <a:lnTo>
                  <a:pt x="418122" y="3275419"/>
                </a:lnTo>
                <a:lnTo>
                  <a:pt x="451605" y="3275419"/>
                </a:lnTo>
                <a:lnTo>
                  <a:pt x="485088" y="3275419"/>
                </a:lnTo>
                <a:lnTo>
                  <a:pt x="485088" y="4172853"/>
                </a:lnTo>
                <a:lnTo>
                  <a:pt x="485088" y="5070287"/>
                </a:lnTo>
                <a:close/>
                <a:moveTo>
                  <a:pt x="271389" y="5076838"/>
                </a:moveTo>
                <a:cubicBezTo>
                  <a:pt x="275407" y="5076838"/>
                  <a:pt x="278086" y="5014553"/>
                  <a:pt x="278086" y="4917443"/>
                </a:cubicBezTo>
                <a:lnTo>
                  <a:pt x="278086" y="4757378"/>
                </a:lnTo>
                <a:lnTo>
                  <a:pt x="243264" y="4769433"/>
                </a:lnTo>
                <a:cubicBezTo>
                  <a:pt x="201075" y="4784167"/>
                  <a:pt x="190361" y="4784837"/>
                  <a:pt x="168262" y="4774791"/>
                </a:cubicBezTo>
                <a:cubicBezTo>
                  <a:pt x="136118" y="4760057"/>
                  <a:pt x="135449" y="4754029"/>
                  <a:pt x="139467" y="4364918"/>
                </a:cubicBezTo>
                <a:cubicBezTo>
                  <a:pt x="144154" y="3928926"/>
                  <a:pt x="154199" y="3681127"/>
                  <a:pt x="168262" y="3658357"/>
                </a:cubicBezTo>
                <a:cubicBezTo>
                  <a:pt x="181655" y="3637595"/>
                  <a:pt x="201075" y="3631568"/>
                  <a:pt x="233888" y="3637595"/>
                </a:cubicBezTo>
                <a:cubicBezTo>
                  <a:pt x="268041" y="3643623"/>
                  <a:pt x="272729" y="3637595"/>
                  <a:pt x="269380" y="3591384"/>
                </a:cubicBezTo>
                <a:cubicBezTo>
                  <a:pt x="266702" y="3551870"/>
                  <a:pt x="240585" y="3506998"/>
                  <a:pt x="210450" y="3490255"/>
                </a:cubicBezTo>
                <a:cubicBezTo>
                  <a:pt x="185673" y="3476191"/>
                  <a:pt x="156878" y="3489586"/>
                  <a:pt x="138127" y="3523742"/>
                </a:cubicBezTo>
                <a:cubicBezTo>
                  <a:pt x="120716" y="3553879"/>
                  <a:pt x="121386" y="3550531"/>
                  <a:pt x="67813" y="4062202"/>
                </a:cubicBezTo>
                <a:cubicBezTo>
                  <a:pt x="-7858" y="4778809"/>
                  <a:pt x="-9867" y="4807608"/>
                  <a:pt x="12231" y="4862525"/>
                </a:cubicBezTo>
                <a:cubicBezTo>
                  <a:pt x="41027" y="4932177"/>
                  <a:pt x="109332" y="4996470"/>
                  <a:pt x="209111" y="5048039"/>
                </a:cubicBezTo>
                <a:cubicBezTo>
                  <a:pt x="239915" y="5064113"/>
                  <a:pt x="268041" y="5076838"/>
                  <a:pt x="271389" y="5076838"/>
                </a:cubicBezTo>
                <a:close/>
                <a:moveTo>
                  <a:pt x="483027" y="5169531"/>
                </a:moveTo>
                <a:cubicBezTo>
                  <a:pt x="510996" y="5169531"/>
                  <a:pt x="546195" y="5169238"/>
                  <a:pt x="590894" y="5168736"/>
                </a:cubicBezTo>
                <a:lnTo>
                  <a:pt x="794471" y="5167397"/>
                </a:lnTo>
                <a:lnTo>
                  <a:pt x="813891" y="5145296"/>
                </a:lnTo>
                <a:lnTo>
                  <a:pt x="833311" y="5123865"/>
                </a:lnTo>
                <a:lnTo>
                  <a:pt x="833311" y="4169504"/>
                </a:lnTo>
                <a:lnTo>
                  <a:pt x="833311" y="3215144"/>
                </a:lnTo>
                <a:lnTo>
                  <a:pt x="578841" y="3215144"/>
                </a:lnTo>
                <a:lnTo>
                  <a:pt x="324370" y="3215144"/>
                </a:lnTo>
                <a:lnTo>
                  <a:pt x="324370" y="4159458"/>
                </a:lnTo>
                <a:cubicBezTo>
                  <a:pt x="324370" y="5197535"/>
                  <a:pt x="321692" y="5137929"/>
                  <a:pt x="365219" y="5159360"/>
                </a:cubicBezTo>
                <a:cubicBezTo>
                  <a:pt x="380286" y="5166894"/>
                  <a:pt x="399121" y="5169532"/>
                  <a:pt x="483027" y="5169531"/>
                </a:cubicBezTo>
                <a:close/>
                <a:moveTo>
                  <a:pt x="639776" y="5463516"/>
                </a:moveTo>
                <a:cubicBezTo>
                  <a:pt x="611650" y="5463516"/>
                  <a:pt x="605623" y="5461507"/>
                  <a:pt x="605623" y="5452131"/>
                </a:cubicBezTo>
                <a:cubicBezTo>
                  <a:pt x="605623" y="5445434"/>
                  <a:pt x="604953" y="5393865"/>
                  <a:pt x="603614" y="5337608"/>
                </a:cubicBezTo>
                <a:lnTo>
                  <a:pt x="602275" y="5235809"/>
                </a:lnTo>
                <a:lnTo>
                  <a:pt x="661205" y="5235809"/>
                </a:lnTo>
                <a:lnTo>
                  <a:pt x="719465" y="5235809"/>
                </a:lnTo>
                <a:lnTo>
                  <a:pt x="719465" y="5319525"/>
                </a:lnTo>
                <a:cubicBezTo>
                  <a:pt x="719465" y="5409938"/>
                  <a:pt x="711429" y="5443425"/>
                  <a:pt x="687321" y="5456149"/>
                </a:cubicBezTo>
                <a:cubicBezTo>
                  <a:pt x="679285" y="5460168"/>
                  <a:pt x="658526" y="5463516"/>
                  <a:pt x="639776" y="5463516"/>
                </a:cubicBezTo>
                <a:close/>
                <a:moveTo>
                  <a:pt x="463655" y="5490305"/>
                </a:moveTo>
                <a:lnTo>
                  <a:pt x="580176" y="5490305"/>
                </a:lnTo>
                <a:cubicBezTo>
                  <a:pt x="744912" y="5490305"/>
                  <a:pt x="746251" y="5488966"/>
                  <a:pt x="746251" y="5319525"/>
                </a:cubicBezTo>
                <a:lnTo>
                  <a:pt x="746251" y="5215717"/>
                </a:lnTo>
                <a:lnTo>
                  <a:pt x="582185" y="5215717"/>
                </a:lnTo>
                <a:lnTo>
                  <a:pt x="418118" y="5215717"/>
                </a:lnTo>
                <a:lnTo>
                  <a:pt x="418118" y="5330241"/>
                </a:lnTo>
                <a:lnTo>
                  <a:pt x="418118" y="5444764"/>
                </a:lnTo>
                <a:lnTo>
                  <a:pt x="440887" y="5467535"/>
                </a:lnTo>
                <a:close/>
              </a:path>
            </a:pathLst>
          </a:custGeom>
          <a:solidFill>
            <a:schemeClr val="accent6"/>
          </a:solidFill>
          <a:ln w="670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66C4D28-ACD5-4E58-AD56-F7FFE90B7466}"/>
              </a:ext>
            </a:extLst>
          </p:cNvPr>
          <p:cNvSpPr/>
          <p:nvPr/>
        </p:nvSpPr>
        <p:spPr bwMode="auto">
          <a:xfrm>
            <a:off x="2868298" y="1708509"/>
            <a:ext cx="5913980" cy="34457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IN" dirty="0">
              <a:latin typeface="Georgia" panose="02040502050405020303" pitchFamily="18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C961FC0-59D5-474A-83FE-96C189C72D57}"/>
              </a:ext>
            </a:extLst>
          </p:cNvPr>
          <p:cNvGrpSpPr/>
          <p:nvPr/>
        </p:nvGrpSpPr>
        <p:grpSpPr>
          <a:xfrm>
            <a:off x="1999815" y="4625673"/>
            <a:ext cx="2063240" cy="572161"/>
            <a:chOff x="2412193" y="4051936"/>
            <a:chExt cx="2063240" cy="572161"/>
          </a:xfrm>
        </p:grpSpPr>
        <p:sp>
          <p:nvSpPr>
            <p:cNvPr id="59" name="Freeform: Shape 2284">
              <a:extLst>
                <a:ext uri="{FF2B5EF4-FFF2-40B4-BE49-F238E27FC236}">
                  <a16:creationId xmlns:a16="http://schemas.microsoft.com/office/drawing/2014/main" id="{220AFCBE-B804-467C-B4DA-BE9EDE10E728}"/>
                </a:ext>
              </a:extLst>
            </p:cNvPr>
            <p:cNvSpPr/>
            <p:nvPr/>
          </p:nvSpPr>
          <p:spPr>
            <a:xfrm>
              <a:off x="2416720" y="4051936"/>
              <a:ext cx="2058713" cy="572161"/>
            </a:xfrm>
            <a:custGeom>
              <a:avLst/>
              <a:gdLst>
                <a:gd name="connsiteX0" fmla="*/ 49180 w 2754492"/>
                <a:gd name="connsiteY0" fmla="*/ 166145 h 765535"/>
                <a:gd name="connsiteX1" fmla="*/ 42546 w 2754492"/>
                <a:gd name="connsiteY1" fmla="*/ 228882 h 765535"/>
                <a:gd name="connsiteX2" fmla="*/ 1661594 w 2754492"/>
                <a:gd name="connsiteY2" fmla="*/ 334309 h 765535"/>
                <a:gd name="connsiteX3" fmla="*/ 1667363 w 2754492"/>
                <a:gd name="connsiteY3" fmla="*/ 568383 h 765535"/>
                <a:gd name="connsiteX4" fmla="*/ 1637653 w 2754492"/>
                <a:gd name="connsiteY4" fmla="*/ 689530 h 765535"/>
                <a:gd name="connsiteX5" fmla="*/ 713760 w 2754492"/>
                <a:gd name="connsiteY5" fmla="*/ 613236 h 765535"/>
                <a:gd name="connsiteX6" fmla="*/ 87543 w 2754492"/>
                <a:gd name="connsiteY6" fmla="*/ 568527 h 765535"/>
                <a:gd name="connsiteX7" fmla="*/ 96053 w 2754492"/>
                <a:gd name="connsiteY7" fmla="*/ 524107 h 765535"/>
                <a:gd name="connsiteX8" fmla="*/ 5625 w 2754492"/>
                <a:gd name="connsiteY8" fmla="*/ 558143 h 765535"/>
                <a:gd name="connsiteX9" fmla="*/ 0 w 2754492"/>
                <a:gd name="connsiteY9" fmla="*/ 620592 h 765535"/>
                <a:gd name="connsiteX10" fmla="*/ 1676160 w 2754492"/>
                <a:gd name="connsiteY10" fmla="*/ 765536 h 765535"/>
                <a:gd name="connsiteX11" fmla="*/ 2713845 w 2754492"/>
                <a:gd name="connsiteY11" fmla="*/ 371230 h 765535"/>
                <a:gd name="connsiteX12" fmla="*/ 2751055 w 2754492"/>
                <a:gd name="connsiteY12" fmla="*/ 167587 h 765535"/>
                <a:gd name="connsiteX13" fmla="*/ 2716585 w 2754492"/>
                <a:gd name="connsiteY13" fmla="*/ 20913 h 765535"/>
                <a:gd name="connsiteX14" fmla="*/ 2639282 w 2754492"/>
                <a:gd name="connsiteY14" fmla="*/ 0 h 765535"/>
                <a:gd name="connsiteX15" fmla="*/ 126051 w 2754492"/>
                <a:gd name="connsiteY15" fmla="*/ 151434 h 765535"/>
                <a:gd name="connsiteX16" fmla="*/ 49180 w 2754492"/>
                <a:gd name="connsiteY16" fmla="*/ 166289 h 765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54492" h="765535">
                  <a:moveTo>
                    <a:pt x="49180" y="166145"/>
                  </a:moveTo>
                  <a:lnTo>
                    <a:pt x="42546" y="228882"/>
                  </a:lnTo>
                  <a:lnTo>
                    <a:pt x="1661594" y="334309"/>
                  </a:lnTo>
                  <a:cubicBezTo>
                    <a:pt x="1661594" y="334309"/>
                    <a:pt x="1667363" y="523241"/>
                    <a:pt x="1667363" y="568383"/>
                  </a:cubicBezTo>
                  <a:cubicBezTo>
                    <a:pt x="1667363" y="613525"/>
                    <a:pt x="1637653" y="689530"/>
                    <a:pt x="1637653" y="689530"/>
                  </a:cubicBezTo>
                  <a:lnTo>
                    <a:pt x="713760" y="613236"/>
                  </a:lnTo>
                  <a:cubicBezTo>
                    <a:pt x="713760" y="613236"/>
                    <a:pt x="87543" y="574152"/>
                    <a:pt x="87543" y="568527"/>
                  </a:cubicBezTo>
                  <a:cubicBezTo>
                    <a:pt x="87543" y="562903"/>
                    <a:pt x="96053" y="524107"/>
                    <a:pt x="96053" y="524107"/>
                  </a:cubicBezTo>
                  <a:lnTo>
                    <a:pt x="5625" y="558143"/>
                  </a:lnTo>
                  <a:lnTo>
                    <a:pt x="0" y="620592"/>
                  </a:lnTo>
                  <a:lnTo>
                    <a:pt x="1676160" y="765536"/>
                  </a:lnTo>
                  <a:lnTo>
                    <a:pt x="2713845" y="371230"/>
                  </a:lnTo>
                  <a:cubicBezTo>
                    <a:pt x="2713845" y="371230"/>
                    <a:pt x="2768506" y="241862"/>
                    <a:pt x="2751055" y="167587"/>
                  </a:cubicBezTo>
                  <a:cubicBezTo>
                    <a:pt x="2733460" y="93312"/>
                    <a:pt x="2716585" y="20913"/>
                    <a:pt x="2716585" y="20913"/>
                  </a:cubicBezTo>
                  <a:lnTo>
                    <a:pt x="2639282" y="0"/>
                  </a:lnTo>
                  <a:lnTo>
                    <a:pt x="126051" y="151434"/>
                  </a:lnTo>
                  <a:lnTo>
                    <a:pt x="49180" y="166289"/>
                  </a:lnTo>
                  <a:close/>
                </a:path>
              </a:pathLst>
            </a:custGeom>
            <a:solidFill>
              <a:srgbClr val="23685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  <p:sp>
          <p:nvSpPr>
            <p:cNvPr id="60" name="Freeform: Shape 2292">
              <a:extLst>
                <a:ext uri="{FF2B5EF4-FFF2-40B4-BE49-F238E27FC236}">
                  <a16:creationId xmlns:a16="http://schemas.microsoft.com/office/drawing/2014/main" id="{6DFFB800-31A8-4E23-BA0A-C68CFA3DC3DA}"/>
                </a:ext>
              </a:extLst>
            </p:cNvPr>
            <p:cNvSpPr/>
            <p:nvPr/>
          </p:nvSpPr>
          <p:spPr>
            <a:xfrm>
              <a:off x="2482258" y="4227745"/>
              <a:ext cx="1183454" cy="340184"/>
            </a:xfrm>
            <a:custGeom>
              <a:avLst/>
              <a:gdLst>
                <a:gd name="connsiteX0" fmla="*/ 8509 w 1583424"/>
                <a:gd name="connsiteY0" fmla="*/ 0 h 455156"/>
                <a:gd name="connsiteX1" fmla="*/ 21201 w 1583424"/>
                <a:gd name="connsiteY1" fmla="*/ 215469 h 455156"/>
                <a:gd name="connsiteX2" fmla="*/ 0 w 1583424"/>
                <a:gd name="connsiteY2" fmla="*/ 333155 h 455156"/>
                <a:gd name="connsiteX3" fmla="*/ 1550109 w 1583424"/>
                <a:gd name="connsiteY3" fmla="*/ 454158 h 455156"/>
                <a:gd name="connsiteX4" fmla="*/ 1583425 w 1583424"/>
                <a:gd name="connsiteY4" fmla="*/ 277053 h 455156"/>
                <a:gd name="connsiteX5" fmla="*/ 1574195 w 1583424"/>
                <a:gd name="connsiteY5" fmla="*/ 98937 h 455156"/>
                <a:gd name="connsiteX6" fmla="*/ 569104 w 1583424"/>
                <a:gd name="connsiteY6" fmla="*/ 38219 h 455156"/>
                <a:gd name="connsiteX7" fmla="*/ 8653 w 1583424"/>
                <a:gd name="connsiteY7" fmla="*/ 0 h 45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3424" h="455156">
                  <a:moveTo>
                    <a:pt x="8509" y="0"/>
                  </a:moveTo>
                  <a:cubicBezTo>
                    <a:pt x="21201" y="61439"/>
                    <a:pt x="35767" y="161818"/>
                    <a:pt x="21201" y="215469"/>
                  </a:cubicBezTo>
                  <a:cubicBezTo>
                    <a:pt x="6634" y="269120"/>
                    <a:pt x="0" y="333155"/>
                    <a:pt x="0" y="333155"/>
                  </a:cubicBezTo>
                  <a:cubicBezTo>
                    <a:pt x="0" y="333155"/>
                    <a:pt x="1550109" y="468004"/>
                    <a:pt x="1550109" y="454158"/>
                  </a:cubicBezTo>
                  <a:cubicBezTo>
                    <a:pt x="1550109" y="440313"/>
                    <a:pt x="1583425" y="359548"/>
                    <a:pt x="1583425" y="277053"/>
                  </a:cubicBezTo>
                  <a:cubicBezTo>
                    <a:pt x="1583425" y="194557"/>
                    <a:pt x="1574195" y="98937"/>
                    <a:pt x="1574195" y="98937"/>
                  </a:cubicBezTo>
                  <a:lnTo>
                    <a:pt x="569104" y="38219"/>
                  </a:lnTo>
                  <a:lnTo>
                    <a:pt x="8653" y="0"/>
                  </a:lnTo>
                  <a:close/>
                </a:path>
              </a:pathLst>
            </a:custGeom>
            <a:solidFill>
              <a:srgbClr val="F7F5DC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  <p:sp>
          <p:nvSpPr>
            <p:cNvPr id="61" name="Freeform: Shape 2299">
              <a:extLst>
                <a:ext uri="{FF2B5EF4-FFF2-40B4-BE49-F238E27FC236}">
                  <a16:creationId xmlns:a16="http://schemas.microsoft.com/office/drawing/2014/main" id="{C2FC70DC-7A11-41F9-B0B1-201D44FF2EFA}"/>
                </a:ext>
              </a:extLst>
            </p:cNvPr>
            <p:cNvSpPr/>
            <p:nvPr/>
          </p:nvSpPr>
          <p:spPr>
            <a:xfrm>
              <a:off x="2488725" y="4227853"/>
              <a:ext cx="1173214" cy="339330"/>
            </a:xfrm>
            <a:custGeom>
              <a:avLst/>
              <a:gdLst>
                <a:gd name="connsiteX0" fmla="*/ 16153 w 1569723"/>
                <a:gd name="connsiteY0" fmla="*/ 54084 h 454014"/>
                <a:gd name="connsiteX1" fmla="*/ 1448432 w 1569723"/>
                <a:gd name="connsiteY1" fmla="*/ 201768 h 454014"/>
                <a:gd name="connsiteX2" fmla="*/ 1541456 w 1569723"/>
                <a:gd name="connsiteY2" fmla="*/ 454014 h 454014"/>
                <a:gd name="connsiteX3" fmla="*/ 1569724 w 1569723"/>
                <a:gd name="connsiteY3" fmla="*/ 254121 h 454014"/>
                <a:gd name="connsiteX4" fmla="*/ 1565397 w 1569723"/>
                <a:gd name="connsiteY4" fmla="*/ 98937 h 454014"/>
                <a:gd name="connsiteX5" fmla="*/ 184605 w 1569723"/>
                <a:gd name="connsiteY5" fmla="*/ 9086 h 454014"/>
                <a:gd name="connsiteX6" fmla="*/ 0 w 1569723"/>
                <a:gd name="connsiteY6" fmla="*/ 0 h 454014"/>
                <a:gd name="connsiteX7" fmla="*/ 16297 w 1569723"/>
                <a:gd name="connsiteY7" fmla="*/ 54228 h 45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9723" h="454014">
                  <a:moveTo>
                    <a:pt x="16153" y="54084"/>
                  </a:moveTo>
                  <a:cubicBezTo>
                    <a:pt x="238833" y="63891"/>
                    <a:pt x="1376465" y="129656"/>
                    <a:pt x="1448432" y="201768"/>
                  </a:cubicBezTo>
                  <a:cubicBezTo>
                    <a:pt x="1520399" y="273735"/>
                    <a:pt x="1541456" y="454014"/>
                    <a:pt x="1541456" y="454014"/>
                  </a:cubicBezTo>
                  <a:cubicBezTo>
                    <a:pt x="1541456" y="454014"/>
                    <a:pt x="1569724" y="356231"/>
                    <a:pt x="1569724" y="254121"/>
                  </a:cubicBezTo>
                  <a:cubicBezTo>
                    <a:pt x="1569724" y="152011"/>
                    <a:pt x="1565397" y="98937"/>
                    <a:pt x="1565397" y="98937"/>
                  </a:cubicBezTo>
                  <a:lnTo>
                    <a:pt x="184605" y="9086"/>
                  </a:lnTo>
                  <a:lnTo>
                    <a:pt x="0" y="0"/>
                  </a:lnTo>
                  <a:lnTo>
                    <a:pt x="16297" y="54228"/>
                  </a:lnTo>
                  <a:close/>
                </a:path>
              </a:pathLst>
            </a:custGeom>
            <a:solidFill>
              <a:srgbClr val="EAD3A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  <p:grpSp>
          <p:nvGrpSpPr>
            <p:cNvPr id="62" name="Graphic 4">
              <a:extLst>
                <a:ext uri="{FF2B5EF4-FFF2-40B4-BE49-F238E27FC236}">
                  <a16:creationId xmlns:a16="http://schemas.microsoft.com/office/drawing/2014/main" id="{ABDAD96D-581E-4711-8ED7-A7A7048F1090}"/>
                </a:ext>
              </a:extLst>
            </p:cNvPr>
            <p:cNvGrpSpPr/>
            <p:nvPr/>
          </p:nvGrpSpPr>
          <p:grpSpPr>
            <a:xfrm>
              <a:off x="2412193" y="4176436"/>
              <a:ext cx="43272" cy="348790"/>
              <a:chOff x="4821068" y="4317709"/>
              <a:chExt cx="57897" cy="466671"/>
            </a:xfrm>
            <a:solidFill>
              <a:srgbClr val="253529"/>
            </a:solidFill>
          </p:grpSpPr>
          <p:sp>
            <p:nvSpPr>
              <p:cNvPr id="65" name="Freeform: Shape 2282">
                <a:extLst>
                  <a:ext uri="{FF2B5EF4-FFF2-40B4-BE49-F238E27FC236}">
                    <a16:creationId xmlns:a16="http://schemas.microsoft.com/office/drawing/2014/main" id="{C4B9B9D6-C97E-4E1A-A1C7-D0A9105162F2}"/>
                  </a:ext>
                </a:extLst>
              </p:cNvPr>
              <p:cNvSpPr/>
              <p:nvPr/>
            </p:nvSpPr>
            <p:spPr>
              <a:xfrm>
                <a:off x="4821068" y="4704010"/>
                <a:ext cx="14188" cy="80370"/>
              </a:xfrm>
              <a:custGeom>
                <a:avLst/>
                <a:gdLst>
                  <a:gd name="connsiteX0" fmla="*/ 11249 w 14188"/>
                  <a:gd name="connsiteY0" fmla="*/ 216 h 80370"/>
                  <a:gd name="connsiteX1" fmla="*/ 5192 w 14188"/>
                  <a:gd name="connsiteY1" fmla="*/ 15648 h 80370"/>
                  <a:gd name="connsiteX2" fmla="*/ 2308 w 14188"/>
                  <a:gd name="connsiteY2" fmla="*/ 35551 h 80370"/>
                  <a:gd name="connsiteX3" fmla="*/ 0 w 14188"/>
                  <a:gd name="connsiteY3" fmla="*/ 75645 h 80370"/>
                  <a:gd name="connsiteX4" fmla="*/ 9951 w 14188"/>
                  <a:gd name="connsiteY4" fmla="*/ 75356 h 80370"/>
                  <a:gd name="connsiteX5" fmla="*/ 7355 w 14188"/>
                  <a:gd name="connsiteY5" fmla="*/ 66126 h 80370"/>
                  <a:gd name="connsiteX6" fmla="*/ 5048 w 14188"/>
                  <a:gd name="connsiteY6" fmla="*/ 65838 h 80370"/>
                  <a:gd name="connsiteX7" fmla="*/ 0 w 14188"/>
                  <a:gd name="connsiteY7" fmla="*/ 74203 h 80370"/>
                  <a:gd name="connsiteX8" fmla="*/ 9807 w 14188"/>
                  <a:gd name="connsiteY8" fmla="*/ 75356 h 80370"/>
                  <a:gd name="connsiteX9" fmla="*/ 11249 w 14188"/>
                  <a:gd name="connsiteY9" fmla="*/ 35839 h 80370"/>
                  <a:gd name="connsiteX10" fmla="*/ 13124 w 14188"/>
                  <a:gd name="connsiteY10" fmla="*/ 16514 h 80370"/>
                  <a:gd name="connsiteX11" fmla="*/ 12259 w 14188"/>
                  <a:gd name="connsiteY11" fmla="*/ 216 h 80370"/>
                  <a:gd name="connsiteX12" fmla="*/ 10961 w 14188"/>
                  <a:gd name="connsiteY12" fmla="*/ 216 h 80370"/>
                  <a:gd name="connsiteX13" fmla="*/ 10961 w 14188"/>
                  <a:gd name="connsiteY13" fmla="*/ 216 h 80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188" h="80370">
                    <a:moveTo>
                      <a:pt x="11249" y="216"/>
                    </a:moveTo>
                    <a:cubicBezTo>
                      <a:pt x="6634" y="2524"/>
                      <a:pt x="6057" y="11177"/>
                      <a:pt x="5192" y="15648"/>
                    </a:cubicBezTo>
                    <a:cubicBezTo>
                      <a:pt x="3894" y="22138"/>
                      <a:pt x="3029" y="28917"/>
                      <a:pt x="2308" y="35551"/>
                    </a:cubicBezTo>
                    <a:cubicBezTo>
                      <a:pt x="865" y="48819"/>
                      <a:pt x="144" y="62232"/>
                      <a:pt x="0" y="75645"/>
                    </a:cubicBezTo>
                    <a:cubicBezTo>
                      <a:pt x="0" y="82135"/>
                      <a:pt x="10096" y="81847"/>
                      <a:pt x="9951" y="75356"/>
                    </a:cubicBezTo>
                    <a:cubicBezTo>
                      <a:pt x="9951" y="72184"/>
                      <a:pt x="9519" y="68722"/>
                      <a:pt x="7355" y="66126"/>
                    </a:cubicBezTo>
                    <a:cubicBezTo>
                      <a:pt x="6779" y="65549"/>
                      <a:pt x="5769" y="65405"/>
                      <a:pt x="5048" y="65838"/>
                    </a:cubicBezTo>
                    <a:cubicBezTo>
                      <a:pt x="2308" y="67569"/>
                      <a:pt x="1010" y="71030"/>
                      <a:pt x="0" y="74203"/>
                    </a:cubicBezTo>
                    <a:cubicBezTo>
                      <a:pt x="3317" y="74636"/>
                      <a:pt x="6490" y="74924"/>
                      <a:pt x="9807" y="75356"/>
                    </a:cubicBezTo>
                    <a:cubicBezTo>
                      <a:pt x="9807" y="62232"/>
                      <a:pt x="10240" y="48964"/>
                      <a:pt x="11249" y="35839"/>
                    </a:cubicBezTo>
                    <a:cubicBezTo>
                      <a:pt x="11826" y="29349"/>
                      <a:pt x="12547" y="23004"/>
                      <a:pt x="13124" y="16514"/>
                    </a:cubicBezTo>
                    <a:cubicBezTo>
                      <a:pt x="13557" y="11754"/>
                      <a:pt x="15720" y="4110"/>
                      <a:pt x="12259" y="216"/>
                    </a:cubicBezTo>
                    <a:cubicBezTo>
                      <a:pt x="11971" y="-72"/>
                      <a:pt x="11394" y="-72"/>
                      <a:pt x="10961" y="216"/>
                    </a:cubicBezTo>
                    <a:lnTo>
                      <a:pt x="10961" y="216"/>
                    </a:lnTo>
                    <a:close/>
                  </a:path>
                </a:pathLst>
              </a:custGeom>
              <a:solidFill>
                <a:srgbClr val="25352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Georgia" panose="02040502050405020303" pitchFamily="18" charset="0"/>
                </a:endParaRPr>
              </a:p>
            </p:txBody>
          </p:sp>
          <p:sp>
            <p:nvSpPr>
              <p:cNvPr id="66" name="Freeform: Shape 2283">
                <a:extLst>
                  <a:ext uri="{FF2B5EF4-FFF2-40B4-BE49-F238E27FC236}">
                    <a16:creationId xmlns:a16="http://schemas.microsoft.com/office/drawing/2014/main" id="{9E94CE62-A061-423A-AAEC-F9DBC4E8BBDB}"/>
                  </a:ext>
                </a:extLst>
              </p:cNvPr>
              <p:cNvSpPr/>
              <p:nvPr/>
            </p:nvSpPr>
            <p:spPr>
              <a:xfrm>
                <a:off x="4866273" y="4317709"/>
                <a:ext cx="12692" cy="64208"/>
              </a:xfrm>
              <a:custGeom>
                <a:avLst/>
                <a:gdLst>
                  <a:gd name="connsiteX0" fmla="*/ 7580 w 12692"/>
                  <a:gd name="connsiteY0" fmla="*/ 0 h 64208"/>
                  <a:gd name="connsiteX1" fmla="*/ 7003 w 12692"/>
                  <a:gd name="connsiteY1" fmla="*/ 289 h 64208"/>
                  <a:gd name="connsiteX2" fmla="*/ 5850 w 12692"/>
                  <a:gd name="connsiteY2" fmla="*/ 2452 h 64208"/>
                  <a:gd name="connsiteX3" fmla="*/ 4119 w 12692"/>
                  <a:gd name="connsiteY3" fmla="*/ 11394 h 64208"/>
                  <a:gd name="connsiteX4" fmla="*/ 3831 w 12692"/>
                  <a:gd name="connsiteY4" fmla="*/ 20191 h 64208"/>
                  <a:gd name="connsiteX5" fmla="*/ 2533 w 12692"/>
                  <a:gd name="connsiteY5" fmla="*/ 36633 h 64208"/>
                  <a:gd name="connsiteX6" fmla="*/ 81 w 12692"/>
                  <a:gd name="connsiteY6" fmla="*/ 52930 h 64208"/>
                  <a:gd name="connsiteX7" fmla="*/ 369 w 12692"/>
                  <a:gd name="connsiteY7" fmla="*/ 57545 h 64208"/>
                  <a:gd name="connsiteX8" fmla="*/ 81 w 12692"/>
                  <a:gd name="connsiteY8" fmla="*/ 59997 h 64208"/>
                  <a:gd name="connsiteX9" fmla="*/ 2821 w 12692"/>
                  <a:gd name="connsiteY9" fmla="*/ 64179 h 64208"/>
                  <a:gd name="connsiteX10" fmla="*/ 6859 w 12692"/>
                  <a:gd name="connsiteY10" fmla="*/ 60718 h 64208"/>
                  <a:gd name="connsiteX11" fmla="*/ 9599 w 12692"/>
                  <a:gd name="connsiteY11" fmla="*/ 52930 h 64208"/>
                  <a:gd name="connsiteX12" fmla="*/ 11619 w 12692"/>
                  <a:gd name="connsiteY12" fmla="*/ 36488 h 64208"/>
                  <a:gd name="connsiteX13" fmla="*/ 12628 w 12692"/>
                  <a:gd name="connsiteY13" fmla="*/ 20047 h 64208"/>
                  <a:gd name="connsiteX14" fmla="*/ 12628 w 12692"/>
                  <a:gd name="connsiteY14" fmla="*/ 11826 h 64208"/>
                  <a:gd name="connsiteX15" fmla="*/ 11907 w 12692"/>
                  <a:gd name="connsiteY15" fmla="*/ 7211 h 64208"/>
                  <a:gd name="connsiteX16" fmla="*/ 10465 w 12692"/>
                  <a:gd name="connsiteY16" fmla="*/ 2452 h 64208"/>
                  <a:gd name="connsiteX17" fmla="*/ 8590 w 12692"/>
                  <a:gd name="connsiteY17" fmla="*/ 144 h 64208"/>
                  <a:gd name="connsiteX18" fmla="*/ 7148 w 12692"/>
                  <a:gd name="connsiteY18" fmla="*/ 144 h 64208"/>
                  <a:gd name="connsiteX19" fmla="*/ 7148 w 12692"/>
                  <a:gd name="connsiteY19" fmla="*/ 144 h 64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692" h="64208">
                    <a:moveTo>
                      <a:pt x="7580" y="0"/>
                    </a:moveTo>
                    <a:cubicBezTo>
                      <a:pt x="7580" y="0"/>
                      <a:pt x="7292" y="144"/>
                      <a:pt x="7003" y="289"/>
                    </a:cubicBezTo>
                    <a:cubicBezTo>
                      <a:pt x="6138" y="721"/>
                      <a:pt x="5850" y="1731"/>
                      <a:pt x="5850" y="2452"/>
                    </a:cubicBezTo>
                    <a:cubicBezTo>
                      <a:pt x="5705" y="5481"/>
                      <a:pt x="4407" y="8365"/>
                      <a:pt x="4119" y="11394"/>
                    </a:cubicBezTo>
                    <a:cubicBezTo>
                      <a:pt x="3975" y="14278"/>
                      <a:pt x="4119" y="17307"/>
                      <a:pt x="3831" y="20191"/>
                    </a:cubicBezTo>
                    <a:cubicBezTo>
                      <a:pt x="3542" y="25672"/>
                      <a:pt x="3254" y="31152"/>
                      <a:pt x="2533" y="36633"/>
                    </a:cubicBezTo>
                    <a:cubicBezTo>
                      <a:pt x="1956" y="42113"/>
                      <a:pt x="802" y="47594"/>
                      <a:pt x="81" y="52930"/>
                    </a:cubicBezTo>
                    <a:cubicBezTo>
                      <a:pt x="-208" y="54661"/>
                      <a:pt x="369" y="55959"/>
                      <a:pt x="369" y="57545"/>
                    </a:cubicBezTo>
                    <a:cubicBezTo>
                      <a:pt x="369" y="58410"/>
                      <a:pt x="81" y="59132"/>
                      <a:pt x="81" y="59997"/>
                    </a:cubicBezTo>
                    <a:cubicBezTo>
                      <a:pt x="81" y="61872"/>
                      <a:pt x="802" y="63891"/>
                      <a:pt x="2821" y="64179"/>
                    </a:cubicBezTo>
                    <a:cubicBezTo>
                      <a:pt x="5129" y="64468"/>
                      <a:pt x="6138" y="62593"/>
                      <a:pt x="6859" y="60718"/>
                    </a:cubicBezTo>
                    <a:cubicBezTo>
                      <a:pt x="7869" y="58122"/>
                      <a:pt x="9167" y="55814"/>
                      <a:pt x="9599" y="52930"/>
                    </a:cubicBezTo>
                    <a:cubicBezTo>
                      <a:pt x="10465" y="47450"/>
                      <a:pt x="11186" y="41969"/>
                      <a:pt x="11619" y="36488"/>
                    </a:cubicBezTo>
                    <a:cubicBezTo>
                      <a:pt x="12051" y="31008"/>
                      <a:pt x="12484" y="25528"/>
                      <a:pt x="12628" y="20047"/>
                    </a:cubicBezTo>
                    <a:cubicBezTo>
                      <a:pt x="12628" y="17307"/>
                      <a:pt x="12772" y="14566"/>
                      <a:pt x="12628" y="11826"/>
                    </a:cubicBezTo>
                    <a:cubicBezTo>
                      <a:pt x="12628" y="10240"/>
                      <a:pt x="12340" y="8798"/>
                      <a:pt x="11907" y="7211"/>
                    </a:cubicBezTo>
                    <a:cubicBezTo>
                      <a:pt x="11474" y="5625"/>
                      <a:pt x="10753" y="4038"/>
                      <a:pt x="10465" y="2452"/>
                    </a:cubicBezTo>
                    <a:cubicBezTo>
                      <a:pt x="10321" y="1298"/>
                      <a:pt x="9744" y="433"/>
                      <a:pt x="8590" y="144"/>
                    </a:cubicBezTo>
                    <a:cubicBezTo>
                      <a:pt x="8013" y="0"/>
                      <a:pt x="7725" y="0"/>
                      <a:pt x="7148" y="144"/>
                    </a:cubicBezTo>
                    <a:lnTo>
                      <a:pt x="7148" y="144"/>
                    </a:lnTo>
                    <a:close/>
                  </a:path>
                </a:pathLst>
              </a:custGeom>
              <a:solidFill>
                <a:srgbClr val="1D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63" name="Freeform: Shape 2280">
              <a:extLst>
                <a:ext uri="{FF2B5EF4-FFF2-40B4-BE49-F238E27FC236}">
                  <a16:creationId xmlns:a16="http://schemas.microsoft.com/office/drawing/2014/main" id="{7C3BA119-B5A6-41EA-B11A-CC1FC3E328E2}"/>
                </a:ext>
              </a:extLst>
            </p:cNvPr>
            <p:cNvSpPr/>
            <p:nvPr/>
          </p:nvSpPr>
          <p:spPr>
            <a:xfrm>
              <a:off x="2494722" y="4264933"/>
              <a:ext cx="60444" cy="13485"/>
            </a:xfrm>
            <a:custGeom>
              <a:avLst/>
              <a:gdLst>
                <a:gd name="connsiteX0" fmla="*/ 10438 w 80872"/>
                <a:gd name="connsiteY0" fmla="*/ 4904 h 18042"/>
                <a:gd name="connsiteX1" fmla="*/ 8996 w 80872"/>
                <a:gd name="connsiteY1" fmla="*/ 4327 h 18042"/>
                <a:gd name="connsiteX2" fmla="*/ 4525 w 80872"/>
                <a:gd name="connsiteY2" fmla="*/ 8942 h 18042"/>
                <a:gd name="connsiteX3" fmla="*/ 77358 w 80872"/>
                <a:gd name="connsiteY3" fmla="*/ 18028 h 18042"/>
                <a:gd name="connsiteX4" fmla="*/ 79377 w 80872"/>
                <a:gd name="connsiteY4" fmla="*/ 12836 h 18042"/>
                <a:gd name="connsiteX5" fmla="*/ 70723 w 80872"/>
                <a:gd name="connsiteY5" fmla="*/ 9807 h 18042"/>
                <a:gd name="connsiteX6" fmla="*/ 62791 w 80872"/>
                <a:gd name="connsiteY6" fmla="*/ 7067 h 18042"/>
                <a:gd name="connsiteX7" fmla="*/ 43465 w 80872"/>
                <a:gd name="connsiteY7" fmla="*/ 3317 h 18042"/>
                <a:gd name="connsiteX8" fmla="*/ 4381 w 80872"/>
                <a:gd name="connsiteY8" fmla="*/ 0 h 18042"/>
                <a:gd name="connsiteX9" fmla="*/ 631 w 80872"/>
                <a:gd name="connsiteY9" fmla="*/ 6923 h 18042"/>
                <a:gd name="connsiteX10" fmla="*/ 8419 w 80872"/>
                <a:gd name="connsiteY10" fmla="*/ 6779 h 18042"/>
                <a:gd name="connsiteX11" fmla="*/ 10294 w 80872"/>
                <a:gd name="connsiteY11" fmla="*/ 6057 h 18042"/>
                <a:gd name="connsiteX12" fmla="*/ 10294 w 80872"/>
                <a:gd name="connsiteY12" fmla="*/ 5048 h 18042"/>
                <a:gd name="connsiteX13" fmla="*/ 10294 w 80872"/>
                <a:gd name="connsiteY13" fmla="*/ 5048 h 1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872" h="18042">
                  <a:moveTo>
                    <a:pt x="10438" y="4904"/>
                  </a:moveTo>
                  <a:lnTo>
                    <a:pt x="8996" y="4327"/>
                  </a:lnTo>
                  <a:cubicBezTo>
                    <a:pt x="7554" y="5913"/>
                    <a:pt x="6111" y="7499"/>
                    <a:pt x="4525" y="8942"/>
                  </a:cubicBezTo>
                  <a:cubicBezTo>
                    <a:pt x="28899" y="10817"/>
                    <a:pt x="53128" y="15288"/>
                    <a:pt x="77358" y="18028"/>
                  </a:cubicBezTo>
                  <a:cubicBezTo>
                    <a:pt x="80098" y="18316"/>
                    <a:pt x="82550" y="14134"/>
                    <a:pt x="79377" y="12836"/>
                  </a:cubicBezTo>
                  <a:cubicBezTo>
                    <a:pt x="76492" y="11682"/>
                    <a:pt x="73608" y="10672"/>
                    <a:pt x="70723" y="9807"/>
                  </a:cubicBezTo>
                  <a:cubicBezTo>
                    <a:pt x="67983" y="8942"/>
                    <a:pt x="65676" y="7644"/>
                    <a:pt x="62791" y="7067"/>
                  </a:cubicBezTo>
                  <a:cubicBezTo>
                    <a:pt x="56445" y="5480"/>
                    <a:pt x="49955" y="4182"/>
                    <a:pt x="43465" y="3317"/>
                  </a:cubicBezTo>
                  <a:cubicBezTo>
                    <a:pt x="30485" y="1298"/>
                    <a:pt x="17361" y="288"/>
                    <a:pt x="4381" y="0"/>
                  </a:cubicBezTo>
                  <a:cubicBezTo>
                    <a:pt x="919" y="0"/>
                    <a:pt x="-1100" y="4038"/>
                    <a:pt x="631" y="6923"/>
                  </a:cubicBezTo>
                  <a:cubicBezTo>
                    <a:pt x="2362" y="9663"/>
                    <a:pt x="6977" y="9807"/>
                    <a:pt x="8419" y="6779"/>
                  </a:cubicBezTo>
                  <a:cubicBezTo>
                    <a:pt x="8996" y="6346"/>
                    <a:pt x="9573" y="6057"/>
                    <a:pt x="10294" y="6057"/>
                  </a:cubicBezTo>
                  <a:cubicBezTo>
                    <a:pt x="10871" y="6057"/>
                    <a:pt x="10727" y="5192"/>
                    <a:pt x="10294" y="5048"/>
                  </a:cubicBezTo>
                  <a:lnTo>
                    <a:pt x="10294" y="504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  <p:sp>
          <p:nvSpPr>
            <p:cNvPr id="64" name="Freeform: Shape 2281">
              <a:extLst>
                <a:ext uri="{FF2B5EF4-FFF2-40B4-BE49-F238E27FC236}">
                  <a16:creationId xmlns:a16="http://schemas.microsoft.com/office/drawing/2014/main" id="{F7A8A8AE-7DCB-4DC1-AAEE-F0FD9EAFBF12}"/>
                </a:ext>
              </a:extLst>
            </p:cNvPr>
            <p:cNvSpPr/>
            <p:nvPr/>
          </p:nvSpPr>
          <p:spPr>
            <a:xfrm>
              <a:off x="3260609" y="4328854"/>
              <a:ext cx="121788" cy="13103"/>
            </a:xfrm>
            <a:custGeom>
              <a:avLst/>
              <a:gdLst>
                <a:gd name="connsiteX0" fmla="*/ 459 w 162949"/>
                <a:gd name="connsiteY0" fmla="*/ 1010 h 17531"/>
                <a:gd name="connsiteX1" fmla="*/ 79781 w 162949"/>
                <a:gd name="connsiteY1" fmla="*/ 13268 h 17531"/>
                <a:gd name="connsiteX2" fmla="*/ 120164 w 162949"/>
                <a:gd name="connsiteY2" fmla="*/ 16441 h 17531"/>
                <a:gd name="connsiteX3" fmla="*/ 161700 w 162949"/>
                <a:gd name="connsiteY3" fmla="*/ 16874 h 17531"/>
                <a:gd name="connsiteX4" fmla="*/ 161988 w 162949"/>
                <a:gd name="connsiteY4" fmla="*/ 14278 h 17531"/>
                <a:gd name="connsiteX5" fmla="*/ 123337 w 162949"/>
                <a:gd name="connsiteY5" fmla="*/ 12259 h 17531"/>
                <a:gd name="connsiteX6" fmla="*/ 82954 w 162949"/>
                <a:gd name="connsiteY6" fmla="*/ 9519 h 17531"/>
                <a:gd name="connsiteX7" fmla="*/ 603 w 162949"/>
                <a:gd name="connsiteY7" fmla="*/ 0 h 17531"/>
                <a:gd name="connsiteX8" fmla="*/ 315 w 162949"/>
                <a:gd name="connsiteY8" fmla="*/ 1010 h 17531"/>
                <a:gd name="connsiteX9" fmla="*/ 315 w 162949"/>
                <a:gd name="connsiteY9" fmla="*/ 1010 h 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949" h="17531">
                  <a:moveTo>
                    <a:pt x="459" y="1010"/>
                  </a:moveTo>
                  <a:cubicBezTo>
                    <a:pt x="26707" y="6346"/>
                    <a:pt x="53100" y="10528"/>
                    <a:pt x="79781" y="13268"/>
                  </a:cubicBezTo>
                  <a:cubicBezTo>
                    <a:pt x="93194" y="14567"/>
                    <a:pt x="106751" y="15720"/>
                    <a:pt x="120164" y="16441"/>
                  </a:cubicBezTo>
                  <a:cubicBezTo>
                    <a:pt x="133865" y="17018"/>
                    <a:pt x="148143" y="18316"/>
                    <a:pt x="161700" y="16874"/>
                  </a:cubicBezTo>
                  <a:cubicBezTo>
                    <a:pt x="162998" y="16730"/>
                    <a:pt x="163575" y="14422"/>
                    <a:pt x="161988" y="14278"/>
                  </a:cubicBezTo>
                  <a:cubicBezTo>
                    <a:pt x="149297" y="12547"/>
                    <a:pt x="136173" y="12980"/>
                    <a:pt x="123337" y="12259"/>
                  </a:cubicBezTo>
                  <a:cubicBezTo>
                    <a:pt x="109924" y="11538"/>
                    <a:pt x="96367" y="10673"/>
                    <a:pt x="82954" y="9519"/>
                  </a:cubicBezTo>
                  <a:cubicBezTo>
                    <a:pt x="55408" y="7211"/>
                    <a:pt x="28005" y="4183"/>
                    <a:pt x="603" y="0"/>
                  </a:cubicBezTo>
                  <a:cubicBezTo>
                    <a:pt x="26" y="0"/>
                    <a:pt x="-262" y="865"/>
                    <a:pt x="315" y="1010"/>
                  </a:cubicBezTo>
                  <a:lnTo>
                    <a:pt x="315" y="101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B978482-5241-471F-98D3-EBC42D177787}"/>
              </a:ext>
            </a:extLst>
          </p:cNvPr>
          <p:cNvGrpSpPr/>
          <p:nvPr/>
        </p:nvGrpSpPr>
        <p:grpSpPr>
          <a:xfrm>
            <a:off x="2027003" y="4416232"/>
            <a:ext cx="2015481" cy="380786"/>
            <a:chOff x="2439381" y="3842495"/>
            <a:chExt cx="2015481" cy="380786"/>
          </a:xfrm>
        </p:grpSpPr>
        <p:sp>
          <p:nvSpPr>
            <p:cNvPr id="68" name="Freeform: Shape 2285">
              <a:extLst>
                <a:ext uri="{FF2B5EF4-FFF2-40B4-BE49-F238E27FC236}">
                  <a16:creationId xmlns:a16="http://schemas.microsoft.com/office/drawing/2014/main" id="{5DFAEC32-12EB-4942-897B-C62659DA1631}"/>
                </a:ext>
              </a:extLst>
            </p:cNvPr>
            <p:cNvSpPr/>
            <p:nvPr/>
          </p:nvSpPr>
          <p:spPr>
            <a:xfrm>
              <a:off x="2439381" y="3842495"/>
              <a:ext cx="2015481" cy="380786"/>
            </a:xfrm>
            <a:custGeom>
              <a:avLst/>
              <a:gdLst>
                <a:gd name="connsiteX0" fmla="*/ 24917 w 2696649"/>
                <a:gd name="connsiteY0" fmla="*/ 110186 h 509480"/>
                <a:gd name="connsiteX1" fmla="*/ 9485 w 2696649"/>
                <a:gd name="connsiteY1" fmla="*/ 336184 h 509480"/>
                <a:gd name="connsiteX2" fmla="*/ 46839 w 2696649"/>
                <a:gd name="connsiteY2" fmla="*/ 425891 h 509480"/>
                <a:gd name="connsiteX3" fmla="*/ 1658243 w 2696649"/>
                <a:gd name="connsiteY3" fmla="*/ 509396 h 509480"/>
                <a:gd name="connsiteX4" fmla="*/ 2696649 w 2696649"/>
                <a:gd name="connsiteY4" fmla="*/ 255419 h 509480"/>
                <a:gd name="connsiteX5" fmla="*/ 2692467 w 2696649"/>
                <a:gd name="connsiteY5" fmla="*/ 230324 h 509480"/>
                <a:gd name="connsiteX6" fmla="*/ 1651465 w 2696649"/>
                <a:gd name="connsiteY6" fmla="*/ 447668 h 509480"/>
                <a:gd name="connsiteX7" fmla="*/ 67175 w 2696649"/>
                <a:gd name="connsiteY7" fmla="*/ 389402 h 509480"/>
                <a:gd name="connsiteX8" fmla="*/ 51454 w 2696649"/>
                <a:gd name="connsiteY8" fmla="*/ 213594 h 509480"/>
                <a:gd name="connsiteX9" fmla="*/ 72078 w 2696649"/>
                <a:gd name="connsiteY9" fmla="*/ 155184 h 509480"/>
                <a:gd name="connsiteX10" fmla="*/ 1624062 w 2696649"/>
                <a:gd name="connsiteY10" fmla="*/ 213018 h 509480"/>
                <a:gd name="connsiteX11" fmla="*/ 2650642 w 2696649"/>
                <a:gd name="connsiteY11" fmla="*/ 59276 h 509480"/>
                <a:gd name="connsiteX12" fmla="*/ 2650642 w 2696649"/>
                <a:gd name="connsiteY12" fmla="*/ 21489 h 509480"/>
                <a:gd name="connsiteX13" fmla="*/ 2577377 w 2696649"/>
                <a:gd name="connsiteY13" fmla="*/ 0 h 509480"/>
                <a:gd name="connsiteX14" fmla="*/ 166400 w 2696649"/>
                <a:gd name="connsiteY14" fmla="*/ 66631 h 509480"/>
                <a:gd name="connsiteX15" fmla="*/ 24917 w 2696649"/>
                <a:gd name="connsiteY15" fmla="*/ 110331 h 50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96649" h="509480">
                  <a:moveTo>
                    <a:pt x="24917" y="110186"/>
                  </a:moveTo>
                  <a:cubicBezTo>
                    <a:pt x="-12869" y="217200"/>
                    <a:pt x="1409" y="310656"/>
                    <a:pt x="9485" y="336184"/>
                  </a:cubicBezTo>
                  <a:cubicBezTo>
                    <a:pt x="17562" y="361711"/>
                    <a:pt x="46839" y="425891"/>
                    <a:pt x="46839" y="425891"/>
                  </a:cubicBezTo>
                  <a:cubicBezTo>
                    <a:pt x="46839" y="425891"/>
                    <a:pt x="1658243" y="512569"/>
                    <a:pt x="1658243" y="509396"/>
                  </a:cubicBezTo>
                  <a:cubicBezTo>
                    <a:pt x="1658243" y="506223"/>
                    <a:pt x="2697082" y="258592"/>
                    <a:pt x="2696649" y="255419"/>
                  </a:cubicBezTo>
                  <a:cubicBezTo>
                    <a:pt x="2696217" y="252246"/>
                    <a:pt x="2692467" y="230324"/>
                    <a:pt x="2692467" y="230324"/>
                  </a:cubicBezTo>
                  <a:lnTo>
                    <a:pt x="1651465" y="447668"/>
                  </a:lnTo>
                  <a:lnTo>
                    <a:pt x="67175" y="389402"/>
                  </a:lnTo>
                  <a:cubicBezTo>
                    <a:pt x="67175" y="389402"/>
                    <a:pt x="41791" y="250804"/>
                    <a:pt x="51454" y="213594"/>
                  </a:cubicBezTo>
                  <a:cubicBezTo>
                    <a:pt x="61117" y="176385"/>
                    <a:pt x="72078" y="155184"/>
                    <a:pt x="72078" y="155184"/>
                  </a:cubicBezTo>
                  <a:lnTo>
                    <a:pt x="1624062" y="213018"/>
                  </a:lnTo>
                  <a:lnTo>
                    <a:pt x="2650642" y="59276"/>
                  </a:lnTo>
                  <a:cubicBezTo>
                    <a:pt x="2650642" y="59276"/>
                    <a:pt x="2654248" y="24085"/>
                    <a:pt x="2650642" y="21489"/>
                  </a:cubicBezTo>
                  <a:cubicBezTo>
                    <a:pt x="2647037" y="18893"/>
                    <a:pt x="2577377" y="0"/>
                    <a:pt x="2577377" y="0"/>
                  </a:cubicBezTo>
                  <a:lnTo>
                    <a:pt x="166400" y="66631"/>
                  </a:lnTo>
                  <a:lnTo>
                    <a:pt x="24917" y="110331"/>
                  </a:lnTo>
                  <a:close/>
                </a:path>
              </a:pathLst>
            </a:custGeom>
            <a:solidFill>
              <a:srgbClr val="6AA378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  <p:sp>
          <p:nvSpPr>
            <p:cNvPr id="69" name="Freeform: Shape 2291">
              <a:extLst>
                <a:ext uri="{FF2B5EF4-FFF2-40B4-BE49-F238E27FC236}">
                  <a16:creationId xmlns:a16="http://schemas.microsoft.com/office/drawing/2014/main" id="{AE530433-BACF-407F-BB99-BB55A4E8A320}"/>
                </a:ext>
              </a:extLst>
            </p:cNvPr>
            <p:cNvSpPr/>
            <p:nvPr/>
          </p:nvSpPr>
          <p:spPr>
            <a:xfrm>
              <a:off x="2477574" y="3884966"/>
              <a:ext cx="1920697" cy="290284"/>
            </a:xfrm>
            <a:custGeom>
              <a:avLst/>
              <a:gdLst>
                <a:gd name="connsiteX0" fmla="*/ 15641 w 2569831"/>
                <a:gd name="connsiteY0" fmla="*/ 103696 h 388392"/>
                <a:gd name="connsiteX1" fmla="*/ 16939 w 2569831"/>
                <a:gd name="connsiteY1" fmla="*/ 335607 h 388392"/>
                <a:gd name="connsiteX2" fmla="*/ 1530993 w 2569831"/>
                <a:gd name="connsiteY2" fmla="*/ 388393 h 388392"/>
                <a:gd name="connsiteX3" fmla="*/ 1671754 w 2569831"/>
                <a:gd name="connsiteY3" fmla="*/ 378730 h 388392"/>
                <a:gd name="connsiteX4" fmla="*/ 2556996 w 2569831"/>
                <a:gd name="connsiteY4" fmla="*/ 181433 h 388392"/>
                <a:gd name="connsiteX5" fmla="*/ 2544015 w 2569831"/>
                <a:gd name="connsiteY5" fmla="*/ 81197 h 388392"/>
                <a:gd name="connsiteX6" fmla="*/ 2569831 w 2569831"/>
                <a:gd name="connsiteY6" fmla="*/ 0 h 388392"/>
                <a:gd name="connsiteX7" fmla="*/ 2246483 w 2569831"/>
                <a:gd name="connsiteY7" fmla="*/ 44709 h 388392"/>
                <a:gd name="connsiteX8" fmla="*/ 1929192 w 2569831"/>
                <a:gd name="connsiteY8" fmla="*/ 106725 h 388392"/>
                <a:gd name="connsiteX9" fmla="*/ 1673918 w 2569831"/>
                <a:gd name="connsiteY9" fmla="*/ 143646 h 388392"/>
                <a:gd name="connsiteX10" fmla="*/ 1597479 w 2569831"/>
                <a:gd name="connsiteY10" fmla="*/ 147973 h 388392"/>
                <a:gd name="connsiteX11" fmla="*/ 1092987 w 2569831"/>
                <a:gd name="connsiteY11" fmla="*/ 143646 h 388392"/>
                <a:gd name="connsiteX12" fmla="*/ 163325 w 2569831"/>
                <a:gd name="connsiteY12" fmla="*/ 102831 h 388392"/>
                <a:gd name="connsiteX13" fmla="*/ 15785 w 2569831"/>
                <a:gd name="connsiteY13" fmla="*/ 103696 h 388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69831" h="388392">
                  <a:moveTo>
                    <a:pt x="15641" y="103696"/>
                  </a:moveTo>
                  <a:cubicBezTo>
                    <a:pt x="-13636" y="169895"/>
                    <a:pt x="4969" y="323637"/>
                    <a:pt x="16939" y="335607"/>
                  </a:cubicBezTo>
                  <a:lnTo>
                    <a:pt x="1530993" y="388393"/>
                  </a:lnTo>
                  <a:lnTo>
                    <a:pt x="1671754" y="378730"/>
                  </a:lnTo>
                  <a:lnTo>
                    <a:pt x="2556996" y="181433"/>
                  </a:lnTo>
                  <a:cubicBezTo>
                    <a:pt x="2556996" y="181433"/>
                    <a:pt x="2534497" y="115811"/>
                    <a:pt x="2544015" y="81197"/>
                  </a:cubicBezTo>
                  <a:cubicBezTo>
                    <a:pt x="2553534" y="46440"/>
                    <a:pt x="2569831" y="0"/>
                    <a:pt x="2569831" y="0"/>
                  </a:cubicBezTo>
                  <a:lnTo>
                    <a:pt x="2246483" y="44709"/>
                  </a:lnTo>
                  <a:lnTo>
                    <a:pt x="1929192" y="106725"/>
                  </a:lnTo>
                  <a:lnTo>
                    <a:pt x="1673918" y="143646"/>
                  </a:lnTo>
                  <a:lnTo>
                    <a:pt x="1597479" y="147973"/>
                  </a:lnTo>
                  <a:cubicBezTo>
                    <a:pt x="1597479" y="147973"/>
                    <a:pt x="1085776" y="143646"/>
                    <a:pt x="1092987" y="143646"/>
                  </a:cubicBezTo>
                  <a:cubicBezTo>
                    <a:pt x="1100198" y="143646"/>
                    <a:pt x="163325" y="102831"/>
                    <a:pt x="163325" y="102831"/>
                  </a:cubicBezTo>
                  <a:lnTo>
                    <a:pt x="15785" y="103696"/>
                  </a:lnTo>
                  <a:close/>
                </a:path>
              </a:pathLst>
            </a:custGeom>
            <a:solidFill>
              <a:srgbClr val="F7F5DC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  <p:sp>
          <p:nvSpPr>
            <p:cNvPr id="70" name="Freeform: Shape 2298">
              <a:extLst>
                <a:ext uri="{FF2B5EF4-FFF2-40B4-BE49-F238E27FC236}">
                  <a16:creationId xmlns:a16="http://schemas.microsoft.com/office/drawing/2014/main" id="{93C7B271-84CB-4B37-952B-A364588D1DA4}"/>
                </a:ext>
              </a:extLst>
            </p:cNvPr>
            <p:cNvSpPr/>
            <p:nvPr/>
          </p:nvSpPr>
          <p:spPr>
            <a:xfrm>
              <a:off x="2476976" y="3890031"/>
              <a:ext cx="1921295" cy="196721"/>
            </a:xfrm>
            <a:custGeom>
              <a:avLst/>
              <a:gdLst>
                <a:gd name="connsiteX0" fmla="*/ 2570632 w 2570631"/>
                <a:gd name="connsiteY0" fmla="*/ 144 h 263207"/>
                <a:gd name="connsiteX1" fmla="*/ 2546402 w 2570631"/>
                <a:gd name="connsiteY1" fmla="*/ 83938 h 263207"/>
                <a:gd name="connsiteX2" fmla="*/ 1496891 w 2570631"/>
                <a:gd name="connsiteY2" fmla="*/ 263207 h 263207"/>
                <a:gd name="connsiteX3" fmla="*/ 0 w 2570631"/>
                <a:gd name="connsiteY3" fmla="*/ 201768 h 263207"/>
                <a:gd name="connsiteX4" fmla="*/ 21778 w 2570631"/>
                <a:gd name="connsiteY4" fmla="*/ 91582 h 263207"/>
                <a:gd name="connsiteX5" fmla="*/ 1298007 w 2570631"/>
                <a:gd name="connsiteY5" fmla="*/ 144223 h 263207"/>
                <a:gd name="connsiteX6" fmla="*/ 1598136 w 2570631"/>
                <a:gd name="connsiteY6" fmla="*/ 141194 h 263207"/>
                <a:gd name="connsiteX7" fmla="*/ 2421938 w 2570631"/>
                <a:gd name="connsiteY7" fmla="*/ 10817 h 263207"/>
                <a:gd name="connsiteX8" fmla="*/ 2570632 w 2570631"/>
                <a:gd name="connsiteY8" fmla="*/ 0 h 26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0631" h="263207">
                  <a:moveTo>
                    <a:pt x="2570632" y="144"/>
                  </a:moveTo>
                  <a:cubicBezTo>
                    <a:pt x="2570632" y="144"/>
                    <a:pt x="2546402" y="52353"/>
                    <a:pt x="2546402" y="83938"/>
                  </a:cubicBezTo>
                  <a:cubicBezTo>
                    <a:pt x="2546402" y="115523"/>
                    <a:pt x="1496891" y="263207"/>
                    <a:pt x="1496891" y="263207"/>
                  </a:cubicBezTo>
                  <a:lnTo>
                    <a:pt x="0" y="201768"/>
                  </a:lnTo>
                  <a:lnTo>
                    <a:pt x="21778" y="91582"/>
                  </a:lnTo>
                  <a:lnTo>
                    <a:pt x="1298007" y="144223"/>
                  </a:lnTo>
                  <a:lnTo>
                    <a:pt x="1598136" y="141194"/>
                  </a:lnTo>
                  <a:lnTo>
                    <a:pt x="2421938" y="10817"/>
                  </a:lnTo>
                  <a:lnTo>
                    <a:pt x="2570632" y="0"/>
                  </a:lnTo>
                  <a:close/>
                </a:path>
              </a:pathLst>
            </a:custGeom>
            <a:solidFill>
              <a:srgbClr val="EAD3A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  <p:sp>
          <p:nvSpPr>
            <p:cNvPr id="71" name="Freeform: Shape 2269">
              <a:extLst>
                <a:ext uri="{FF2B5EF4-FFF2-40B4-BE49-F238E27FC236}">
                  <a16:creationId xmlns:a16="http://schemas.microsoft.com/office/drawing/2014/main" id="{3BFD80E3-40DF-4FFA-B226-DFD9E8187539}"/>
                </a:ext>
              </a:extLst>
            </p:cNvPr>
            <p:cNvSpPr/>
            <p:nvPr/>
          </p:nvSpPr>
          <p:spPr>
            <a:xfrm>
              <a:off x="3597453" y="4001617"/>
              <a:ext cx="23123" cy="173105"/>
            </a:xfrm>
            <a:custGeom>
              <a:avLst/>
              <a:gdLst>
                <a:gd name="connsiteX0" fmla="*/ 23400 w 30938"/>
                <a:gd name="connsiteY0" fmla="*/ 260 h 231610"/>
                <a:gd name="connsiteX1" fmla="*/ 10997 w 30938"/>
                <a:gd name="connsiteY1" fmla="*/ 20596 h 231610"/>
                <a:gd name="connsiteX2" fmla="*/ 3642 w 30938"/>
                <a:gd name="connsiteY2" fmla="*/ 44825 h 231610"/>
                <a:gd name="connsiteX3" fmla="*/ 325 w 30938"/>
                <a:gd name="connsiteY3" fmla="*/ 103380 h 231610"/>
                <a:gd name="connsiteX4" fmla="*/ 9699 w 30938"/>
                <a:gd name="connsiteY4" fmla="*/ 207653 h 231610"/>
                <a:gd name="connsiteX5" fmla="*/ 14891 w 30938"/>
                <a:gd name="connsiteY5" fmla="*/ 220489 h 231610"/>
                <a:gd name="connsiteX6" fmla="*/ 21670 w 30938"/>
                <a:gd name="connsiteY6" fmla="*/ 231017 h 231610"/>
                <a:gd name="connsiteX7" fmla="*/ 29169 w 30938"/>
                <a:gd name="connsiteY7" fmla="*/ 221210 h 231610"/>
                <a:gd name="connsiteX8" fmla="*/ 24843 w 30938"/>
                <a:gd name="connsiteY8" fmla="*/ 221210 h 231610"/>
                <a:gd name="connsiteX9" fmla="*/ 24554 w 30938"/>
                <a:gd name="connsiteY9" fmla="*/ 221787 h 231610"/>
                <a:gd name="connsiteX10" fmla="*/ 27439 w 30938"/>
                <a:gd name="connsiteY10" fmla="*/ 223950 h 231610"/>
                <a:gd name="connsiteX11" fmla="*/ 8978 w 30938"/>
                <a:gd name="connsiteY11" fmla="*/ 116504 h 231610"/>
                <a:gd name="connsiteX12" fmla="*/ 9988 w 30938"/>
                <a:gd name="connsiteY12" fmla="*/ 54777 h 231610"/>
                <a:gd name="connsiteX13" fmla="*/ 15901 w 30938"/>
                <a:gd name="connsiteY13" fmla="*/ 25499 h 231610"/>
                <a:gd name="connsiteX14" fmla="*/ 21093 w 30938"/>
                <a:gd name="connsiteY14" fmla="*/ 10789 h 231610"/>
                <a:gd name="connsiteX15" fmla="*/ 24266 w 30938"/>
                <a:gd name="connsiteY15" fmla="*/ 549 h 231610"/>
                <a:gd name="connsiteX16" fmla="*/ 23400 w 30938"/>
                <a:gd name="connsiteY16" fmla="*/ 116 h 231610"/>
                <a:gd name="connsiteX17" fmla="*/ 23400 w 30938"/>
                <a:gd name="connsiteY17" fmla="*/ 116 h 231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938" h="231610">
                  <a:moveTo>
                    <a:pt x="23400" y="260"/>
                  </a:moveTo>
                  <a:cubicBezTo>
                    <a:pt x="17055" y="3145"/>
                    <a:pt x="13449" y="14538"/>
                    <a:pt x="10997" y="20596"/>
                  </a:cubicBezTo>
                  <a:cubicBezTo>
                    <a:pt x="7680" y="28384"/>
                    <a:pt x="5228" y="36460"/>
                    <a:pt x="3642" y="44825"/>
                  </a:cubicBezTo>
                  <a:cubicBezTo>
                    <a:pt x="-108" y="64007"/>
                    <a:pt x="613" y="83910"/>
                    <a:pt x="325" y="103380"/>
                  </a:cubicBezTo>
                  <a:cubicBezTo>
                    <a:pt x="-108" y="137993"/>
                    <a:pt x="-1694" y="174337"/>
                    <a:pt x="9699" y="207653"/>
                  </a:cubicBezTo>
                  <a:cubicBezTo>
                    <a:pt x="11141" y="211980"/>
                    <a:pt x="12872" y="216306"/>
                    <a:pt x="14891" y="220489"/>
                  </a:cubicBezTo>
                  <a:cubicBezTo>
                    <a:pt x="16478" y="223806"/>
                    <a:pt x="18064" y="229431"/>
                    <a:pt x="21670" y="231017"/>
                  </a:cubicBezTo>
                  <a:cubicBezTo>
                    <a:pt x="27871" y="233757"/>
                    <a:pt x="34073" y="226402"/>
                    <a:pt x="29169" y="221210"/>
                  </a:cubicBezTo>
                  <a:cubicBezTo>
                    <a:pt x="28160" y="220056"/>
                    <a:pt x="25852" y="220056"/>
                    <a:pt x="24843" y="221210"/>
                  </a:cubicBezTo>
                  <a:cubicBezTo>
                    <a:pt x="25275" y="220633"/>
                    <a:pt x="23833" y="221643"/>
                    <a:pt x="24554" y="221787"/>
                  </a:cubicBezTo>
                  <a:cubicBezTo>
                    <a:pt x="25564" y="222508"/>
                    <a:pt x="26429" y="223229"/>
                    <a:pt x="27439" y="223950"/>
                  </a:cubicBezTo>
                  <a:cubicBezTo>
                    <a:pt x="8978" y="191356"/>
                    <a:pt x="8978" y="152848"/>
                    <a:pt x="8978" y="116504"/>
                  </a:cubicBezTo>
                  <a:cubicBezTo>
                    <a:pt x="8978" y="96024"/>
                    <a:pt x="7824" y="75112"/>
                    <a:pt x="9988" y="54777"/>
                  </a:cubicBezTo>
                  <a:cubicBezTo>
                    <a:pt x="10997" y="44825"/>
                    <a:pt x="13161" y="35018"/>
                    <a:pt x="15901" y="25499"/>
                  </a:cubicBezTo>
                  <a:cubicBezTo>
                    <a:pt x="17343" y="20451"/>
                    <a:pt x="19074" y="15548"/>
                    <a:pt x="21093" y="10789"/>
                  </a:cubicBezTo>
                  <a:cubicBezTo>
                    <a:pt x="22535" y="7471"/>
                    <a:pt x="24699" y="4299"/>
                    <a:pt x="24266" y="549"/>
                  </a:cubicBezTo>
                  <a:cubicBezTo>
                    <a:pt x="24266" y="116"/>
                    <a:pt x="23833" y="-172"/>
                    <a:pt x="23400" y="116"/>
                  </a:cubicBezTo>
                  <a:lnTo>
                    <a:pt x="23400" y="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  <p:sp>
          <p:nvSpPr>
            <p:cNvPr id="72" name="Freeform: Shape 2274">
              <a:extLst>
                <a:ext uri="{FF2B5EF4-FFF2-40B4-BE49-F238E27FC236}">
                  <a16:creationId xmlns:a16="http://schemas.microsoft.com/office/drawing/2014/main" id="{F9D5D43C-4744-4C72-BADE-4CED5F9B7A4C}"/>
                </a:ext>
              </a:extLst>
            </p:cNvPr>
            <p:cNvSpPr/>
            <p:nvPr/>
          </p:nvSpPr>
          <p:spPr>
            <a:xfrm>
              <a:off x="2450202" y="4161606"/>
              <a:ext cx="64043" cy="17859"/>
            </a:xfrm>
            <a:custGeom>
              <a:avLst/>
              <a:gdLst>
                <a:gd name="connsiteX0" fmla="*/ 4526 w 85688"/>
                <a:gd name="connsiteY0" fmla="*/ 23880 h 23895"/>
                <a:gd name="connsiteX1" fmla="*/ 82551 w 85688"/>
                <a:gd name="connsiteY1" fmla="*/ 8881 h 23895"/>
                <a:gd name="connsiteX2" fmla="*/ 79955 w 85688"/>
                <a:gd name="connsiteY2" fmla="*/ 228 h 23895"/>
                <a:gd name="connsiteX3" fmla="*/ 4238 w 85688"/>
                <a:gd name="connsiteY3" fmla="*/ 14794 h 23895"/>
                <a:gd name="connsiteX4" fmla="*/ 4526 w 85688"/>
                <a:gd name="connsiteY4" fmla="*/ 23880 h 23895"/>
                <a:gd name="connsiteX5" fmla="*/ 4526 w 85688"/>
                <a:gd name="connsiteY5" fmla="*/ 23880 h 2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688" h="23895">
                  <a:moveTo>
                    <a:pt x="4526" y="23880"/>
                  </a:moveTo>
                  <a:cubicBezTo>
                    <a:pt x="31064" y="21573"/>
                    <a:pt x="57168" y="16525"/>
                    <a:pt x="82551" y="8881"/>
                  </a:cubicBezTo>
                  <a:cubicBezTo>
                    <a:pt x="88176" y="7150"/>
                    <a:pt x="85580" y="-1503"/>
                    <a:pt x="79955" y="228"/>
                  </a:cubicBezTo>
                  <a:cubicBezTo>
                    <a:pt x="55293" y="7727"/>
                    <a:pt x="29910" y="12631"/>
                    <a:pt x="4238" y="14794"/>
                  </a:cubicBezTo>
                  <a:cubicBezTo>
                    <a:pt x="-1531" y="15227"/>
                    <a:pt x="-1387" y="24313"/>
                    <a:pt x="4526" y="23880"/>
                  </a:cubicBezTo>
                  <a:lnTo>
                    <a:pt x="4526" y="23880"/>
                  </a:lnTo>
                  <a:close/>
                </a:path>
              </a:pathLst>
            </a:custGeom>
            <a:solidFill>
              <a:srgbClr val="1D574C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CF04644-3B8C-4AA6-8C71-1AA27C9E8C21}"/>
              </a:ext>
            </a:extLst>
          </p:cNvPr>
          <p:cNvGrpSpPr/>
          <p:nvPr/>
        </p:nvGrpSpPr>
        <p:grpSpPr>
          <a:xfrm>
            <a:off x="2139891" y="4218642"/>
            <a:ext cx="1844601" cy="247390"/>
            <a:chOff x="2552269" y="3644905"/>
            <a:chExt cx="1844601" cy="247390"/>
          </a:xfrm>
        </p:grpSpPr>
        <p:sp>
          <p:nvSpPr>
            <p:cNvPr id="74" name="Freeform: Shape 2287">
              <a:extLst>
                <a:ext uri="{FF2B5EF4-FFF2-40B4-BE49-F238E27FC236}">
                  <a16:creationId xmlns:a16="http://schemas.microsoft.com/office/drawing/2014/main" id="{C2E6EB1B-90D4-4513-A46A-993E281FDBE9}"/>
                </a:ext>
              </a:extLst>
            </p:cNvPr>
            <p:cNvSpPr/>
            <p:nvPr/>
          </p:nvSpPr>
          <p:spPr>
            <a:xfrm>
              <a:off x="2552269" y="3644905"/>
              <a:ext cx="1844601" cy="247390"/>
            </a:xfrm>
            <a:custGeom>
              <a:avLst/>
              <a:gdLst>
                <a:gd name="connsiteX0" fmla="*/ 49109 w 2468017"/>
                <a:gd name="connsiteY0" fmla="*/ 44862 h 331000"/>
                <a:gd name="connsiteX1" fmla="*/ 217 w 2468017"/>
                <a:gd name="connsiteY1" fmla="*/ 252543 h 331000"/>
                <a:gd name="connsiteX2" fmla="*/ 15505 w 2468017"/>
                <a:gd name="connsiteY2" fmla="*/ 331000 h 331000"/>
                <a:gd name="connsiteX3" fmla="*/ 1870069 w 2468017"/>
                <a:gd name="connsiteY3" fmla="*/ 328116 h 331000"/>
                <a:gd name="connsiteX4" fmla="*/ 2468018 w 2468017"/>
                <a:gd name="connsiteY4" fmla="*/ 259610 h 331000"/>
                <a:gd name="connsiteX5" fmla="*/ 2450566 w 2468017"/>
                <a:gd name="connsiteY5" fmla="*/ 242303 h 331000"/>
                <a:gd name="connsiteX6" fmla="*/ 2422732 w 2468017"/>
                <a:gd name="connsiteY6" fmla="*/ 242303 h 331000"/>
                <a:gd name="connsiteX7" fmla="*/ 2393598 w 2468017"/>
                <a:gd name="connsiteY7" fmla="*/ 120723 h 331000"/>
                <a:gd name="connsiteX8" fmla="*/ 2423164 w 2468017"/>
                <a:gd name="connsiteY8" fmla="*/ 33901 h 331000"/>
                <a:gd name="connsiteX9" fmla="*/ 2458210 w 2468017"/>
                <a:gd name="connsiteY9" fmla="*/ 28853 h 331000"/>
                <a:gd name="connsiteX10" fmla="*/ 2463258 w 2468017"/>
                <a:gd name="connsiteY10" fmla="*/ 8 h 331000"/>
                <a:gd name="connsiteX11" fmla="*/ 1872953 w 2468017"/>
                <a:gd name="connsiteY11" fmla="*/ 32170 h 331000"/>
                <a:gd name="connsiteX12" fmla="*/ 49109 w 2468017"/>
                <a:gd name="connsiteY12" fmla="*/ 45006 h 33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68017" h="331000">
                  <a:moveTo>
                    <a:pt x="49109" y="44862"/>
                  </a:moveTo>
                  <a:cubicBezTo>
                    <a:pt x="23725" y="95772"/>
                    <a:pt x="-2668" y="212882"/>
                    <a:pt x="217" y="252543"/>
                  </a:cubicBezTo>
                  <a:cubicBezTo>
                    <a:pt x="3101" y="292204"/>
                    <a:pt x="15505" y="331000"/>
                    <a:pt x="15505" y="331000"/>
                  </a:cubicBezTo>
                  <a:lnTo>
                    <a:pt x="1870069" y="328116"/>
                  </a:lnTo>
                  <a:lnTo>
                    <a:pt x="2468018" y="259610"/>
                  </a:lnTo>
                  <a:lnTo>
                    <a:pt x="2450566" y="242303"/>
                  </a:lnTo>
                  <a:cubicBezTo>
                    <a:pt x="2450566" y="242303"/>
                    <a:pt x="2424318" y="246341"/>
                    <a:pt x="2422732" y="242303"/>
                  </a:cubicBezTo>
                  <a:cubicBezTo>
                    <a:pt x="2421145" y="238265"/>
                    <a:pt x="2387397" y="168028"/>
                    <a:pt x="2393598" y="120723"/>
                  </a:cubicBezTo>
                  <a:cubicBezTo>
                    <a:pt x="2399800" y="73418"/>
                    <a:pt x="2415376" y="36929"/>
                    <a:pt x="2423164" y="33901"/>
                  </a:cubicBezTo>
                  <a:cubicBezTo>
                    <a:pt x="2430952" y="30872"/>
                    <a:pt x="2458210" y="28853"/>
                    <a:pt x="2458210" y="28853"/>
                  </a:cubicBezTo>
                  <a:cubicBezTo>
                    <a:pt x="2458210" y="28853"/>
                    <a:pt x="2467729" y="-569"/>
                    <a:pt x="2463258" y="8"/>
                  </a:cubicBezTo>
                  <a:cubicBezTo>
                    <a:pt x="2458643" y="585"/>
                    <a:pt x="1867905" y="32170"/>
                    <a:pt x="1872953" y="32170"/>
                  </a:cubicBezTo>
                  <a:cubicBezTo>
                    <a:pt x="1878001" y="32170"/>
                    <a:pt x="49109" y="45006"/>
                    <a:pt x="49109" y="45006"/>
                  </a:cubicBezTo>
                  <a:close/>
                </a:path>
              </a:pathLst>
            </a:custGeom>
            <a:solidFill>
              <a:srgbClr val="846948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  <p:sp>
          <p:nvSpPr>
            <p:cNvPr id="75" name="Freeform: Shape 2293">
              <a:extLst>
                <a:ext uri="{FF2B5EF4-FFF2-40B4-BE49-F238E27FC236}">
                  <a16:creationId xmlns:a16="http://schemas.microsoft.com/office/drawing/2014/main" id="{67C3282E-CD56-4DFD-851D-7591EB325925}"/>
                </a:ext>
              </a:extLst>
            </p:cNvPr>
            <p:cNvSpPr/>
            <p:nvPr/>
          </p:nvSpPr>
          <p:spPr>
            <a:xfrm>
              <a:off x="3953453" y="3670243"/>
              <a:ext cx="412265" cy="202002"/>
            </a:xfrm>
            <a:custGeom>
              <a:avLst/>
              <a:gdLst>
                <a:gd name="connsiteX0" fmla="*/ 21290 w 551597"/>
                <a:gd name="connsiteY0" fmla="*/ 35479 h 270273"/>
                <a:gd name="connsiteX1" fmla="*/ 954 w 551597"/>
                <a:gd name="connsiteY1" fmla="*/ 191817 h 270273"/>
                <a:gd name="connsiteX2" fmla="*/ 21290 w 551597"/>
                <a:gd name="connsiteY2" fmla="*/ 270274 h 270273"/>
                <a:gd name="connsiteX3" fmla="*/ 551598 w 551597"/>
                <a:gd name="connsiteY3" fmla="*/ 211431 h 270273"/>
                <a:gd name="connsiteX4" fmla="*/ 521744 w 551597"/>
                <a:gd name="connsiteY4" fmla="*/ 98216 h 270273"/>
                <a:gd name="connsiteX5" fmla="*/ 548281 w 551597"/>
                <a:gd name="connsiteY5" fmla="*/ 0 h 270273"/>
                <a:gd name="connsiteX6" fmla="*/ 21290 w 551597"/>
                <a:gd name="connsiteY6" fmla="*/ 35623 h 270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1597" h="270273">
                  <a:moveTo>
                    <a:pt x="21290" y="35479"/>
                  </a:moveTo>
                  <a:cubicBezTo>
                    <a:pt x="-6690" y="80765"/>
                    <a:pt x="954" y="160809"/>
                    <a:pt x="954" y="191817"/>
                  </a:cubicBezTo>
                  <a:cubicBezTo>
                    <a:pt x="954" y="222825"/>
                    <a:pt x="13502" y="270274"/>
                    <a:pt x="21290" y="270274"/>
                  </a:cubicBezTo>
                  <a:cubicBezTo>
                    <a:pt x="29078" y="270274"/>
                    <a:pt x="551598" y="211431"/>
                    <a:pt x="551598" y="211431"/>
                  </a:cubicBezTo>
                  <a:cubicBezTo>
                    <a:pt x="551598" y="211431"/>
                    <a:pt x="520446" y="149559"/>
                    <a:pt x="521744" y="98216"/>
                  </a:cubicBezTo>
                  <a:cubicBezTo>
                    <a:pt x="522898" y="46872"/>
                    <a:pt x="548281" y="0"/>
                    <a:pt x="548281" y="0"/>
                  </a:cubicBezTo>
                  <a:lnTo>
                    <a:pt x="21290" y="35623"/>
                  </a:lnTo>
                  <a:close/>
                </a:path>
              </a:pathLst>
            </a:custGeom>
            <a:solidFill>
              <a:srgbClr val="F7F5DC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  <p:sp>
          <p:nvSpPr>
            <p:cNvPr id="76" name="Freeform: Shape 2296">
              <a:extLst>
                <a:ext uri="{FF2B5EF4-FFF2-40B4-BE49-F238E27FC236}">
                  <a16:creationId xmlns:a16="http://schemas.microsoft.com/office/drawing/2014/main" id="{18E77592-01EC-4EAF-81EF-7D5095BB17C3}"/>
                </a:ext>
              </a:extLst>
            </p:cNvPr>
            <p:cNvSpPr/>
            <p:nvPr/>
          </p:nvSpPr>
          <p:spPr>
            <a:xfrm>
              <a:off x="2575008" y="3679323"/>
              <a:ext cx="1372945" cy="163413"/>
            </a:xfrm>
            <a:custGeom>
              <a:avLst/>
              <a:gdLst>
                <a:gd name="connsiteX0" fmla="*/ 17769 w 2155709"/>
                <a:gd name="connsiteY0" fmla="*/ 0 h 218642"/>
                <a:gd name="connsiteX1" fmla="*/ 327416 w 2155709"/>
                <a:gd name="connsiteY1" fmla="*/ 147108 h 218642"/>
                <a:gd name="connsiteX2" fmla="*/ 1875938 w 2155709"/>
                <a:gd name="connsiteY2" fmla="*/ 132829 h 218642"/>
                <a:gd name="connsiteX3" fmla="*/ 1947473 w 2155709"/>
                <a:gd name="connsiteY3" fmla="*/ 186192 h 218642"/>
                <a:gd name="connsiteX4" fmla="*/ 2155298 w 2155709"/>
                <a:gd name="connsiteY4" fmla="*/ 182875 h 218642"/>
                <a:gd name="connsiteX5" fmla="*/ 1857045 w 2155709"/>
                <a:gd name="connsiteY5" fmla="*/ 215758 h 218642"/>
                <a:gd name="connsiteX6" fmla="*/ 14307 w 2155709"/>
                <a:gd name="connsiteY6" fmla="*/ 218642 h 218642"/>
                <a:gd name="connsiteX7" fmla="*/ 29 w 2155709"/>
                <a:gd name="connsiteY7" fmla="*/ 114513 h 218642"/>
                <a:gd name="connsiteX8" fmla="*/ 17769 w 2155709"/>
                <a:gd name="connsiteY8" fmla="*/ 144 h 21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5709" h="218642">
                  <a:moveTo>
                    <a:pt x="17769" y="0"/>
                  </a:moveTo>
                  <a:cubicBezTo>
                    <a:pt x="17769" y="86390"/>
                    <a:pt x="24547" y="147108"/>
                    <a:pt x="327416" y="147108"/>
                  </a:cubicBezTo>
                  <a:cubicBezTo>
                    <a:pt x="630284" y="147108"/>
                    <a:pt x="1875938" y="132829"/>
                    <a:pt x="1875938" y="132829"/>
                  </a:cubicBezTo>
                  <a:cubicBezTo>
                    <a:pt x="1875938" y="132829"/>
                    <a:pt x="1874352" y="186192"/>
                    <a:pt x="1947473" y="186192"/>
                  </a:cubicBezTo>
                  <a:cubicBezTo>
                    <a:pt x="2020594" y="186192"/>
                    <a:pt x="2164385" y="173789"/>
                    <a:pt x="2155298" y="182875"/>
                  </a:cubicBezTo>
                  <a:cubicBezTo>
                    <a:pt x="2146213" y="191961"/>
                    <a:pt x="1857045" y="215758"/>
                    <a:pt x="1857045" y="215758"/>
                  </a:cubicBezTo>
                  <a:lnTo>
                    <a:pt x="14307" y="218642"/>
                  </a:lnTo>
                  <a:cubicBezTo>
                    <a:pt x="14307" y="218642"/>
                    <a:pt x="895" y="158645"/>
                    <a:pt x="29" y="114513"/>
                  </a:cubicBezTo>
                  <a:cubicBezTo>
                    <a:pt x="-836" y="70381"/>
                    <a:pt x="17769" y="144"/>
                    <a:pt x="17769" y="144"/>
                  </a:cubicBezTo>
                  <a:close/>
                </a:path>
              </a:pathLst>
            </a:custGeom>
            <a:solidFill>
              <a:srgbClr val="B1947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  <p:sp>
          <p:nvSpPr>
            <p:cNvPr id="77" name="Freeform: Shape 2297">
              <a:extLst>
                <a:ext uri="{FF2B5EF4-FFF2-40B4-BE49-F238E27FC236}">
                  <a16:creationId xmlns:a16="http://schemas.microsoft.com/office/drawing/2014/main" id="{AF09F73A-2530-41B1-8BDE-2C26F91085B6}"/>
                </a:ext>
              </a:extLst>
            </p:cNvPr>
            <p:cNvSpPr/>
            <p:nvPr/>
          </p:nvSpPr>
          <p:spPr>
            <a:xfrm>
              <a:off x="3952010" y="3666907"/>
              <a:ext cx="412633" cy="205338"/>
            </a:xfrm>
            <a:custGeom>
              <a:avLst/>
              <a:gdLst>
                <a:gd name="connsiteX0" fmla="*/ 524828 w 552090"/>
                <a:gd name="connsiteY0" fmla="*/ 53643 h 274736"/>
                <a:gd name="connsiteX1" fmla="*/ 44421 w 552090"/>
                <a:gd name="connsiteY1" fmla="*/ 144359 h 274736"/>
                <a:gd name="connsiteX2" fmla="*/ 23220 w 552090"/>
                <a:gd name="connsiteY2" fmla="*/ 274737 h 274736"/>
                <a:gd name="connsiteX3" fmla="*/ 0 w 552090"/>
                <a:gd name="connsiteY3" fmla="*/ 144503 h 274736"/>
                <a:gd name="connsiteX4" fmla="*/ 23220 w 552090"/>
                <a:gd name="connsiteY4" fmla="*/ 40086 h 274736"/>
                <a:gd name="connsiteX5" fmla="*/ 552086 w 552090"/>
                <a:gd name="connsiteY5" fmla="*/ 280 h 274736"/>
                <a:gd name="connsiteX6" fmla="*/ 524828 w 552090"/>
                <a:gd name="connsiteY6" fmla="*/ 53787 h 27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090" h="274736">
                  <a:moveTo>
                    <a:pt x="524828" y="53643"/>
                  </a:moveTo>
                  <a:cubicBezTo>
                    <a:pt x="312820" y="53643"/>
                    <a:pt x="63170" y="83497"/>
                    <a:pt x="44421" y="144359"/>
                  </a:cubicBezTo>
                  <a:cubicBezTo>
                    <a:pt x="25672" y="205221"/>
                    <a:pt x="23220" y="274737"/>
                    <a:pt x="23220" y="274737"/>
                  </a:cubicBezTo>
                  <a:cubicBezTo>
                    <a:pt x="23220" y="274737"/>
                    <a:pt x="0" y="207096"/>
                    <a:pt x="0" y="144503"/>
                  </a:cubicBezTo>
                  <a:cubicBezTo>
                    <a:pt x="0" y="81911"/>
                    <a:pt x="23220" y="40086"/>
                    <a:pt x="23220" y="40086"/>
                  </a:cubicBezTo>
                  <a:cubicBezTo>
                    <a:pt x="23220" y="40086"/>
                    <a:pt x="553817" y="-3902"/>
                    <a:pt x="552086" y="280"/>
                  </a:cubicBezTo>
                  <a:cubicBezTo>
                    <a:pt x="550355" y="4463"/>
                    <a:pt x="524828" y="53787"/>
                    <a:pt x="524828" y="53787"/>
                  </a:cubicBezTo>
                  <a:close/>
                </a:path>
              </a:pathLst>
            </a:custGeom>
            <a:solidFill>
              <a:srgbClr val="EAD3A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DB214189-E614-4679-8812-135DD6266769}"/>
              </a:ext>
            </a:extLst>
          </p:cNvPr>
          <p:cNvSpPr txBox="1"/>
          <p:nvPr/>
        </p:nvSpPr>
        <p:spPr>
          <a:xfrm>
            <a:off x="3661114" y="2154100"/>
            <a:ext cx="432834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i="0" dirty="0">
                <a:solidFill>
                  <a:schemeClr val="bg1">
                    <a:lumMod val="95000"/>
                  </a:schemeClr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EE693A7-E25C-4B10-8A3E-D066F0757BF8}"/>
              </a:ext>
            </a:extLst>
          </p:cNvPr>
          <p:cNvGrpSpPr/>
          <p:nvPr/>
        </p:nvGrpSpPr>
        <p:grpSpPr>
          <a:xfrm>
            <a:off x="2093190" y="4143659"/>
            <a:ext cx="1647737" cy="108412"/>
            <a:chOff x="2505568" y="3569922"/>
            <a:chExt cx="1647737" cy="108412"/>
          </a:xfrm>
        </p:grpSpPr>
        <p:sp>
          <p:nvSpPr>
            <p:cNvPr id="80" name="Freeform: Shape 2289">
              <a:extLst>
                <a:ext uri="{FF2B5EF4-FFF2-40B4-BE49-F238E27FC236}">
                  <a16:creationId xmlns:a16="http://schemas.microsoft.com/office/drawing/2014/main" id="{CE802200-A391-4A6A-98A3-99F9AA1CA0F2}"/>
                </a:ext>
              </a:extLst>
            </p:cNvPr>
            <p:cNvSpPr/>
            <p:nvPr/>
          </p:nvSpPr>
          <p:spPr>
            <a:xfrm>
              <a:off x="2507869" y="3570319"/>
              <a:ext cx="1641821" cy="104881"/>
            </a:xfrm>
            <a:custGeom>
              <a:avLst/>
              <a:gdLst>
                <a:gd name="connsiteX0" fmla="*/ 11884 w 2196704"/>
                <a:gd name="connsiteY0" fmla="*/ 2452 h 140328"/>
                <a:gd name="connsiteX1" fmla="*/ 19384 w 2196704"/>
                <a:gd name="connsiteY1" fmla="*/ 140329 h 140328"/>
                <a:gd name="connsiteX2" fmla="*/ 2188643 w 2196704"/>
                <a:gd name="connsiteY2" fmla="*/ 126628 h 140328"/>
                <a:gd name="connsiteX3" fmla="*/ 2196431 w 2196704"/>
                <a:gd name="connsiteY3" fmla="*/ 57112 h 140328"/>
                <a:gd name="connsiteX4" fmla="*/ 2181576 w 2196704"/>
                <a:gd name="connsiteY4" fmla="*/ 1298 h 140328"/>
                <a:gd name="connsiteX5" fmla="*/ 835831 w 2196704"/>
                <a:gd name="connsiteY5" fmla="*/ 0 h 140328"/>
                <a:gd name="connsiteX6" fmla="*/ 11884 w 2196704"/>
                <a:gd name="connsiteY6" fmla="*/ 2452 h 14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6704" h="140328">
                  <a:moveTo>
                    <a:pt x="11884" y="2452"/>
                  </a:moveTo>
                  <a:cubicBezTo>
                    <a:pt x="-18691" y="44565"/>
                    <a:pt x="19384" y="140329"/>
                    <a:pt x="19384" y="140329"/>
                  </a:cubicBezTo>
                  <a:lnTo>
                    <a:pt x="2188643" y="126628"/>
                  </a:lnTo>
                  <a:cubicBezTo>
                    <a:pt x="2188643" y="126628"/>
                    <a:pt x="2198450" y="77736"/>
                    <a:pt x="2196431" y="57112"/>
                  </a:cubicBezTo>
                  <a:cubicBezTo>
                    <a:pt x="2194412" y="36488"/>
                    <a:pt x="2181576" y="1298"/>
                    <a:pt x="2181576" y="1298"/>
                  </a:cubicBezTo>
                  <a:lnTo>
                    <a:pt x="835831" y="0"/>
                  </a:lnTo>
                  <a:lnTo>
                    <a:pt x="11884" y="2452"/>
                  </a:lnTo>
                  <a:close/>
                </a:path>
              </a:pathLst>
            </a:custGeom>
            <a:solidFill>
              <a:srgbClr val="23685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  <p:sp>
          <p:nvSpPr>
            <p:cNvPr id="81" name="Freeform: Shape 2270">
              <a:extLst>
                <a:ext uri="{FF2B5EF4-FFF2-40B4-BE49-F238E27FC236}">
                  <a16:creationId xmlns:a16="http://schemas.microsoft.com/office/drawing/2014/main" id="{F0C86279-1FD6-41EF-9073-00047B9B2CF5}"/>
                </a:ext>
              </a:extLst>
            </p:cNvPr>
            <p:cNvSpPr/>
            <p:nvPr/>
          </p:nvSpPr>
          <p:spPr>
            <a:xfrm>
              <a:off x="2505568" y="3569922"/>
              <a:ext cx="20456" cy="108412"/>
            </a:xfrm>
            <a:custGeom>
              <a:avLst/>
              <a:gdLst>
                <a:gd name="connsiteX0" fmla="*/ 17415 w 27369"/>
                <a:gd name="connsiteY0" fmla="*/ 3414 h 145052"/>
                <a:gd name="connsiteX1" fmla="*/ 17992 w 27369"/>
                <a:gd name="connsiteY1" fmla="*/ 3847 h 145052"/>
                <a:gd name="connsiteX2" fmla="*/ 18280 w 27369"/>
                <a:gd name="connsiteY2" fmla="*/ 3847 h 145052"/>
                <a:gd name="connsiteX3" fmla="*/ 17703 w 27369"/>
                <a:gd name="connsiteY3" fmla="*/ 242 h 145052"/>
                <a:gd name="connsiteX4" fmla="*/ 6887 w 27369"/>
                <a:gd name="connsiteY4" fmla="*/ 8318 h 145052"/>
                <a:gd name="connsiteX5" fmla="*/ 252 w 27369"/>
                <a:gd name="connsiteY5" fmla="*/ 49133 h 145052"/>
                <a:gd name="connsiteX6" fmla="*/ 4723 w 27369"/>
                <a:gd name="connsiteY6" fmla="*/ 95861 h 145052"/>
                <a:gd name="connsiteX7" fmla="*/ 9915 w 27369"/>
                <a:gd name="connsiteY7" fmla="*/ 118937 h 145052"/>
                <a:gd name="connsiteX8" fmla="*/ 13809 w 27369"/>
                <a:gd name="connsiteY8" fmla="*/ 130042 h 145052"/>
                <a:gd name="connsiteX9" fmla="*/ 18713 w 27369"/>
                <a:gd name="connsiteY9" fmla="*/ 140138 h 145052"/>
                <a:gd name="connsiteX10" fmla="*/ 21309 w 27369"/>
                <a:gd name="connsiteY10" fmla="*/ 137398 h 145052"/>
                <a:gd name="connsiteX11" fmla="*/ 23905 w 27369"/>
                <a:gd name="connsiteY11" fmla="*/ 138263 h 145052"/>
                <a:gd name="connsiteX12" fmla="*/ 22895 w 27369"/>
                <a:gd name="connsiteY12" fmla="*/ 142301 h 145052"/>
                <a:gd name="connsiteX13" fmla="*/ 23184 w 27369"/>
                <a:gd name="connsiteY13" fmla="*/ 142157 h 145052"/>
                <a:gd name="connsiteX14" fmla="*/ 23184 w 27369"/>
                <a:gd name="connsiteY14" fmla="*/ 137542 h 145052"/>
                <a:gd name="connsiteX15" fmla="*/ 22751 w 27369"/>
                <a:gd name="connsiteY15" fmla="*/ 137253 h 145052"/>
                <a:gd name="connsiteX16" fmla="*/ 18713 w 27369"/>
                <a:gd name="connsiteY16" fmla="*/ 138407 h 145052"/>
                <a:gd name="connsiteX17" fmla="*/ 17992 w 27369"/>
                <a:gd name="connsiteY17" fmla="*/ 141292 h 145052"/>
                <a:gd name="connsiteX18" fmla="*/ 20732 w 27369"/>
                <a:gd name="connsiteY18" fmla="*/ 144753 h 145052"/>
                <a:gd name="connsiteX19" fmla="*/ 27222 w 27369"/>
                <a:gd name="connsiteY19" fmla="*/ 137542 h 145052"/>
                <a:gd name="connsiteX20" fmla="*/ 23472 w 27369"/>
                <a:gd name="connsiteY20" fmla="*/ 129898 h 145052"/>
                <a:gd name="connsiteX21" fmla="*/ 19578 w 27369"/>
                <a:gd name="connsiteY21" fmla="*/ 120091 h 145052"/>
                <a:gd name="connsiteX22" fmla="*/ 10925 w 27369"/>
                <a:gd name="connsiteY22" fmla="*/ 77834 h 145052"/>
                <a:gd name="connsiteX23" fmla="*/ 8185 w 27369"/>
                <a:gd name="connsiteY23" fmla="*/ 38172 h 145052"/>
                <a:gd name="connsiteX24" fmla="*/ 10636 w 27369"/>
                <a:gd name="connsiteY24" fmla="*/ 19135 h 145052"/>
                <a:gd name="connsiteX25" fmla="*/ 17271 w 27369"/>
                <a:gd name="connsiteY25" fmla="*/ 3270 h 145052"/>
                <a:gd name="connsiteX26" fmla="*/ 17271 w 27369"/>
                <a:gd name="connsiteY26" fmla="*/ 3559 h 145052"/>
                <a:gd name="connsiteX27" fmla="*/ 17271 w 27369"/>
                <a:gd name="connsiteY27" fmla="*/ 3559 h 145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369" h="145052">
                  <a:moveTo>
                    <a:pt x="17415" y="3414"/>
                  </a:moveTo>
                  <a:lnTo>
                    <a:pt x="17992" y="3847"/>
                  </a:lnTo>
                  <a:cubicBezTo>
                    <a:pt x="17992" y="3847"/>
                    <a:pt x="18136" y="3847"/>
                    <a:pt x="18280" y="3847"/>
                  </a:cubicBezTo>
                  <a:cubicBezTo>
                    <a:pt x="20011" y="2693"/>
                    <a:pt x="19722" y="963"/>
                    <a:pt x="17703" y="242"/>
                  </a:cubicBezTo>
                  <a:cubicBezTo>
                    <a:pt x="13088" y="-1345"/>
                    <a:pt x="8617" y="5289"/>
                    <a:pt x="6887" y="8318"/>
                  </a:cubicBezTo>
                  <a:cubicBezTo>
                    <a:pt x="-36" y="20289"/>
                    <a:pt x="-469" y="35720"/>
                    <a:pt x="252" y="49133"/>
                  </a:cubicBezTo>
                  <a:cubicBezTo>
                    <a:pt x="973" y="64709"/>
                    <a:pt x="2271" y="80430"/>
                    <a:pt x="4723" y="95861"/>
                  </a:cubicBezTo>
                  <a:cubicBezTo>
                    <a:pt x="6021" y="103649"/>
                    <a:pt x="7608" y="111293"/>
                    <a:pt x="9915" y="118937"/>
                  </a:cubicBezTo>
                  <a:cubicBezTo>
                    <a:pt x="11069" y="122687"/>
                    <a:pt x="12367" y="126437"/>
                    <a:pt x="13809" y="130042"/>
                  </a:cubicBezTo>
                  <a:cubicBezTo>
                    <a:pt x="14530" y="131773"/>
                    <a:pt x="18857" y="138984"/>
                    <a:pt x="18713" y="140138"/>
                  </a:cubicBezTo>
                  <a:cubicBezTo>
                    <a:pt x="19578" y="139273"/>
                    <a:pt x="20443" y="138263"/>
                    <a:pt x="21309" y="137398"/>
                  </a:cubicBezTo>
                  <a:cubicBezTo>
                    <a:pt x="22174" y="137686"/>
                    <a:pt x="23040" y="137975"/>
                    <a:pt x="23905" y="138263"/>
                  </a:cubicBezTo>
                  <a:cubicBezTo>
                    <a:pt x="23616" y="139561"/>
                    <a:pt x="23328" y="141003"/>
                    <a:pt x="22895" y="142301"/>
                  </a:cubicBezTo>
                  <a:cubicBezTo>
                    <a:pt x="22895" y="142301"/>
                    <a:pt x="23184" y="142301"/>
                    <a:pt x="23184" y="142157"/>
                  </a:cubicBezTo>
                  <a:cubicBezTo>
                    <a:pt x="25059" y="141003"/>
                    <a:pt x="24626" y="138552"/>
                    <a:pt x="23184" y="137542"/>
                  </a:cubicBezTo>
                  <a:cubicBezTo>
                    <a:pt x="23184" y="137542"/>
                    <a:pt x="22895" y="137398"/>
                    <a:pt x="22751" y="137253"/>
                  </a:cubicBezTo>
                  <a:cubicBezTo>
                    <a:pt x="21309" y="136244"/>
                    <a:pt x="19578" y="137253"/>
                    <a:pt x="18713" y="138407"/>
                  </a:cubicBezTo>
                  <a:cubicBezTo>
                    <a:pt x="18136" y="139273"/>
                    <a:pt x="17992" y="140138"/>
                    <a:pt x="17992" y="141292"/>
                  </a:cubicBezTo>
                  <a:cubicBezTo>
                    <a:pt x="17992" y="143022"/>
                    <a:pt x="19145" y="144176"/>
                    <a:pt x="20732" y="144753"/>
                  </a:cubicBezTo>
                  <a:cubicBezTo>
                    <a:pt x="25059" y="146340"/>
                    <a:pt x="28087" y="141292"/>
                    <a:pt x="27222" y="137542"/>
                  </a:cubicBezTo>
                  <a:cubicBezTo>
                    <a:pt x="26645" y="134946"/>
                    <a:pt x="24626" y="132350"/>
                    <a:pt x="23472" y="129898"/>
                  </a:cubicBezTo>
                  <a:cubicBezTo>
                    <a:pt x="22030" y="126725"/>
                    <a:pt x="20732" y="123408"/>
                    <a:pt x="19578" y="120091"/>
                  </a:cubicBezTo>
                  <a:cubicBezTo>
                    <a:pt x="14819" y="106534"/>
                    <a:pt x="12511" y="92256"/>
                    <a:pt x="10925" y="77834"/>
                  </a:cubicBezTo>
                  <a:cubicBezTo>
                    <a:pt x="9483" y="64709"/>
                    <a:pt x="8040" y="51441"/>
                    <a:pt x="8185" y="38172"/>
                  </a:cubicBezTo>
                  <a:cubicBezTo>
                    <a:pt x="8185" y="31826"/>
                    <a:pt x="8761" y="25336"/>
                    <a:pt x="10636" y="19135"/>
                  </a:cubicBezTo>
                  <a:cubicBezTo>
                    <a:pt x="10925" y="17837"/>
                    <a:pt x="17126" y="3270"/>
                    <a:pt x="17271" y="3270"/>
                  </a:cubicBezTo>
                  <a:cubicBezTo>
                    <a:pt x="17126" y="3270"/>
                    <a:pt x="16982" y="3414"/>
                    <a:pt x="17271" y="3559"/>
                  </a:cubicBezTo>
                  <a:lnTo>
                    <a:pt x="17271" y="3559"/>
                  </a:lnTo>
                  <a:close/>
                </a:path>
              </a:pathLst>
            </a:custGeom>
            <a:solidFill>
              <a:srgbClr val="1D574C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  <p:sp>
          <p:nvSpPr>
            <p:cNvPr id="82" name="Freeform: Shape 2271">
              <a:extLst>
                <a:ext uri="{FF2B5EF4-FFF2-40B4-BE49-F238E27FC236}">
                  <a16:creationId xmlns:a16="http://schemas.microsoft.com/office/drawing/2014/main" id="{AA37DAF9-0F99-49EB-B9CC-5F87BFDA9A9B}"/>
                </a:ext>
              </a:extLst>
            </p:cNvPr>
            <p:cNvSpPr/>
            <p:nvPr/>
          </p:nvSpPr>
          <p:spPr>
            <a:xfrm>
              <a:off x="4135145" y="3572987"/>
              <a:ext cx="18160" cy="94750"/>
            </a:xfrm>
            <a:custGeom>
              <a:avLst/>
              <a:gdLst>
                <a:gd name="connsiteX0" fmla="*/ 7506 w 24297"/>
                <a:gd name="connsiteY0" fmla="*/ 612 h 126773"/>
                <a:gd name="connsiteX1" fmla="*/ 7938 w 24297"/>
                <a:gd name="connsiteY1" fmla="*/ 1477 h 126773"/>
                <a:gd name="connsiteX2" fmla="*/ 6352 w 24297"/>
                <a:gd name="connsiteY2" fmla="*/ 4362 h 126773"/>
                <a:gd name="connsiteX3" fmla="*/ 12409 w 24297"/>
                <a:gd name="connsiteY3" fmla="*/ 31908 h 126773"/>
                <a:gd name="connsiteX4" fmla="*/ 14284 w 24297"/>
                <a:gd name="connsiteY4" fmla="*/ 62628 h 126773"/>
                <a:gd name="connsiteX5" fmla="*/ 295 w 24297"/>
                <a:gd name="connsiteY5" fmla="*/ 120606 h 126773"/>
                <a:gd name="connsiteX6" fmla="*/ 9525 w 24297"/>
                <a:gd name="connsiteY6" fmla="*/ 124211 h 126773"/>
                <a:gd name="connsiteX7" fmla="*/ 12265 w 24297"/>
                <a:gd name="connsiteY7" fmla="*/ 115558 h 126773"/>
                <a:gd name="connsiteX8" fmla="*/ 7794 w 24297"/>
                <a:gd name="connsiteY8" fmla="*/ 112385 h 126773"/>
                <a:gd name="connsiteX9" fmla="*/ 1448 w 24297"/>
                <a:gd name="connsiteY9" fmla="*/ 118442 h 126773"/>
                <a:gd name="connsiteX10" fmla="*/ 9525 w 24297"/>
                <a:gd name="connsiteY10" fmla="*/ 124355 h 126773"/>
                <a:gd name="connsiteX11" fmla="*/ 24235 w 24297"/>
                <a:gd name="connsiteY11" fmla="*/ 63493 h 126773"/>
                <a:gd name="connsiteX12" fmla="*/ 22072 w 24297"/>
                <a:gd name="connsiteY12" fmla="*/ 33062 h 126773"/>
                <a:gd name="connsiteX13" fmla="*/ 12409 w 24297"/>
                <a:gd name="connsiteY13" fmla="*/ 2631 h 126773"/>
                <a:gd name="connsiteX14" fmla="*/ 8659 w 24297"/>
                <a:gd name="connsiteY14" fmla="*/ 1189 h 126773"/>
                <a:gd name="connsiteX15" fmla="*/ 8659 w 24297"/>
                <a:gd name="connsiteY15" fmla="*/ 179 h 126773"/>
                <a:gd name="connsiteX16" fmla="*/ 7506 w 24297"/>
                <a:gd name="connsiteY16" fmla="*/ 612 h 126773"/>
                <a:gd name="connsiteX17" fmla="*/ 7506 w 24297"/>
                <a:gd name="connsiteY17" fmla="*/ 612 h 12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297" h="126773">
                  <a:moveTo>
                    <a:pt x="7506" y="612"/>
                  </a:moveTo>
                  <a:cubicBezTo>
                    <a:pt x="7506" y="612"/>
                    <a:pt x="7794" y="1189"/>
                    <a:pt x="7938" y="1477"/>
                  </a:cubicBezTo>
                  <a:cubicBezTo>
                    <a:pt x="7073" y="1910"/>
                    <a:pt x="6352" y="3352"/>
                    <a:pt x="6352" y="4362"/>
                  </a:cubicBezTo>
                  <a:cubicBezTo>
                    <a:pt x="7361" y="13736"/>
                    <a:pt x="10823" y="22678"/>
                    <a:pt x="12409" y="31908"/>
                  </a:cubicBezTo>
                  <a:cubicBezTo>
                    <a:pt x="14140" y="42004"/>
                    <a:pt x="14717" y="52388"/>
                    <a:pt x="14284" y="62628"/>
                  </a:cubicBezTo>
                  <a:cubicBezTo>
                    <a:pt x="13419" y="83252"/>
                    <a:pt x="7650" y="101424"/>
                    <a:pt x="295" y="120606"/>
                  </a:cubicBezTo>
                  <a:cubicBezTo>
                    <a:pt x="-1725" y="125942"/>
                    <a:pt x="7217" y="129403"/>
                    <a:pt x="9525" y="124211"/>
                  </a:cubicBezTo>
                  <a:cubicBezTo>
                    <a:pt x="10823" y="121327"/>
                    <a:pt x="11832" y="118586"/>
                    <a:pt x="12265" y="115558"/>
                  </a:cubicBezTo>
                  <a:cubicBezTo>
                    <a:pt x="12698" y="113250"/>
                    <a:pt x="10102" y="110654"/>
                    <a:pt x="7794" y="112385"/>
                  </a:cubicBezTo>
                  <a:cubicBezTo>
                    <a:pt x="5342" y="114260"/>
                    <a:pt x="3323" y="115990"/>
                    <a:pt x="1448" y="118442"/>
                  </a:cubicBezTo>
                  <a:cubicBezTo>
                    <a:pt x="4188" y="120461"/>
                    <a:pt x="6784" y="122336"/>
                    <a:pt x="9525" y="124355"/>
                  </a:cubicBezTo>
                  <a:cubicBezTo>
                    <a:pt x="19332" y="106327"/>
                    <a:pt x="23514" y="83829"/>
                    <a:pt x="24235" y="63493"/>
                  </a:cubicBezTo>
                  <a:cubicBezTo>
                    <a:pt x="24524" y="53253"/>
                    <a:pt x="23803" y="43158"/>
                    <a:pt x="22072" y="33062"/>
                  </a:cubicBezTo>
                  <a:cubicBezTo>
                    <a:pt x="20341" y="22822"/>
                    <a:pt x="18322" y="11284"/>
                    <a:pt x="12409" y="2631"/>
                  </a:cubicBezTo>
                  <a:cubicBezTo>
                    <a:pt x="11688" y="1477"/>
                    <a:pt x="10102" y="756"/>
                    <a:pt x="8659" y="1189"/>
                  </a:cubicBezTo>
                  <a:cubicBezTo>
                    <a:pt x="8659" y="900"/>
                    <a:pt x="8659" y="468"/>
                    <a:pt x="8659" y="179"/>
                  </a:cubicBezTo>
                  <a:cubicBezTo>
                    <a:pt x="8227" y="-253"/>
                    <a:pt x="7506" y="179"/>
                    <a:pt x="7506" y="612"/>
                  </a:cubicBezTo>
                  <a:lnTo>
                    <a:pt x="7506" y="612"/>
                  </a:lnTo>
                  <a:close/>
                </a:path>
              </a:pathLst>
            </a:custGeom>
            <a:solidFill>
              <a:srgbClr val="1D574C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A2601F2-267B-40F3-BA92-4EDD30AB5E95}"/>
              </a:ext>
            </a:extLst>
          </p:cNvPr>
          <p:cNvGrpSpPr/>
          <p:nvPr/>
        </p:nvGrpSpPr>
        <p:grpSpPr>
          <a:xfrm>
            <a:off x="2256469" y="3912949"/>
            <a:ext cx="1628961" cy="231430"/>
            <a:chOff x="2668847" y="3339212"/>
            <a:chExt cx="1628961" cy="231430"/>
          </a:xfrm>
        </p:grpSpPr>
        <p:sp>
          <p:nvSpPr>
            <p:cNvPr id="84" name="Freeform: Shape 2288">
              <a:extLst>
                <a:ext uri="{FF2B5EF4-FFF2-40B4-BE49-F238E27FC236}">
                  <a16:creationId xmlns:a16="http://schemas.microsoft.com/office/drawing/2014/main" id="{50D26814-2ABD-4BCA-8243-B9CA1078B858}"/>
                </a:ext>
              </a:extLst>
            </p:cNvPr>
            <p:cNvSpPr/>
            <p:nvPr/>
          </p:nvSpPr>
          <p:spPr>
            <a:xfrm>
              <a:off x="2668847" y="3339212"/>
              <a:ext cx="1628961" cy="231430"/>
            </a:xfrm>
            <a:custGeom>
              <a:avLst/>
              <a:gdLst>
                <a:gd name="connsiteX0" fmla="*/ 144 w 2179498"/>
                <a:gd name="connsiteY0" fmla="*/ 14999 h 309646"/>
                <a:gd name="connsiteX1" fmla="*/ 144 w 2179498"/>
                <a:gd name="connsiteY1" fmla="*/ 47449 h 309646"/>
                <a:gd name="connsiteX2" fmla="*/ 1114844 w 2179498"/>
                <a:gd name="connsiteY2" fmla="*/ 48603 h 309646"/>
                <a:gd name="connsiteX3" fmla="*/ 2124982 w 2179498"/>
                <a:gd name="connsiteY3" fmla="*/ 57978 h 309646"/>
                <a:gd name="connsiteX4" fmla="*/ 2149933 w 2179498"/>
                <a:gd name="connsiteY4" fmla="*/ 167731 h 309646"/>
                <a:gd name="connsiteX5" fmla="*/ 2138251 w 2179498"/>
                <a:gd name="connsiteY5" fmla="*/ 262630 h 309646"/>
                <a:gd name="connsiteX6" fmla="*/ 1167486 w 2179498"/>
                <a:gd name="connsiteY6" fmla="*/ 262630 h 309646"/>
                <a:gd name="connsiteX7" fmla="*/ 1149169 w 2179498"/>
                <a:gd name="connsiteY7" fmla="*/ 262630 h 309646"/>
                <a:gd name="connsiteX8" fmla="*/ 1093355 w 2179498"/>
                <a:gd name="connsiteY8" fmla="*/ 265803 h 309646"/>
                <a:gd name="connsiteX9" fmla="*/ 47882 w 2179498"/>
                <a:gd name="connsiteY9" fmla="*/ 270130 h 309646"/>
                <a:gd name="connsiteX10" fmla="*/ 14422 w 2179498"/>
                <a:gd name="connsiteY10" fmla="*/ 274024 h 309646"/>
                <a:gd name="connsiteX11" fmla="*/ 13268 w 2179498"/>
                <a:gd name="connsiteY11" fmla="*/ 309358 h 309646"/>
                <a:gd name="connsiteX12" fmla="*/ 1150179 w 2179498"/>
                <a:gd name="connsiteY12" fmla="*/ 309647 h 309646"/>
                <a:gd name="connsiteX13" fmla="*/ 2156279 w 2179498"/>
                <a:gd name="connsiteY13" fmla="*/ 306186 h 309646"/>
                <a:gd name="connsiteX14" fmla="*/ 2179499 w 2179498"/>
                <a:gd name="connsiteY14" fmla="*/ 252535 h 309646"/>
                <a:gd name="connsiteX15" fmla="*/ 2165221 w 2179498"/>
                <a:gd name="connsiteY15" fmla="*/ 54516 h 309646"/>
                <a:gd name="connsiteX16" fmla="*/ 2149789 w 2179498"/>
                <a:gd name="connsiteY16" fmla="*/ 10672 h 309646"/>
                <a:gd name="connsiteX17" fmla="*/ 2018113 w 2179498"/>
                <a:gd name="connsiteY17" fmla="*/ 7500 h 309646"/>
                <a:gd name="connsiteX18" fmla="*/ 1892639 w 2179498"/>
                <a:gd name="connsiteY18" fmla="*/ 0 h 309646"/>
                <a:gd name="connsiteX19" fmla="*/ 995572 w 2179498"/>
                <a:gd name="connsiteY19" fmla="*/ 4471 h 309646"/>
                <a:gd name="connsiteX20" fmla="*/ 0 w 2179498"/>
                <a:gd name="connsiteY20" fmla="*/ 15288 h 30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79498" h="309646">
                  <a:moveTo>
                    <a:pt x="144" y="14999"/>
                  </a:moveTo>
                  <a:lnTo>
                    <a:pt x="144" y="47449"/>
                  </a:lnTo>
                  <a:lnTo>
                    <a:pt x="1114844" y="48603"/>
                  </a:lnTo>
                  <a:cubicBezTo>
                    <a:pt x="1114844" y="48603"/>
                    <a:pt x="2121809" y="55237"/>
                    <a:pt x="2124982" y="57978"/>
                  </a:cubicBezTo>
                  <a:cubicBezTo>
                    <a:pt x="2128299" y="60718"/>
                    <a:pt x="2142145" y="122013"/>
                    <a:pt x="2149933" y="167731"/>
                  </a:cubicBezTo>
                  <a:cubicBezTo>
                    <a:pt x="2157577" y="213306"/>
                    <a:pt x="2138251" y="262630"/>
                    <a:pt x="2138251" y="262630"/>
                  </a:cubicBezTo>
                  <a:lnTo>
                    <a:pt x="1167486" y="262630"/>
                  </a:lnTo>
                  <a:cubicBezTo>
                    <a:pt x="1167486" y="262630"/>
                    <a:pt x="1149169" y="262630"/>
                    <a:pt x="1149169" y="262630"/>
                  </a:cubicBezTo>
                  <a:lnTo>
                    <a:pt x="1093355" y="265803"/>
                  </a:lnTo>
                  <a:lnTo>
                    <a:pt x="47882" y="270130"/>
                  </a:lnTo>
                  <a:lnTo>
                    <a:pt x="14422" y="274024"/>
                  </a:lnTo>
                  <a:lnTo>
                    <a:pt x="13268" y="309358"/>
                  </a:lnTo>
                  <a:cubicBezTo>
                    <a:pt x="13268" y="309358"/>
                    <a:pt x="1132439" y="309647"/>
                    <a:pt x="1150179" y="309647"/>
                  </a:cubicBezTo>
                  <a:cubicBezTo>
                    <a:pt x="1167918" y="309647"/>
                    <a:pt x="2156279" y="306186"/>
                    <a:pt x="2156279" y="306186"/>
                  </a:cubicBezTo>
                  <a:cubicBezTo>
                    <a:pt x="2156279" y="306186"/>
                    <a:pt x="2179499" y="300128"/>
                    <a:pt x="2179499" y="252535"/>
                  </a:cubicBezTo>
                  <a:cubicBezTo>
                    <a:pt x="2179499" y="204941"/>
                    <a:pt x="2170557" y="59853"/>
                    <a:pt x="2165221" y="54516"/>
                  </a:cubicBezTo>
                  <a:cubicBezTo>
                    <a:pt x="2159884" y="49180"/>
                    <a:pt x="2149789" y="10672"/>
                    <a:pt x="2149789" y="10672"/>
                  </a:cubicBezTo>
                  <a:lnTo>
                    <a:pt x="2018113" y="7500"/>
                  </a:lnTo>
                  <a:lnTo>
                    <a:pt x="1892639" y="0"/>
                  </a:lnTo>
                  <a:lnTo>
                    <a:pt x="995572" y="4471"/>
                  </a:lnTo>
                  <a:lnTo>
                    <a:pt x="0" y="15288"/>
                  </a:lnTo>
                  <a:close/>
                </a:path>
              </a:pathLst>
            </a:custGeom>
            <a:solidFill>
              <a:srgbClr val="6AA378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  <p:sp>
          <p:nvSpPr>
            <p:cNvPr id="85" name="Freeform: Shape 2290">
              <a:extLst>
                <a:ext uri="{FF2B5EF4-FFF2-40B4-BE49-F238E27FC236}">
                  <a16:creationId xmlns:a16="http://schemas.microsoft.com/office/drawing/2014/main" id="{A4C1E65E-E1F2-47A3-BD1F-7061AF81E848}"/>
                </a:ext>
              </a:extLst>
            </p:cNvPr>
            <p:cNvSpPr/>
            <p:nvPr/>
          </p:nvSpPr>
          <p:spPr>
            <a:xfrm>
              <a:off x="2704742" y="3374676"/>
              <a:ext cx="1571602" cy="166215"/>
            </a:xfrm>
            <a:custGeom>
              <a:avLst/>
              <a:gdLst>
                <a:gd name="connsiteX0" fmla="*/ 2090225 w 2102753"/>
                <a:gd name="connsiteY0" fmla="*/ 215037 h 222391"/>
                <a:gd name="connsiteX1" fmla="*/ 1146141 w 2102753"/>
                <a:gd name="connsiteY1" fmla="*/ 215037 h 222391"/>
                <a:gd name="connsiteX2" fmla="*/ 1094941 w 2102753"/>
                <a:gd name="connsiteY2" fmla="*/ 222392 h 222391"/>
                <a:gd name="connsiteX3" fmla="*/ 0 w 2102753"/>
                <a:gd name="connsiteY3" fmla="*/ 222392 h 222391"/>
                <a:gd name="connsiteX4" fmla="*/ 8942 w 2102753"/>
                <a:gd name="connsiteY4" fmla="*/ 172491 h 222391"/>
                <a:gd name="connsiteX5" fmla="*/ 18749 w 2102753"/>
                <a:gd name="connsiteY5" fmla="*/ 45142 h 222391"/>
                <a:gd name="connsiteX6" fmla="*/ 8942 w 2102753"/>
                <a:gd name="connsiteY6" fmla="*/ 0 h 222391"/>
                <a:gd name="connsiteX7" fmla="*/ 1058020 w 2102753"/>
                <a:gd name="connsiteY7" fmla="*/ 0 h 222391"/>
                <a:gd name="connsiteX8" fmla="*/ 1231665 w 2102753"/>
                <a:gd name="connsiteY8" fmla="*/ 0 h 222391"/>
                <a:gd name="connsiteX9" fmla="*/ 2080418 w 2102753"/>
                <a:gd name="connsiteY9" fmla="*/ 13268 h 222391"/>
                <a:gd name="connsiteX10" fmla="*/ 2102051 w 2102753"/>
                <a:gd name="connsiteY10" fmla="*/ 111196 h 222391"/>
                <a:gd name="connsiteX11" fmla="*/ 2090369 w 2102753"/>
                <a:gd name="connsiteY11" fmla="*/ 215037 h 22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02753" h="222391">
                  <a:moveTo>
                    <a:pt x="2090225" y="215037"/>
                  </a:moveTo>
                  <a:cubicBezTo>
                    <a:pt x="2090225" y="219508"/>
                    <a:pt x="1146141" y="215037"/>
                    <a:pt x="1146141" y="215037"/>
                  </a:cubicBezTo>
                  <a:lnTo>
                    <a:pt x="1094941" y="222392"/>
                  </a:lnTo>
                  <a:lnTo>
                    <a:pt x="0" y="222392"/>
                  </a:lnTo>
                  <a:cubicBezTo>
                    <a:pt x="0" y="222392"/>
                    <a:pt x="4327" y="183596"/>
                    <a:pt x="8942" y="172491"/>
                  </a:cubicBezTo>
                  <a:cubicBezTo>
                    <a:pt x="12403" y="164126"/>
                    <a:pt x="22932" y="97783"/>
                    <a:pt x="18749" y="45142"/>
                  </a:cubicBezTo>
                  <a:cubicBezTo>
                    <a:pt x="17307" y="27835"/>
                    <a:pt x="14422" y="11971"/>
                    <a:pt x="8942" y="0"/>
                  </a:cubicBezTo>
                  <a:cubicBezTo>
                    <a:pt x="8942" y="0"/>
                    <a:pt x="1061626" y="0"/>
                    <a:pt x="1058020" y="0"/>
                  </a:cubicBezTo>
                  <a:lnTo>
                    <a:pt x="1231665" y="0"/>
                  </a:lnTo>
                  <a:lnTo>
                    <a:pt x="2080418" y="13268"/>
                  </a:lnTo>
                  <a:cubicBezTo>
                    <a:pt x="2080418" y="13268"/>
                    <a:pt x="2097724" y="70669"/>
                    <a:pt x="2102051" y="111196"/>
                  </a:cubicBezTo>
                  <a:cubicBezTo>
                    <a:pt x="2106233" y="151867"/>
                    <a:pt x="2090369" y="210566"/>
                    <a:pt x="2090369" y="215037"/>
                  </a:cubicBezTo>
                  <a:close/>
                </a:path>
              </a:pathLst>
            </a:custGeom>
            <a:solidFill>
              <a:srgbClr val="F7F5DC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  <p:sp>
          <p:nvSpPr>
            <p:cNvPr id="86" name="Freeform: Shape 2295">
              <a:extLst>
                <a:ext uri="{FF2B5EF4-FFF2-40B4-BE49-F238E27FC236}">
                  <a16:creationId xmlns:a16="http://schemas.microsoft.com/office/drawing/2014/main" id="{9934689E-CF90-475A-ACDD-CDFAD41AA835}"/>
                </a:ext>
              </a:extLst>
            </p:cNvPr>
            <p:cNvSpPr/>
            <p:nvPr/>
          </p:nvSpPr>
          <p:spPr>
            <a:xfrm>
              <a:off x="2711425" y="3374676"/>
              <a:ext cx="1564919" cy="160718"/>
            </a:xfrm>
            <a:custGeom>
              <a:avLst/>
              <a:gdLst>
                <a:gd name="connsiteX0" fmla="*/ 2081283 w 2093811"/>
                <a:gd name="connsiteY0" fmla="*/ 215037 h 215036"/>
                <a:gd name="connsiteX1" fmla="*/ 2039746 w 2093811"/>
                <a:gd name="connsiteY1" fmla="*/ 97639 h 215036"/>
                <a:gd name="connsiteX2" fmla="*/ 1151333 w 2093811"/>
                <a:gd name="connsiteY2" fmla="*/ 97639 h 215036"/>
                <a:gd name="connsiteX3" fmla="*/ 11394 w 2093811"/>
                <a:gd name="connsiteY3" fmla="*/ 46296 h 215036"/>
                <a:gd name="connsiteX4" fmla="*/ 9807 w 2093811"/>
                <a:gd name="connsiteY4" fmla="*/ 45142 h 215036"/>
                <a:gd name="connsiteX5" fmla="*/ 0 w 2093811"/>
                <a:gd name="connsiteY5" fmla="*/ 0 h 215036"/>
                <a:gd name="connsiteX6" fmla="*/ 1049079 w 2093811"/>
                <a:gd name="connsiteY6" fmla="*/ 0 h 215036"/>
                <a:gd name="connsiteX7" fmla="*/ 1222723 w 2093811"/>
                <a:gd name="connsiteY7" fmla="*/ 0 h 215036"/>
                <a:gd name="connsiteX8" fmla="*/ 2071476 w 2093811"/>
                <a:gd name="connsiteY8" fmla="*/ 13268 h 215036"/>
                <a:gd name="connsiteX9" fmla="*/ 2093109 w 2093811"/>
                <a:gd name="connsiteY9" fmla="*/ 111196 h 215036"/>
                <a:gd name="connsiteX10" fmla="*/ 2081427 w 2093811"/>
                <a:gd name="connsiteY10" fmla="*/ 215037 h 215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3811" h="215036">
                  <a:moveTo>
                    <a:pt x="2081283" y="215037"/>
                  </a:moveTo>
                  <a:cubicBezTo>
                    <a:pt x="2081283" y="215037"/>
                    <a:pt x="2070178" y="148838"/>
                    <a:pt x="2039746" y="97639"/>
                  </a:cubicBezTo>
                  <a:cubicBezTo>
                    <a:pt x="2009315" y="46440"/>
                    <a:pt x="1203974" y="44998"/>
                    <a:pt x="1151333" y="97639"/>
                  </a:cubicBezTo>
                  <a:cubicBezTo>
                    <a:pt x="1128834" y="32018"/>
                    <a:pt x="362432" y="46296"/>
                    <a:pt x="11394" y="46296"/>
                  </a:cubicBezTo>
                  <a:lnTo>
                    <a:pt x="9807" y="45142"/>
                  </a:lnTo>
                  <a:cubicBezTo>
                    <a:pt x="8365" y="27835"/>
                    <a:pt x="5480" y="11971"/>
                    <a:pt x="0" y="0"/>
                  </a:cubicBezTo>
                  <a:cubicBezTo>
                    <a:pt x="0" y="0"/>
                    <a:pt x="1052684" y="0"/>
                    <a:pt x="1049079" y="0"/>
                  </a:cubicBezTo>
                  <a:lnTo>
                    <a:pt x="1222723" y="0"/>
                  </a:lnTo>
                  <a:lnTo>
                    <a:pt x="2071476" y="13268"/>
                  </a:lnTo>
                  <a:cubicBezTo>
                    <a:pt x="2071476" y="13268"/>
                    <a:pt x="2088782" y="70669"/>
                    <a:pt x="2093109" y="111196"/>
                  </a:cubicBezTo>
                  <a:cubicBezTo>
                    <a:pt x="2097292" y="151867"/>
                    <a:pt x="2081427" y="210566"/>
                    <a:pt x="2081427" y="215037"/>
                  </a:cubicBezTo>
                  <a:close/>
                </a:path>
              </a:pathLst>
            </a:custGeom>
            <a:solidFill>
              <a:srgbClr val="EAD3A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>
                <a:latin typeface="Georgia" panose="02040502050405020303" pitchFamily="18" charset="0"/>
              </a:endParaRPr>
            </a:p>
          </p:txBody>
        </p:sp>
        <p:sp>
          <p:nvSpPr>
            <p:cNvPr id="87" name="Freeform: Shape 2272">
              <a:extLst>
                <a:ext uri="{FF2B5EF4-FFF2-40B4-BE49-F238E27FC236}">
                  <a16:creationId xmlns:a16="http://schemas.microsoft.com/office/drawing/2014/main" id="{1D935DA9-B551-46ED-AF72-08364D6D0727}"/>
                </a:ext>
              </a:extLst>
            </p:cNvPr>
            <p:cNvSpPr/>
            <p:nvPr/>
          </p:nvSpPr>
          <p:spPr>
            <a:xfrm>
              <a:off x="3556815" y="3376158"/>
              <a:ext cx="18891" cy="162467"/>
            </a:xfrm>
            <a:custGeom>
              <a:avLst/>
              <a:gdLst>
                <a:gd name="connsiteX0" fmla="*/ 181 w 25275"/>
                <a:gd name="connsiteY0" fmla="*/ 613 h 217376"/>
                <a:gd name="connsiteX1" fmla="*/ 4652 w 25275"/>
                <a:gd name="connsiteY1" fmla="*/ 23833 h 217376"/>
                <a:gd name="connsiteX2" fmla="*/ 10565 w 25275"/>
                <a:gd name="connsiteY2" fmla="*/ 48351 h 217376"/>
                <a:gd name="connsiteX3" fmla="*/ 15180 w 25275"/>
                <a:gd name="connsiteY3" fmla="*/ 103011 h 217376"/>
                <a:gd name="connsiteX4" fmla="*/ 10276 w 25275"/>
                <a:gd name="connsiteY4" fmla="*/ 159114 h 217376"/>
                <a:gd name="connsiteX5" fmla="*/ 5949 w 25275"/>
                <a:gd name="connsiteY5" fmla="*/ 185507 h 217376"/>
                <a:gd name="connsiteX6" fmla="*/ 3498 w 25275"/>
                <a:gd name="connsiteY6" fmla="*/ 198631 h 217376"/>
                <a:gd name="connsiteX7" fmla="*/ 1623 w 25275"/>
                <a:gd name="connsiteY7" fmla="*/ 213053 h 217376"/>
                <a:gd name="connsiteX8" fmla="*/ 9988 w 25275"/>
                <a:gd name="connsiteY8" fmla="*/ 215073 h 217376"/>
                <a:gd name="connsiteX9" fmla="*/ 13593 w 25275"/>
                <a:gd name="connsiteY9" fmla="*/ 201083 h 217376"/>
                <a:gd name="connsiteX10" fmla="*/ 16045 w 25275"/>
                <a:gd name="connsiteY10" fmla="*/ 187959 h 217376"/>
                <a:gd name="connsiteX11" fmla="*/ 20660 w 25275"/>
                <a:gd name="connsiteY11" fmla="*/ 159403 h 217376"/>
                <a:gd name="connsiteX12" fmla="*/ 25275 w 25275"/>
                <a:gd name="connsiteY12" fmla="*/ 102723 h 217376"/>
                <a:gd name="connsiteX13" fmla="*/ 20083 w 25275"/>
                <a:gd name="connsiteY13" fmla="*/ 47630 h 217376"/>
                <a:gd name="connsiteX14" fmla="*/ 13016 w 25275"/>
                <a:gd name="connsiteY14" fmla="*/ 21237 h 217376"/>
                <a:gd name="connsiteX15" fmla="*/ 1479 w 25275"/>
                <a:gd name="connsiteY15" fmla="*/ 180 h 217376"/>
                <a:gd name="connsiteX16" fmla="*/ 181 w 25275"/>
                <a:gd name="connsiteY16" fmla="*/ 613 h 217376"/>
                <a:gd name="connsiteX17" fmla="*/ 181 w 25275"/>
                <a:gd name="connsiteY17" fmla="*/ 613 h 21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275" h="217376">
                  <a:moveTo>
                    <a:pt x="181" y="613"/>
                  </a:moveTo>
                  <a:cubicBezTo>
                    <a:pt x="-829" y="7968"/>
                    <a:pt x="2632" y="16766"/>
                    <a:pt x="4652" y="23833"/>
                  </a:cubicBezTo>
                  <a:cubicBezTo>
                    <a:pt x="6959" y="31909"/>
                    <a:pt x="8978" y="40130"/>
                    <a:pt x="10565" y="48351"/>
                  </a:cubicBezTo>
                  <a:cubicBezTo>
                    <a:pt x="14170" y="66379"/>
                    <a:pt x="15468" y="84695"/>
                    <a:pt x="15180" y="103011"/>
                  </a:cubicBezTo>
                  <a:cubicBezTo>
                    <a:pt x="14891" y="121760"/>
                    <a:pt x="13016" y="140509"/>
                    <a:pt x="10276" y="159114"/>
                  </a:cubicBezTo>
                  <a:cubicBezTo>
                    <a:pt x="8978" y="167912"/>
                    <a:pt x="7536" y="176709"/>
                    <a:pt x="5949" y="185507"/>
                  </a:cubicBezTo>
                  <a:cubicBezTo>
                    <a:pt x="5228" y="189833"/>
                    <a:pt x="4363" y="194304"/>
                    <a:pt x="3498" y="198631"/>
                  </a:cubicBezTo>
                  <a:cubicBezTo>
                    <a:pt x="2632" y="203246"/>
                    <a:pt x="902" y="208438"/>
                    <a:pt x="1623" y="213053"/>
                  </a:cubicBezTo>
                  <a:cubicBezTo>
                    <a:pt x="2200" y="217236"/>
                    <a:pt x="7536" y="219255"/>
                    <a:pt x="9988" y="215073"/>
                  </a:cubicBezTo>
                  <a:cubicBezTo>
                    <a:pt x="12295" y="210890"/>
                    <a:pt x="12728" y="205698"/>
                    <a:pt x="13593" y="201083"/>
                  </a:cubicBezTo>
                  <a:cubicBezTo>
                    <a:pt x="14459" y="196756"/>
                    <a:pt x="15180" y="192285"/>
                    <a:pt x="16045" y="187959"/>
                  </a:cubicBezTo>
                  <a:cubicBezTo>
                    <a:pt x="17776" y="178440"/>
                    <a:pt x="19362" y="168921"/>
                    <a:pt x="20660" y="159403"/>
                  </a:cubicBezTo>
                  <a:cubicBezTo>
                    <a:pt x="23401" y="140653"/>
                    <a:pt x="25131" y="121760"/>
                    <a:pt x="25275" y="102723"/>
                  </a:cubicBezTo>
                  <a:cubicBezTo>
                    <a:pt x="25275" y="84262"/>
                    <a:pt x="23689" y="65802"/>
                    <a:pt x="20083" y="47630"/>
                  </a:cubicBezTo>
                  <a:cubicBezTo>
                    <a:pt x="18353" y="38688"/>
                    <a:pt x="15901" y="29890"/>
                    <a:pt x="13016" y="21237"/>
                  </a:cubicBezTo>
                  <a:cubicBezTo>
                    <a:pt x="10709" y="14458"/>
                    <a:pt x="7536" y="4651"/>
                    <a:pt x="1479" y="180"/>
                  </a:cubicBezTo>
                  <a:cubicBezTo>
                    <a:pt x="1046" y="-108"/>
                    <a:pt x="325" y="-108"/>
                    <a:pt x="181" y="613"/>
                  </a:cubicBezTo>
                  <a:lnTo>
                    <a:pt x="181" y="6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  <p:sp>
          <p:nvSpPr>
            <p:cNvPr id="88" name="Freeform: Shape 2273">
              <a:extLst>
                <a:ext uri="{FF2B5EF4-FFF2-40B4-BE49-F238E27FC236}">
                  <a16:creationId xmlns:a16="http://schemas.microsoft.com/office/drawing/2014/main" id="{F0C79118-DC44-41CE-B5D5-D54188BB7A37}"/>
                </a:ext>
              </a:extLst>
            </p:cNvPr>
            <p:cNvSpPr/>
            <p:nvPr/>
          </p:nvSpPr>
          <p:spPr>
            <a:xfrm>
              <a:off x="2700391" y="3377106"/>
              <a:ext cx="23433" cy="169913"/>
            </a:xfrm>
            <a:custGeom>
              <a:avLst/>
              <a:gdLst>
                <a:gd name="connsiteX0" fmla="*/ 13465 w 31352"/>
                <a:gd name="connsiteY0" fmla="*/ 1507 h 227338"/>
                <a:gd name="connsiteX1" fmla="*/ 15628 w 31352"/>
                <a:gd name="connsiteY1" fmla="*/ 11747 h 227338"/>
                <a:gd name="connsiteX2" fmla="*/ 17792 w 31352"/>
                <a:gd name="connsiteY2" fmla="*/ 24438 h 227338"/>
                <a:gd name="connsiteX3" fmla="*/ 20243 w 31352"/>
                <a:gd name="connsiteY3" fmla="*/ 51985 h 227338"/>
                <a:gd name="connsiteX4" fmla="*/ 20243 w 31352"/>
                <a:gd name="connsiteY4" fmla="*/ 110107 h 227338"/>
                <a:gd name="connsiteX5" fmla="*/ 13032 w 31352"/>
                <a:gd name="connsiteY5" fmla="*/ 168517 h 227338"/>
                <a:gd name="connsiteX6" fmla="*/ 6975 w 31352"/>
                <a:gd name="connsiteY6" fmla="*/ 195920 h 227338"/>
                <a:gd name="connsiteX7" fmla="*/ 2792 w 31352"/>
                <a:gd name="connsiteY7" fmla="*/ 210342 h 227338"/>
                <a:gd name="connsiteX8" fmla="*/ 341 w 31352"/>
                <a:gd name="connsiteY8" fmla="*/ 223610 h 227338"/>
                <a:gd name="connsiteX9" fmla="*/ 9283 w 31352"/>
                <a:gd name="connsiteY9" fmla="*/ 225774 h 227338"/>
                <a:gd name="connsiteX10" fmla="*/ 14474 w 31352"/>
                <a:gd name="connsiteY10" fmla="*/ 212073 h 227338"/>
                <a:gd name="connsiteX11" fmla="*/ 18224 w 31352"/>
                <a:gd name="connsiteY11" fmla="*/ 196352 h 227338"/>
                <a:gd name="connsiteX12" fmla="*/ 24137 w 31352"/>
                <a:gd name="connsiteY12" fmla="*/ 166786 h 227338"/>
                <a:gd name="connsiteX13" fmla="*/ 30772 w 31352"/>
                <a:gd name="connsiteY13" fmla="*/ 106501 h 227338"/>
                <a:gd name="connsiteX14" fmla="*/ 29762 w 31352"/>
                <a:gd name="connsiteY14" fmla="*/ 45206 h 227338"/>
                <a:gd name="connsiteX15" fmla="*/ 26301 w 31352"/>
                <a:gd name="connsiteY15" fmla="*/ 17660 h 227338"/>
                <a:gd name="connsiteX16" fmla="*/ 15051 w 31352"/>
                <a:gd name="connsiteY16" fmla="*/ 65 h 227338"/>
                <a:gd name="connsiteX17" fmla="*/ 13465 w 31352"/>
                <a:gd name="connsiteY17" fmla="*/ 1363 h 227338"/>
                <a:gd name="connsiteX18" fmla="*/ 13465 w 31352"/>
                <a:gd name="connsiteY18" fmla="*/ 1363 h 22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52" h="227338">
                  <a:moveTo>
                    <a:pt x="13465" y="1507"/>
                  </a:moveTo>
                  <a:cubicBezTo>
                    <a:pt x="13465" y="5257"/>
                    <a:pt x="14619" y="8285"/>
                    <a:pt x="15628" y="11747"/>
                  </a:cubicBezTo>
                  <a:cubicBezTo>
                    <a:pt x="16782" y="15929"/>
                    <a:pt x="17359" y="20112"/>
                    <a:pt x="17792" y="24438"/>
                  </a:cubicBezTo>
                  <a:cubicBezTo>
                    <a:pt x="18801" y="33524"/>
                    <a:pt x="19666" y="42755"/>
                    <a:pt x="20243" y="51985"/>
                  </a:cubicBezTo>
                  <a:cubicBezTo>
                    <a:pt x="21397" y="71311"/>
                    <a:pt x="21541" y="90781"/>
                    <a:pt x="20243" y="110107"/>
                  </a:cubicBezTo>
                  <a:cubicBezTo>
                    <a:pt x="19090" y="129721"/>
                    <a:pt x="16638" y="149191"/>
                    <a:pt x="13032" y="168517"/>
                  </a:cubicBezTo>
                  <a:cubicBezTo>
                    <a:pt x="11302" y="177747"/>
                    <a:pt x="9283" y="186833"/>
                    <a:pt x="6975" y="195920"/>
                  </a:cubicBezTo>
                  <a:cubicBezTo>
                    <a:pt x="5677" y="200823"/>
                    <a:pt x="4379" y="205727"/>
                    <a:pt x="2792" y="210342"/>
                  </a:cubicBezTo>
                  <a:cubicBezTo>
                    <a:pt x="1206" y="214957"/>
                    <a:pt x="-813" y="218563"/>
                    <a:pt x="341" y="223610"/>
                  </a:cubicBezTo>
                  <a:cubicBezTo>
                    <a:pt x="1350" y="227793"/>
                    <a:pt x="6542" y="228370"/>
                    <a:pt x="9283" y="225774"/>
                  </a:cubicBezTo>
                  <a:cubicBezTo>
                    <a:pt x="13176" y="222168"/>
                    <a:pt x="13321" y="217120"/>
                    <a:pt x="14474" y="212073"/>
                  </a:cubicBezTo>
                  <a:cubicBezTo>
                    <a:pt x="15628" y="206880"/>
                    <a:pt x="16926" y="201544"/>
                    <a:pt x="18224" y="196352"/>
                  </a:cubicBezTo>
                  <a:cubicBezTo>
                    <a:pt x="20532" y="186545"/>
                    <a:pt x="22551" y="176738"/>
                    <a:pt x="24137" y="166786"/>
                  </a:cubicBezTo>
                  <a:cubicBezTo>
                    <a:pt x="27455" y="146884"/>
                    <a:pt x="29762" y="126693"/>
                    <a:pt x="30772" y="106501"/>
                  </a:cubicBezTo>
                  <a:cubicBezTo>
                    <a:pt x="31781" y="86022"/>
                    <a:pt x="31493" y="65542"/>
                    <a:pt x="29762" y="45206"/>
                  </a:cubicBezTo>
                  <a:cubicBezTo>
                    <a:pt x="29041" y="35976"/>
                    <a:pt x="28176" y="26746"/>
                    <a:pt x="26301" y="17660"/>
                  </a:cubicBezTo>
                  <a:cubicBezTo>
                    <a:pt x="25003" y="10881"/>
                    <a:pt x="22407" y="2228"/>
                    <a:pt x="15051" y="65"/>
                  </a:cubicBezTo>
                  <a:cubicBezTo>
                    <a:pt x="14186" y="-224"/>
                    <a:pt x="13465" y="497"/>
                    <a:pt x="13465" y="1363"/>
                  </a:cubicBezTo>
                  <a:lnTo>
                    <a:pt x="13465" y="1363"/>
                  </a:lnTo>
                  <a:close/>
                </a:path>
              </a:pathLst>
            </a:custGeom>
            <a:solidFill>
              <a:srgbClr val="6AA378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  <p:sp>
          <p:nvSpPr>
            <p:cNvPr id="89" name="Freeform: Shape 2277">
              <a:extLst>
                <a:ext uri="{FF2B5EF4-FFF2-40B4-BE49-F238E27FC236}">
                  <a16:creationId xmlns:a16="http://schemas.microsoft.com/office/drawing/2014/main" id="{D7382E53-368A-4807-853F-E3C467C639DF}"/>
                </a:ext>
              </a:extLst>
            </p:cNvPr>
            <p:cNvSpPr/>
            <p:nvPr/>
          </p:nvSpPr>
          <p:spPr>
            <a:xfrm>
              <a:off x="3568847" y="3425498"/>
              <a:ext cx="82314" cy="6954"/>
            </a:xfrm>
            <a:custGeom>
              <a:avLst/>
              <a:gdLst>
                <a:gd name="connsiteX0" fmla="*/ 110134 w 110133"/>
                <a:gd name="connsiteY0" fmla="*/ 362 h 9304"/>
                <a:gd name="connsiteX1" fmla="*/ 57060 w 110133"/>
                <a:gd name="connsiteY1" fmla="*/ 1083 h 9304"/>
                <a:gd name="connsiteX2" fmla="*/ 31100 w 110133"/>
                <a:gd name="connsiteY2" fmla="*/ 1949 h 9304"/>
                <a:gd name="connsiteX3" fmla="*/ 3986 w 110133"/>
                <a:gd name="connsiteY3" fmla="*/ 939 h 9304"/>
                <a:gd name="connsiteX4" fmla="*/ 4130 w 110133"/>
                <a:gd name="connsiteY4" fmla="*/ 9304 h 9304"/>
                <a:gd name="connsiteX5" fmla="*/ 8168 w 110133"/>
                <a:gd name="connsiteY5" fmla="*/ 9304 h 9304"/>
                <a:gd name="connsiteX6" fmla="*/ 9034 w 110133"/>
                <a:gd name="connsiteY6" fmla="*/ 1372 h 9304"/>
                <a:gd name="connsiteX7" fmla="*/ 3841 w 110133"/>
                <a:gd name="connsiteY7" fmla="*/ 939 h 9304"/>
                <a:gd name="connsiteX8" fmla="*/ 3986 w 110133"/>
                <a:gd name="connsiteY8" fmla="*/ 9304 h 9304"/>
                <a:gd name="connsiteX9" fmla="*/ 30955 w 110133"/>
                <a:gd name="connsiteY9" fmla="*/ 5987 h 9304"/>
                <a:gd name="connsiteX10" fmla="*/ 56916 w 110133"/>
                <a:gd name="connsiteY10" fmla="*/ 4545 h 9304"/>
                <a:gd name="connsiteX11" fmla="*/ 109846 w 110133"/>
                <a:gd name="connsiteY11" fmla="*/ 651 h 9304"/>
                <a:gd name="connsiteX12" fmla="*/ 109846 w 110133"/>
                <a:gd name="connsiteY12" fmla="*/ 362 h 9304"/>
                <a:gd name="connsiteX13" fmla="*/ 109846 w 110133"/>
                <a:gd name="connsiteY13" fmla="*/ 362 h 9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0133" h="9304">
                  <a:moveTo>
                    <a:pt x="110134" y="362"/>
                  </a:moveTo>
                  <a:cubicBezTo>
                    <a:pt x="92394" y="-503"/>
                    <a:pt x="74799" y="362"/>
                    <a:pt x="57060" y="1083"/>
                  </a:cubicBezTo>
                  <a:cubicBezTo>
                    <a:pt x="48406" y="1372"/>
                    <a:pt x="39753" y="1804"/>
                    <a:pt x="31100" y="1949"/>
                  </a:cubicBezTo>
                  <a:cubicBezTo>
                    <a:pt x="22014" y="2093"/>
                    <a:pt x="13072" y="1227"/>
                    <a:pt x="3986" y="939"/>
                  </a:cubicBezTo>
                  <a:cubicBezTo>
                    <a:pt x="-1495" y="795"/>
                    <a:pt x="-1206" y="9016"/>
                    <a:pt x="4130" y="9304"/>
                  </a:cubicBezTo>
                  <a:cubicBezTo>
                    <a:pt x="5428" y="9304"/>
                    <a:pt x="6870" y="9304"/>
                    <a:pt x="8168" y="9304"/>
                  </a:cubicBezTo>
                  <a:cubicBezTo>
                    <a:pt x="12495" y="9160"/>
                    <a:pt x="13649" y="1949"/>
                    <a:pt x="9034" y="1372"/>
                  </a:cubicBezTo>
                  <a:cubicBezTo>
                    <a:pt x="7303" y="1083"/>
                    <a:pt x="5716" y="939"/>
                    <a:pt x="3841" y="939"/>
                  </a:cubicBezTo>
                  <a:cubicBezTo>
                    <a:pt x="3841" y="3679"/>
                    <a:pt x="3841" y="6564"/>
                    <a:pt x="3986" y="9304"/>
                  </a:cubicBezTo>
                  <a:cubicBezTo>
                    <a:pt x="13072" y="8294"/>
                    <a:pt x="21869" y="6564"/>
                    <a:pt x="30955" y="5987"/>
                  </a:cubicBezTo>
                  <a:cubicBezTo>
                    <a:pt x="39609" y="5410"/>
                    <a:pt x="48262" y="5122"/>
                    <a:pt x="56916" y="4545"/>
                  </a:cubicBezTo>
                  <a:cubicBezTo>
                    <a:pt x="74655" y="3535"/>
                    <a:pt x="92394" y="2958"/>
                    <a:pt x="109846" y="651"/>
                  </a:cubicBezTo>
                  <a:cubicBezTo>
                    <a:pt x="109990" y="651"/>
                    <a:pt x="109990" y="362"/>
                    <a:pt x="109846" y="362"/>
                  </a:cubicBezTo>
                  <a:lnTo>
                    <a:pt x="109846" y="36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>
                <a:latin typeface="Georgia" panose="02040502050405020303" pitchFamily="18" charset="0"/>
              </a:endParaRPr>
            </a:p>
          </p:txBody>
        </p:sp>
        <p:sp>
          <p:nvSpPr>
            <p:cNvPr id="90" name="Freeform: Shape 2278">
              <a:extLst>
                <a:ext uri="{FF2B5EF4-FFF2-40B4-BE49-F238E27FC236}">
                  <a16:creationId xmlns:a16="http://schemas.microsoft.com/office/drawing/2014/main" id="{5855244D-FFE3-453B-8419-FF3F49CED82A}"/>
                </a:ext>
              </a:extLst>
            </p:cNvPr>
            <p:cNvSpPr/>
            <p:nvPr/>
          </p:nvSpPr>
          <p:spPr>
            <a:xfrm>
              <a:off x="3809158" y="3497129"/>
              <a:ext cx="284505" cy="3850"/>
            </a:xfrm>
            <a:custGeom>
              <a:avLst/>
              <a:gdLst>
                <a:gd name="connsiteX0" fmla="*/ 324 w 380659"/>
                <a:gd name="connsiteY0" fmla="*/ 5046 h 5151"/>
                <a:gd name="connsiteX1" fmla="*/ 296270 w 380659"/>
                <a:gd name="connsiteY1" fmla="*/ 4036 h 5151"/>
                <a:gd name="connsiteX2" fmla="*/ 379631 w 380659"/>
                <a:gd name="connsiteY2" fmla="*/ 2450 h 5151"/>
                <a:gd name="connsiteX3" fmla="*/ 379631 w 380659"/>
                <a:gd name="connsiteY3" fmla="*/ 286 h 5151"/>
                <a:gd name="connsiteX4" fmla="*/ 83685 w 380659"/>
                <a:gd name="connsiteY4" fmla="*/ 2594 h 5151"/>
                <a:gd name="connsiteX5" fmla="*/ 324 w 380659"/>
                <a:gd name="connsiteY5" fmla="*/ 4324 h 5151"/>
                <a:gd name="connsiteX6" fmla="*/ 324 w 380659"/>
                <a:gd name="connsiteY6" fmla="*/ 5046 h 5151"/>
                <a:gd name="connsiteX7" fmla="*/ 324 w 380659"/>
                <a:gd name="connsiteY7" fmla="*/ 5046 h 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0659" h="5151">
                  <a:moveTo>
                    <a:pt x="324" y="5046"/>
                  </a:moveTo>
                  <a:cubicBezTo>
                    <a:pt x="98973" y="5334"/>
                    <a:pt x="197622" y="5046"/>
                    <a:pt x="296270" y="4036"/>
                  </a:cubicBezTo>
                  <a:cubicBezTo>
                    <a:pt x="324105" y="3748"/>
                    <a:pt x="351796" y="3171"/>
                    <a:pt x="379631" y="2450"/>
                  </a:cubicBezTo>
                  <a:cubicBezTo>
                    <a:pt x="381073" y="2450"/>
                    <a:pt x="380929" y="286"/>
                    <a:pt x="379631" y="286"/>
                  </a:cubicBezTo>
                  <a:cubicBezTo>
                    <a:pt x="280982" y="-723"/>
                    <a:pt x="182334" y="1152"/>
                    <a:pt x="83685" y="2594"/>
                  </a:cubicBezTo>
                  <a:cubicBezTo>
                    <a:pt x="55850" y="3026"/>
                    <a:pt x="28159" y="3748"/>
                    <a:pt x="324" y="4324"/>
                  </a:cubicBezTo>
                  <a:cubicBezTo>
                    <a:pt x="-108" y="4324"/>
                    <a:pt x="-108" y="5046"/>
                    <a:pt x="324" y="5046"/>
                  </a:cubicBezTo>
                  <a:lnTo>
                    <a:pt x="324" y="504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  <p:sp>
          <p:nvSpPr>
            <p:cNvPr id="91" name="Freeform: Shape 2279">
              <a:extLst>
                <a:ext uri="{FF2B5EF4-FFF2-40B4-BE49-F238E27FC236}">
                  <a16:creationId xmlns:a16="http://schemas.microsoft.com/office/drawing/2014/main" id="{A6D0D9E0-914F-4E84-83C4-38A28C402DA1}"/>
                </a:ext>
              </a:extLst>
            </p:cNvPr>
            <p:cNvSpPr/>
            <p:nvPr/>
          </p:nvSpPr>
          <p:spPr>
            <a:xfrm>
              <a:off x="2819433" y="3394010"/>
              <a:ext cx="330681" cy="3316"/>
            </a:xfrm>
            <a:custGeom>
              <a:avLst/>
              <a:gdLst>
                <a:gd name="connsiteX0" fmla="*/ 433 w 442440"/>
                <a:gd name="connsiteY0" fmla="*/ 2688 h 4437"/>
                <a:gd name="connsiteX1" fmla="*/ 343683 w 442440"/>
                <a:gd name="connsiteY1" fmla="*/ 4130 h 4437"/>
                <a:gd name="connsiteX2" fmla="*/ 440601 w 442440"/>
                <a:gd name="connsiteY2" fmla="*/ 4130 h 4437"/>
                <a:gd name="connsiteX3" fmla="*/ 440601 w 442440"/>
                <a:gd name="connsiteY3" fmla="*/ 236 h 4437"/>
                <a:gd name="connsiteX4" fmla="*/ 97350 w 442440"/>
                <a:gd name="connsiteY4" fmla="*/ 525 h 4437"/>
                <a:gd name="connsiteX5" fmla="*/ 433 w 442440"/>
                <a:gd name="connsiteY5" fmla="*/ 1678 h 4437"/>
                <a:gd name="connsiteX6" fmla="*/ 433 w 442440"/>
                <a:gd name="connsiteY6" fmla="*/ 2688 h 4437"/>
                <a:gd name="connsiteX7" fmla="*/ 433 w 442440"/>
                <a:gd name="connsiteY7" fmla="*/ 2688 h 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440" h="4437">
                  <a:moveTo>
                    <a:pt x="433" y="2688"/>
                  </a:moveTo>
                  <a:cubicBezTo>
                    <a:pt x="114801" y="5428"/>
                    <a:pt x="229315" y="4130"/>
                    <a:pt x="343683" y="4130"/>
                  </a:cubicBezTo>
                  <a:cubicBezTo>
                    <a:pt x="375989" y="4130"/>
                    <a:pt x="408295" y="4130"/>
                    <a:pt x="440601" y="4130"/>
                  </a:cubicBezTo>
                  <a:cubicBezTo>
                    <a:pt x="443053" y="4130"/>
                    <a:pt x="443053" y="236"/>
                    <a:pt x="440601" y="236"/>
                  </a:cubicBezTo>
                  <a:cubicBezTo>
                    <a:pt x="326232" y="92"/>
                    <a:pt x="211719" y="-341"/>
                    <a:pt x="97350" y="525"/>
                  </a:cubicBezTo>
                  <a:cubicBezTo>
                    <a:pt x="65045" y="813"/>
                    <a:pt x="32739" y="957"/>
                    <a:pt x="433" y="1678"/>
                  </a:cubicBezTo>
                  <a:cubicBezTo>
                    <a:pt x="-144" y="1678"/>
                    <a:pt x="-144" y="2688"/>
                    <a:pt x="433" y="2688"/>
                  </a:cubicBezTo>
                  <a:lnTo>
                    <a:pt x="433" y="268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16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7" grpId="0" animBg="1"/>
      <p:bldP spid="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5">
            <a:extLst>
              <a:ext uri="{FF2B5EF4-FFF2-40B4-BE49-F238E27FC236}">
                <a16:creationId xmlns:a16="http://schemas.microsoft.com/office/drawing/2014/main" id="{69A5798E-41D7-199D-F0F3-0F9AF09C87C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         POWER OF BOOKS</a:t>
            </a:r>
            <a:endParaRPr lang="en-IN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1BCB28-4F16-37AC-CD08-CA130B72E80E}"/>
              </a:ext>
            </a:extLst>
          </p:cNvPr>
          <p:cNvGrpSpPr/>
          <p:nvPr/>
        </p:nvGrpSpPr>
        <p:grpSpPr>
          <a:xfrm>
            <a:off x="2239432" y="1236396"/>
            <a:ext cx="2417990" cy="3428114"/>
            <a:chOff x="2239432" y="1236396"/>
            <a:chExt cx="2417990" cy="3428114"/>
          </a:xfrm>
        </p:grpSpPr>
        <p:grpSp>
          <p:nvGrpSpPr>
            <p:cNvPr id="2242" name="Group 2241">
              <a:extLst>
                <a:ext uri="{FF2B5EF4-FFF2-40B4-BE49-F238E27FC236}">
                  <a16:creationId xmlns:a16="http://schemas.microsoft.com/office/drawing/2014/main" id="{CFBDAC46-8D71-4491-0D2B-1ABBC7A78BC8}"/>
                </a:ext>
              </a:extLst>
            </p:cNvPr>
            <p:cNvGrpSpPr/>
            <p:nvPr/>
          </p:nvGrpSpPr>
          <p:grpSpPr>
            <a:xfrm>
              <a:off x="3173246" y="3651553"/>
              <a:ext cx="550359" cy="1012957"/>
              <a:chOff x="2747803" y="4479787"/>
              <a:chExt cx="535836" cy="986226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EE4A522-34A2-9A5E-983E-B2DF7545F0EC}"/>
                  </a:ext>
                </a:extLst>
              </p:cNvPr>
              <p:cNvSpPr/>
              <p:nvPr/>
            </p:nvSpPr>
            <p:spPr>
              <a:xfrm>
                <a:off x="2787395" y="4481013"/>
                <a:ext cx="456648" cy="846637"/>
              </a:xfrm>
              <a:custGeom>
                <a:avLst/>
                <a:gdLst>
                  <a:gd name="connsiteX0" fmla="*/ 339143 w 456648"/>
                  <a:gd name="connsiteY0" fmla="*/ 0 h 846637"/>
                  <a:gd name="connsiteX1" fmla="*/ 339278 w 456648"/>
                  <a:gd name="connsiteY1" fmla="*/ 152 h 846637"/>
                  <a:gd name="connsiteX2" fmla="*/ 456648 w 456648"/>
                  <a:gd name="connsiteY2" fmla="*/ 377537 h 846637"/>
                  <a:gd name="connsiteX3" fmla="*/ 236026 w 456648"/>
                  <a:gd name="connsiteY3" fmla="*/ 846637 h 846637"/>
                  <a:gd name="connsiteX4" fmla="*/ 0 w 456648"/>
                  <a:gd name="connsiteY4" fmla="*/ 381466 h 846637"/>
                  <a:gd name="connsiteX5" fmla="*/ 127900 w 456648"/>
                  <a:gd name="connsiteY5" fmla="*/ 1971 h 846637"/>
                  <a:gd name="connsiteX6" fmla="*/ 129219 w 456648"/>
                  <a:gd name="connsiteY6" fmla="*/ 559 h 846637"/>
                  <a:gd name="connsiteX7" fmla="*/ 162500 w 456648"/>
                  <a:gd name="connsiteY7" fmla="*/ 2128 h 846637"/>
                  <a:gd name="connsiteX8" fmla="*/ 137854 w 456648"/>
                  <a:gd name="connsiteY8" fmla="*/ 46159 h 846637"/>
                  <a:gd name="connsiteX9" fmla="*/ 79553 w 456648"/>
                  <a:gd name="connsiteY9" fmla="*/ 306988 h 846637"/>
                  <a:gd name="connsiteX10" fmla="*/ 233349 w 456648"/>
                  <a:gd name="connsiteY10" fmla="*/ 681537 h 846637"/>
                  <a:gd name="connsiteX11" fmla="*/ 377107 w 456648"/>
                  <a:gd name="connsiteY11" fmla="*/ 303824 h 846637"/>
                  <a:gd name="connsiteX12" fmla="*/ 323825 w 456648"/>
                  <a:gd name="connsiteY12" fmla="*/ 44182 h 846637"/>
                  <a:gd name="connsiteX13" fmla="*/ 301582 w 456648"/>
                  <a:gd name="connsiteY13" fmla="*/ 1778 h 846637"/>
                  <a:gd name="connsiteX14" fmla="*/ 339085 w 456648"/>
                  <a:gd name="connsiteY14" fmla="*/ 9 h 846637"/>
                  <a:gd name="connsiteX15" fmla="*/ 339143 w 456648"/>
                  <a:gd name="connsiteY15" fmla="*/ 0 h 846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56648" h="846637">
                    <a:moveTo>
                      <a:pt x="339143" y="0"/>
                    </a:moveTo>
                    <a:lnTo>
                      <a:pt x="339278" y="152"/>
                    </a:lnTo>
                    <a:cubicBezTo>
                      <a:pt x="400197" y="80771"/>
                      <a:pt x="456648" y="218327"/>
                      <a:pt x="456648" y="377537"/>
                    </a:cubicBezTo>
                    <a:cubicBezTo>
                      <a:pt x="456648" y="632273"/>
                      <a:pt x="356506" y="725809"/>
                      <a:pt x="236026" y="846637"/>
                    </a:cubicBezTo>
                    <a:cubicBezTo>
                      <a:pt x="106881" y="731703"/>
                      <a:pt x="0" y="636202"/>
                      <a:pt x="0" y="381466"/>
                    </a:cubicBezTo>
                    <a:cubicBezTo>
                      <a:pt x="0" y="222256"/>
                      <a:pt x="62468" y="83677"/>
                      <a:pt x="127900" y="1971"/>
                    </a:cubicBezTo>
                    <a:lnTo>
                      <a:pt x="129219" y="559"/>
                    </a:lnTo>
                    <a:lnTo>
                      <a:pt x="162500" y="2128"/>
                    </a:lnTo>
                    <a:lnTo>
                      <a:pt x="137854" y="46159"/>
                    </a:lnTo>
                    <a:cubicBezTo>
                      <a:pt x="105604" y="112510"/>
                      <a:pt x="79553" y="204434"/>
                      <a:pt x="79553" y="306988"/>
                    </a:cubicBezTo>
                    <a:cubicBezTo>
                      <a:pt x="79553" y="512098"/>
                      <a:pt x="149197" y="588994"/>
                      <a:pt x="233349" y="681537"/>
                    </a:cubicBezTo>
                    <a:cubicBezTo>
                      <a:pt x="311854" y="584248"/>
                      <a:pt x="377107" y="508934"/>
                      <a:pt x="377107" y="303824"/>
                    </a:cubicBezTo>
                    <a:cubicBezTo>
                      <a:pt x="377107" y="201270"/>
                      <a:pt x="353566" y="109874"/>
                      <a:pt x="323825" y="44182"/>
                    </a:cubicBezTo>
                    <a:lnTo>
                      <a:pt x="301582" y="1778"/>
                    </a:lnTo>
                    <a:lnTo>
                      <a:pt x="339085" y="9"/>
                    </a:lnTo>
                    <a:lnTo>
                      <a:pt x="339143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9100"/>
                  </a:gs>
                  <a:gs pos="100000">
                    <a:srgbClr val="FFEA0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A7738F2-5607-180D-BE5E-95490869EDD9}"/>
                  </a:ext>
                </a:extLst>
              </p:cNvPr>
              <p:cNvSpPr/>
              <p:nvPr/>
            </p:nvSpPr>
            <p:spPr>
              <a:xfrm>
                <a:off x="2747803" y="4479787"/>
                <a:ext cx="535836" cy="986226"/>
              </a:xfrm>
              <a:custGeom>
                <a:avLst/>
                <a:gdLst>
                  <a:gd name="connsiteX0" fmla="*/ 386523 w 535836"/>
                  <a:gd name="connsiteY0" fmla="*/ 0 h 986226"/>
                  <a:gd name="connsiteX1" fmla="*/ 398113 w 535836"/>
                  <a:gd name="connsiteY1" fmla="*/ 12778 h 986226"/>
                  <a:gd name="connsiteX2" fmla="*/ 535836 w 535836"/>
                  <a:gd name="connsiteY2" fmla="*/ 446766 h 986226"/>
                  <a:gd name="connsiteX3" fmla="*/ 276956 w 535836"/>
                  <a:gd name="connsiteY3" fmla="*/ 986226 h 986226"/>
                  <a:gd name="connsiteX4" fmla="*/ 0 w 535836"/>
                  <a:gd name="connsiteY4" fmla="*/ 451284 h 986226"/>
                  <a:gd name="connsiteX5" fmla="*/ 150079 w 535836"/>
                  <a:gd name="connsiteY5" fmla="*/ 14869 h 986226"/>
                  <a:gd name="connsiteX6" fmla="*/ 162817 w 535836"/>
                  <a:gd name="connsiteY6" fmla="*/ 1502 h 986226"/>
                  <a:gd name="connsiteX7" fmla="*/ 168811 w 535836"/>
                  <a:gd name="connsiteY7" fmla="*/ 1785 h 986226"/>
                  <a:gd name="connsiteX8" fmla="*/ 167492 w 535836"/>
                  <a:gd name="connsiteY8" fmla="*/ 3197 h 986226"/>
                  <a:gd name="connsiteX9" fmla="*/ 39592 w 535836"/>
                  <a:gd name="connsiteY9" fmla="*/ 382692 h 986226"/>
                  <a:gd name="connsiteX10" fmla="*/ 275618 w 535836"/>
                  <a:gd name="connsiteY10" fmla="*/ 847863 h 986226"/>
                  <a:gd name="connsiteX11" fmla="*/ 496240 w 535836"/>
                  <a:gd name="connsiteY11" fmla="*/ 378763 h 986226"/>
                  <a:gd name="connsiteX12" fmla="*/ 378870 w 535836"/>
                  <a:gd name="connsiteY12" fmla="*/ 1378 h 986226"/>
                  <a:gd name="connsiteX13" fmla="*/ 378735 w 535836"/>
                  <a:gd name="connsiteY13" fmla="*/ 1226 h 986226"/>
                  <a:gd name="connsiteX14" fmla="*/ 386523 w 535836"/>
                  <a:gd name="connsiteY14" fmla="*/ 0 h 98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35836" h="986226">
                    <a:moveTo>
                      <a:pt x="386523" y="0"/>
                    </a:moveTo>
                    <a:lnTo>
                      <a:pt x="398113" y="12778"/>
                    </a:lnTo>
                    <a:cubicBezTo>
                      <a:pt x="469596" y="105488"/>
                      <a:pt x="535836" y="263676"/>
                      <a:pt x="535836" y="446766"/>
                    </a:cubicBezTo>
                    <a:cubicBezTo>
                      <a:pt x="535836" y="739710"/>
                      <a:pt x="418328" y="847275"/>
                      <a:pt x="276956" y="986226"/>
                    </a:cubicBezTo>
                    <a:cubicBezTo>
                      <a:pt x="125415" y="854053"/>
                      <a:pt x="0" y="744228"/>
                      <a:pt x="0" y="451284"/>
                    </a:cubicBezTo>
                    <a:cubicBezTo>
                      <a:pt x="0" y="268194"/>
                      <a:pt x="73301" y="108830"/>
                      <a:pt x="150079" y="14869"/>
                    </a:cubicBezTo>
                    <a:lnTo>
                      <a:pt x="162817" y="1502"/>
                    </a:lnTo>
                    <a:lnTo>
                      <a:pt x="168811" y="1785"/>
                    </a:lnTo>
                    <a:lnTo>
                      <a:pt x="167492" y="3197"/>
                    </a:lnTo>
                    <a:cubicBezTo>
                      <a:pt x="102060" y="84903"/>
                      <a:pt x="39592" y="223482"/>
                      <a:pt x="39592" y="382692"/>
                    </a:cubicBezTo>
                    <a:cubicBezTo>
                      <a:pt x="39592" y="637428"/>
                      <a:pt x="146473" y="732929"/>
                      <a:pt x="275618" y="847863"/>
                    </a:cubicBezTo>
                    <a:cubicBezTo>
                      <a:pt x="396098" y="727035"/>
                      <a:pt x="496240" y="633499"/>
                      <a:pt x="496240" y="378763"/>
                    </a:cubicBezTo>
                    <a:cubicBezTo>
                      <a:pt x="496240" y="219553"/>
                      <a:pt x="439789" y="81997"/>
                      <a:pt x="378870" y="1378"/>
                    </a:cubicBezTo>
                    <a:lnTo>
                      <a:pt x="378735" y="1226"/>
                    </a:lnTo>
                    <a:lnTo>
                      <a:pt x="38652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97A0D"/>
                  </a:gs>
                  <a:gs pos="100000">
                    <a:srgbClr val="D9C80D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E57ACA65-187C-80EF-A2B8-E998A759E91D}"/>
                  </a:ext>
                </a:extLst>
              </p:cNvPr>
              <p:cNvSpPr/>
              <p:nvPr/>
            </p:nvSpPr>
            <p:spPr>
              <a:xfrm>
                <a:off x="2866948" y="4482791"/>
                <a:ext cx="297554" cy="679759"/>
              </a:xfrm>
              <a:custGeom>
                <a:avLst/>
                <a:gdLst>
                  <a:gd name="connsiteX0" fmla="*/ 222029 w 297554"/>
                  <a:gd name="connsiteY0" fmla="*/ 0 h 679759"/>
                  <a:gd name="connsiteX1" fmla="*/ 244272 w 297554"/>
                  <a:gd name="connsiteY1" fmla="*/ 42404 h 679759"/>
                  <a:gd name="connsiteX2" fmla="*/ 297554 w 297554"/>
                  <a:gd name="connsiteY2" fmla="*/ 302046 h 679759"/>
                  <a:gd name="connsiteX3" fmla="*/ 153796 w 297554"/>
                  <a:gd name="connsiteY3" fmla="*/ 679759 h 679759"/>
                  <a:gd name="connsiteX4" fmla="*/ 0 w 297554"/>
                  <a:gd name="connsiteY4" fmla="*/ 305210 h 679759"/>
                  <a:gd name="connsiteX5" fmla="*/ 58301 w 297554"/>
                  <a:gd name="connsiteY5" fmla="*/ 44381 h 679759"/>
                  <a:gd name="connsiteX6" fmla="*/ 82947 w 297554"/>
                  <a:gd name="connsiteY6" fmla="*/ 350 h 679759"/>
                  <a:gd name="connsiteX7" fmla="*/ 148771 w 297554"/>
                  <a:gd name="connsiteY7" fmla="*/ 3454 h 679759"/>
                  <a:gd name="connsiteX8" fmla="*/ 222029 w 297554"/>
                  <a:gd name="connsiteY8" fmla="*/ 0 h 679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7554" h="679759">
                    <a:moveTo>
                      <a:pt x="222029" y="0"/>
                    </a:moveTo>
                    <a:lnTo>
                      <a:pt x="244272" y="42404"/>
                    </a:lnTo>
                    <a:cubicBezTo>
                      <a:pt x="274013" y="108096"/>
                      <a:pt x="297554" y="199492"/>
                      <a:pt x="297554" y="302046"/>
                    </a:cubicBezTo>
                    <a:cubicBezTo>
                      <a:pt x="297554" y="507156"/>
                      <a:pt x="232301" y="582470"/>
                      <a:pt x="153796" y="679759"/>
                    </a:cubicBezTo>
                    <a:cubicBezTo>
                      <a:pt x="69644" y="587216"/>
                      <a:pt x="0" y="510320"/>
                      <a:pt x="0" y="305210"/>
                    </a:cubicBezTo>
                    <a:cubicBezTo>
                      <a:pt x="0" y="202656"/>
                      <a:pt x="26051" y="110732"/>
                      <a:pt x="58301" y="44381"/>
                    </a:cubicBezTo>
                    <a:lnTo>
                      <a:pt x="82947" y="350"/>
                    </a:lnTo>
                    <a:lnTo>
                      <a:pt x="148771" y="3454"/>
                    </a:lnTo>
                    <a:lnTo>
                      <a:pt x="22202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02A26"/>
                  </a:gs>
                  <a:gs pos="100000">
                    <a:srgbClr val="F59E25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7A82EA-F13D-C745-D8ED-346040A592C2}"/>
                </a:ext>
              </a:extLst>
            </p:cNvPr>
            <p:cNvSpPr/>
            <p:nvPr/>
          </p:nvSpPr>
          <p:spPr>
            <a:xfrm flipH="1">
              <a:off x="3172823" y="3401776"/>
              <a:ext cx="550359" cy="299760"/>
            </a:xfrm>
            <a:custGeom>
              <a:avLst/>
              <a:gdLst>
                <a:gd name="connsiteX0" fmla="*/ 56731 w 469692"/>
                <a:gd name="connsiteY0" fmla="*/ 189308 h 255822"/>
                <a:gd name="connsiteX1" fmla="*/ 84954 w 469692"/>
                <a:gd name="connsiteY1" fmla="*/ 189877 h 255822"/>
                <a:gd name="connsiteX2" fmla="*/ 233677 w 469692"/>
                <a:gd name="connsiteY2" fmla="*/ 189877 h 255822"/>
                <a:gd name="connsiteX3" fmla="*/ 233677 w 469692"/>
                <a:gd name="connsiteY3" fmla="*/ 189592 h 255822"/>
                <a:gd name="connsiteX4" fmla="*/ 389509 w 469692"/>
                <a:gd name="connsiteY4" fmla="*/ 189592 h 255822"/>
                <a:gd name="connsiteX5" fmla="*/ 389580 w 469692"/>
                <a:gd name="connsiteY5" fmla="*/ 189735 h 255822"/>
                <a:gd name="connsiteX6" fmla="*/ 410765 w 469692"/>
                <a:gd name="connsiteY6" fmla="*/ 190019 h 255822"/>
                <a:gd name="connsiteX7" fmla="*/ 426050 w 469692"/>
                <a:gd name="connsiteY7" fmla="*/ 196133 h 255822"/>
                <a:gd name="connsiteX8" fmla="*/ 416879 w 469692"/>
                <a:gd name="connsiteY8" fmla="*/ 213337 h 255822"/>
                <a:gd name="connsiteX9" fmla="*/ 372945 w 469692"/>
                <a:gd name="connsiteY9" fmla="*/ 234949 h 255822"/>
                <a:gd name="connsiteX10" fmla="*/ 279602 w 469692"/>
                <a:gd name="connsiteY10" fmla="*/ 253077 h 255822"/>
                <a:gd name="connsiteX11" fmla="*/ 94480 w 469692"/>
                <a:gd name="connsiteY11" fmla="*/ 234664 h 255822"/>
                <a:gd name="connsiteX12" fmla="*/ 48627 w 469692"/>
                <a:gd name="connsiteY12" fmla="*/ 209498 h 255822"/>
                <a:gd name="connsiteX13" fmla="*/ 43366 w 469692"/>
                <a:gd name="connsiteY13" fmla="*/ 197981 h 255822"/>
                <a:gd name="connsiteX14" fmla="*/ 56731 w 469692"/>
                <a:gd name="connsiteY14" fmla="*/ 189308 h 255822"/>
                <a:gd name="connsiteX15" fmla="*/ 60996 w 469692"/>
                <a:gd name="connsiteY15" fmla="*/ 93264 h 255822"/>
                <a:gd name="connsiteX16" fmla="*/ 405717 w 469692"/>
                <a:gd name="connsiteY16" fmla="*/ 93264 h 255822"/>
                <a:gd name="connsiteX17" fmla="*/ 427045 w 469692"/>
                <a:gd name="connsiteY17" fmla="*/ 93619 h 255822"/>
                <a:gd name="connsiteX18" fmla="*/ 427116 w 469692"/>
                <a:gd name="connsiteY18" fmla="*/ 93691 h 255822"/>
                <a:gd name="connsiteX19" fmla="*/ 454130 w 469692"/>
                <a:gd name="connsiteY19" fmla="*/ 122198 h 255822"/>
                <a:gd name="connsiteX20" fmla="*/ 423988 w 469692"/>
                <a:gd name="connsiteY20" fmla="*/ 150279 h 255822"/>
                <a:gd name="connsiteX21" fmla="*/ 331569 w 469692"/>
                <a:gd name="connsiteY21" fmla="*/ 150635 h 255822"/>
                <a:gd name="connsiteX22" fmla="*/ 232042 w 469692"/>
                <a:gd name="connsiteY22" fmla="*/ 150635 h 255822"/>
                <a:gd name="connsiteX23" fmla="*/ 232042 w 469692"/>
                <a:gd name="connsiteY23" fmla="*/ 150492 h 255822"/>
                <a:gd name="connsiteX24" fmla="*/ 64977 w 469692"/>
                <a:gd name="connsiteY24" fmla="*/ 150492 h 255822"/>
                <a:gd name="connsiteX25" fmla="*/ 43650 w 469692"/>
                <a:gd name="connsiteY25" fmla="*/ 150279 h 255822"/>
                <a:gd name="connsiteX26" fmla="*/ 15214 w 469692"/>
                <a:gd name="connsiteY26" fmla="*/ 124189 h 255822"/>
                <a:gd name="connsiteX27" fmla="*/ 43223 w 469692"/>
                <a:gd name="connsiteY27" fmla="*/ 93477 h 255822"/>
                <a:gd name="connsiteX28" fmla="*/ 60996 w 469692"/>
                <a:gd name="connsiteY28" fmla="*/ 93264 h 255822"/>
                <a:gd name="connsiteX29" fmla="*/ 43508 w 469692"/>
                <a:gd name="connsiteY29" fmla="*/ 63 h 255822"/>
                <a:gd name="connsiteX30" fmla="*/ 423632 w 469692"/>
                <a:gd name="connsiteY30" fmla="*/ 63 h 255822"/>
                <a:gd name="connsiteX31" fmla="*/ 437851 w 469692"/>
                <a:gd name="connsiteY31" fmla="*/ 206 h 255822"/>
                <a:gd name="connsiteX32" fmla="*/ 437779 w 469692"/>
                <a:gd name="connsiteY32" fmla="*/ 63 h 255822"/>
                <a:gd name="connsiteX33" fmla="*/ 469628 w 469692"/>
                <a:gd name="connsiteY33" fmla="*/ 30277 h 255822"/>
                <a:gd name="connsiteX34" fmla="*/ 438064 w 469692"/>
                <a:gd name="connsiteY34" fmla="*/ 57007 h 255822"/>
                <a:gd name="connsiteX35" fmla="*/ 327944 w 469692"/>
                <a:gd name="connsiteY35" fmla="*/ 57363 h 255822"/>
                <a:gd name="connsiteX36" fmla="*/ 235596 w 469692"/>
                <a:gd name="connsiteY36" fmla="*/ 57363 h 255822"/>
                <a:gd name="connsiteX37" fmla="*/ 43721 w 469692"/>
                <a:gd name="connsiteY37" fmla="*/ 57363 h 255822"/>
                <a:gd name="connsiteX38" fmla="*/ 0 w 469692"/>
                <a:gd name="connsiteY38" fmla="*/ 28784 h 255822"/>
                <a:gd name="connsiteX39" fmla="*/ 43508 w 469692"/>
                <a:gd name="connsiteY39" fmla="*/ 63 h 25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69692" h="255822">
                  <a:moveTo>
                    <a:pt x="56731" y="189308"/>
                  </a:moveTo>
                  <a:cubicBezTo>
                    <a:pt x="65973" y="188242"/>
                    <a:pt x="75499" y="189877"/>
                    <a:pt x="84954" y="189877"/>
                  </a:cubicBezTo>
                  <a:cubicBezTo>
                    <a:pt x="134505" y="189877"/>
                    <a:pt x="184126" y="189877"/>
                    <a:pt x="233677" y="189877"/>
                  </a:cubicBezTo>
                  <a:lnTo>
                    <a:pt x="233677" y="189592"/>
                  </a:lnTo>
                  <a:lnTo>
                    <a:pt x="389509" y="189592"/>
                  </a:lnTo>
                  <a:lnTo>
                    <a:pt x="389580" y="189735"/>
                  </a:lnTo>
                  <a:cubicBezTo>
                    <a:pt x="396618" y="189735"/>
                    <a:pt x="403869" y="188953"/>
                    <a:pt x="410765" y="190019"/>
                  </a:cubicBezTo>
                  <a:cubicBezTo>
                    <a:pt x="416026" y="190801"/>
                    <a:pt x="420931" y="194000"/>
                    <a:pt x="426050" y="196133"/>
                  </a:cubicBezTo>
                  <a:cubicBezTo>
                    <a:pt x="423135" y="202033"/>
                    <a:pt x="421642" y="210351"/>
                    <a:pt x="416879" y="213337"/>
                  </a:cubicBezTo>
                  <a:cubicBezTo>
                    <a:pt x="403016" y="221868"/>
                    <a:pt x="388443" y="230967"/>
                    <a:pt x="372945" y="234949"/>
                  </a:cubicBezTo>
                  <a:cubicBezTo>
                    <a:pt x="342304" y="242840"/>
                    <a:pt x="311024" y="249664"/>
                    <a:pt x="279602" y="253077"/>
                  </a:cubicBezTo>
                  <a:cubicBezTo>
                    <a:pt x="216828" y="259830"/>
                    <a:pt x="154624" y="254285"/>
                    <a:pt x="94480" y="234664"/>
                  </a:cubicBezTo>
                  <a:cubicBezTo>
                    <a:pt x="78130" y="229332"/>
                    <a:pt x="63485" y="218669"/>
                    <a:pt x="48627" y="209498"/>
                  </a:cubicBezTo>
                  <a:cubicBezTo>
                    <a:pt x="45499" y="207579"/>
                    <a:pt x="42086" y="199829"/>
                    <a:pt x="43366" y="197981"/>
                  </a:cubicBezTo>
                  <a:cubicBezTo>
                    <a:pt x="46281" y="193858"/>
                    <a:pt x="51826" y="189877"/>
                    <a:pt x="56731" y="189308"/>
                  </a:cubicBezTo>
                  <a:close/>
                  <a:moveTo>
                    <a:pt x="60996" y="93264"/>
                  </a:moveTo>
                  <a:cubicBezTo>
                    <a:pt x="175880" y="93264"/>
                    <a:pt x="290834" y="93264"/>
                    <a:pt x="405717" y="93264"/>
                  </a:cubicBezTo>
                  <a:cubicBezTo>
                    <a:pt x="412826" y="93264"/>
                    <a:pt x="420078" y="92482"/>
                    <a:pt x="427045" y="93619"/>
                  </a:cubicBezTo>
                  <a:lnTo>
                    <a:pt x="427116" y="93691"/>
                  </a:lnTo>
                  <a:cubicBezTo>
                    <a:pt x="442400" y="96108"/>
                    <a:pt x="454130" y="108975"/>
                    <a:pt x="454130" y="122198"/>
                  </a:cubicBezTo>
                  <a:cubicBezTo>
                    <a:pt x="454202" y="137696"/>
                    <a:pt x="442543" y="149711"/>
                    <a:pt x="423988" y="150279"/>
                  </a:cubicBezTo>
                  <a:cubicBezTo>
                    <a:pt x="393205" y="151203"/>
                    <a:pt x="362352" y="150635"/>
                    <a:pt x="331569" y="150635"/>
                  </a:cubicBezTo>
                  <a:cubicBezTo>
                    <a:pt x="298370" y="150635"/>
                    <a:pt x="265241" y="150635"/>
                    <a:pt x="232042" y="150635"/>
                  </a:cubicBezTo>
                  <a:lnTo>
                    <a:pt x="232042" y="150492"/>
                  </a:lnTo>
                  <a:cubicBezTo>
                    <a:pt x="176306" y="150492"/>
                    <a:pt x="120642" y="150492"/>
                    <a:pt x="64977" y="150492"/>
                  </a:cubicBezTo>
                  <a:cubicBezTo>
                    <a:pt x="57868" y="150492"/>
                    <a:pt x="50688" y="150990"/>
                    <a:pt x="43650" y="150279"/>
                  </a:cubicBezTo>
                  <a:cubicBezTo>
                    <a:pt x="26944" y="148502"/>
                    <a:pt x="16209" y="138407"/>
                    <a:pt x="15214" y="124189"/>
                  </a:cubicBezTo>
                  <a:cubicBezTo>
                    <a:pt x="14076" y="108762"/>
                    <a:pt x="25380" y="96108"/>
                    <a:pt x="43223" y="93477"/>
                  </a:cubicBezTo>
                  <a:cubicBezTo>
                    <a:pt x="49053" y="92624"/>
                    <a:pt x="55096" y="93264"/>
                    <a:pt x="60996" y="93264"/>
                  </a:cubicBezTo>
                  <a:close/>
                  <a:moveTo>
                    <a:pt x="43508" y="63"/>
                  </a:moveTo>
                  <a:cubicBezTo>
                    <a:pt x="170192" y="-8"/>
                    <a:pt x="296948" y="63"/>
                    <a:pt x="423632" y="63"/>
                  </a:cubicBezTo>
                  <a:cubicBezTo>
                    <a:pt x="428395" y="63"/>
                    <a:pt x="433158" y="-150"/>
                    <a:pt x="437851" y="206"/>
                  </a:cubicBezTo>
                  <a:lnTo>
                    <a:pt x="437779" y="63"/>
                  </a:lnTo>
                  <a:cubicBezTo>
                    <a:pt x="458467" y="1698"/>
                    <a:pt x="470695" y="13428"/>
                    <a:pt x="469628" y="30277"/>
                  </a:cubicBezTo>
                  <a:cubicBezTo>
                    <a:pt x="468704" y="45775"/>
                    <a:pt x="457330" y="56581"/>
                    <a:pt x="438064" y="57007"/>
                  </a:cubicBezTo>
                  <a:cubicBezTo>
                    <a:pt x="401381" y="57860"/>
                    <a:pt x="364627" y="57363"/>
                    <a:pt x="327944" y="57363"/>
                  </a:cubicBezTo>
                  <a:cubicBezTo>
                    <a:pt x="297161" y="57363"/>
                    <a:pt x="266379" y="57363"/>
                    <a:pt x="235596" y="57363"/>
                  </a:cubicBezTo>
                  <a:cubicBezTo>
                    <a:pt x="171614" y="57363"/>
                    <a:pt x="107703" y="57434"/>
                    <a:pt x="43721" y="57363"/>
                  </a:cubicBezTo>
                  <a:cubicBezTo>
                    <a:pt x="12583" y="57292"/>
                    <a:pt x="0" y="48974"/>
                    <a:pt x="0" y="28784"/>
                  </a:cubicBezTo>
                  <a:cubicBezTo>
                    <a:pt x="0" y="8665"/>
                    <a:pt x="12441" y="63"/>
                    <a:pt x="43508" y="63"/>
                  </a:cubicBezTo>
                  <a:close/>
                </a:path>
              </a:pathLst>
            </a:custGeom>
            <a:solidFill>
              <a:srgbClr val="76453B"/>
            </a:solidFill>
            <a:ln w="70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AE593AA-4490-0CDB-2589-F1D784E162A4}"/>
                </a:ext>
              </a:extLst>
            </p:cNvPr>
            <p:cNvSpPr/>
            <p:nvPr/>
          </p:nvSpPr>
          <p:spPr>
            <a:xfrm flipH="1">
              <a:off x="2239432" y="1236396"/>
              <a:ext cx="2417990" cy="2132136"/>
            </a:xfrm>
            <a:custGeom>
              <a:avLst/>
              <a:gdLst>
                <a:gd name="connsiteX0" fmla="*/ 513082 w 2063580"/>
                <a:gd name="connsiteY0" fmla="*/ 1463740 h 1819622"/>
                <a:gd name="connsiteX1" fmla="*/ 559291 w 2063580"/>
                <a:gd name="connsiteY1" fmla="*/ 1530708 h 1819622"/>
                <a:gd name="connsiteX2" fmla="*/ 539101 w 2063580"/>
                <a:gd name="connsiteY2" fmla="*/ 1555092 h 1819622"/>
                <a:gd name="connsiteX3" fmla="*/ 378435 w 2063580"/>
                <a:gd name="connsiteY3" fmla="*/ 1715758 h 1819622"/>
                <a:gd name="connsiteX4" fmla="*/ 353838 w 2063580"/>
                <a:gd name="connsiteY4" fmla="*/ 1735451 h 1819622"/>
                <a:gd name="connsiteX5" fmla="*/ 299951 w 2063580"/>
                <a:gd name="connsiteY5" fmla="*/ 1724005 h 1819622"/>
                <a:gd name="connsiteX6" fmla="*/ 295259 w 2063580"/>
                <a:gd name="connsiteY6" fmla="*/ 1671895 h 1819622"/>
                <a:gd name="connsiteX7" fmla="*/ 306989 w 2063580"/>
                <a:gd name="connsiteY7" fmla="*/ 1658672 h 1819622"/>
                <a:gd name="connsiteX8" fmla="*/ 485428 w 2063580"/>
                <a:gd name="connsiteY8" fmla="*/ 1480660 h 1819622"/>
                <a:gd name="connsiteX9" fmla="*/ 513082 w 2063580"/>
                <a:gd name="connsiteY9" fmla="*/ 1463740 h 1819622"/>
                <a:gd name="connsiteX10" fmla="*/ 1550800 w 2063580"/>
                <a:gd name="connsiteY10" fmla="*/ 1463598 h 1819622"/>
                <a:gd name="connsiteX11" fmla="*/ 1577459 w 2063580"/>
                <a:gd name="connsiteY11" fmla="*/ 1479380 h 1819622"/>
                <a:gd name="connsiteX12" fmla="*/ 1577317 w 2063580"/>
                <a:gd name="connsiteY12" fmla="*/ 1479380 h 1819622"/>
                <a:gd name="connsiteX13" fmla="*/ 1758386 w 2063580"/>
                <a:gd name="connsiteY13" fmla="*/ 1660236 h 1819622"/>
                <a:gd name="connsiteX14" fmla="*/ 1761301 w 2063580"/>
                <a:gd name="connsiteY14" fmla="*/ 1726849 h 1819622"/>
                <a:gd name="connsiteX15" fmla="*/ 1695470 w 2063580"/>
                <a:gd name="connsiteY15" fmla="*/ 1725071 h 1819622"/>
                <a:gd name="connsiteX16" fmla="*/ 1511771 w 2063580"/>
                <a:gd name="connsiteY16" fmla="*/ 1541941 h 1819622"/>
                <a:gd name="connsiteX17" fmla="*/ 1501320 w 2063580"/>
                <a:gd name="connsiteY17" fmla="*/ 1490399 h 1819622"/>
                <a:gd name="connsiteX18" fmla="*/ 1550800 w 2063580"/>
                <a:gd name="connsiteY18" fmla="*/ 1463598 h 1819622"/>
                <a:gd name="connsiteX19" fmla="*/ 1754973 w 2063580"/>
                <a:gd name="connsiteY19" fmla="*/ 952452 h 1819622"/>
                <a:gd name="connsiteX20" fmla="*/ 2017655 w 2063580"/>
                <a:gd name="connsiteY20" fmla="*/ 952523 h 1819622"/>
                <a:gd name="connsiteX21" fmla="*/ 2063580 w 2063580"/>
                <a:gd name="connsiteY21" fmla="*/ 995391 h 1819622"/>
                <a:gd name="connsiteX22" fmla="*/ 2063438 w 2063580"/>
                <a:gd name="connsiteY22" fmla="*/ 995391 h 1819622"/>
                <a:gd name="connsiteX23" fmla="*/ 2018793 w 2063580"/>
                <a:gd name="connsiteY23" fmla="*/ 1043946 h 1819622"/>
                <a:gd name="connsiteX24" fmla="*/ 1947843 w 2063580"/>
                <a:gd name="connsiteY24" fmla="*/ 1044301 h 1819622"/>
                <a:gd name="connsiteX25" fmla="*/ 1883933 w 2063580"/>
                <a:gd name="connsiteY25" fmla="*/ 1044230 h 1819622"/>
                <a:gd name="connsiteX26" fmla="*/ 1756182 w 2063580"/>
                <a:gd name="connsiteY26" fmla="*/ 1044017 h 1819622"/>
                <a:gd name="connsiteX27" fmla="*/ 1708479 w 2063580"/>
                <a:gd name="connsiteY27" fmla="*/ 1001931 h 1819622"/>
                <a:gd name="connsiteX28" fmla="*/ 1754973 w 2063580"/>
                <a:gd name="connsiteY28" fmla="*/ 952452 h 1819622"/>
                <a:gd name="connsiteX29" fmla="*/ 176465 w 2063580"/>
                <a:gd name="connsiteY29" fmla="*/ 952239 h 1819622"/>
                <a:gd name="connsiteX30" fmla="*/ 303860 w 2063580"/>
                <a:gd name="connsiteY30" fmla="*/ 952381 h 1819622"/>
                <a:gd name="connsiteX31" fmla="*/ 355899 w 2063580"/>
                <a:gd name="connsiteY31" fmla="*/ 997666 h 1819622"/>
                <a:gd name="connsiteX32" fmla="*/ 355970 w 2063580"/>
                <a:gd name="connsiteY32" fmla="*/ 997595 h 1819622"/>
                <a:gd name="connsiteX33" fmla="*/ 303718 w 2063580"/>
                <a:gd name="connsiteY33" fmla="*/ 1043947 h 1819622"/>
                <a:gd name="connsiteX34" fmla="*/ 48856 w 2063580"/>
                <a:gd name="connsiteY34" fmla="*/ 1043947 h 1819622"/>
                <a:gd name="connsiteX35" fmla="*/ 2150 w 2063580"/>
                <a:gd name="connsiteY35" fmla="*/ 1013449 h 1819622"/>
                <a:gd name="connsiteX36" fmla="*/ 19354 w 2063580"/>
                <a:gd name="connsiteY36" fmla="*/ 960130 h 1819622"/>
                <a:gd name="connsiteX37" fmla="*/ 49070 w 2063580"/>
                <a:gd name="connsiteY37" fmla="*/ 952523 h 1819622"/>
                <a:gd name="connsiteX38" fmla="*/ 176465 w 2063580"/>
                <a:gd name="connsiteY38" fmla="*/ 952239 h 1819622"/>
                <a:gd name="connsiteX39" fmla="*/ 1035513 w 2063580"/>
                <a:gd name="connsiteY39" fmla="*/ 484362 h 1819622"/>
                <a:gd name="connsiteX40" fmla="*/ 1537150 w 2063580"/>
                <a:gd name="connsiteY40" fmla="*/ 815104 h 1819622"/>
                <a:gd name="connsiteX41" fmla="*/ 1582079 w 2063580"/>
                <a:gd name="connsiteY41" fmla="*/ 1006410 h 1819622"/>
                <a:gd name="connsiteX42" fmla="*/ 1582008 w 2063580"/>
                <a:gd name="connsiteY42" fmla="*/ 1006339 h 1819622"/>
                <a:gd name="connsiteX43" fmla="*/ 1442954 w 2063580"/>
                <a:gd name="connsiteY43" fmla="*/ 1406156 h 1819622"/>
                <a:gd name="connsiteX44" fmla="*/ 1316554 w 2063580"/>
                <a:gd name="connsiteY44" fmla="*/ 1678790 h 1819622"/>
                <a:gd name="connsiteX45" fmla="*/ 1305108 w 2063580"/>
                <a:gd name="connsiteY45" fmla="*/ 1733815 h 1819622"/>
                <a:gd name="connsiteX46" fmla="*/ 1189372 w 2063580"/>
                <a:gd name="connsiteY46" fmla="*/ 1818200 h 1819622"/>
                <a:gd name="connsiteX47" fmla="*/ 1122190 w 2063580"/>
                <a:gd name="connsiteY47" fmla="*/ 1816849 h 1819622"/>
                <a:gd name="connsiteX48" fmla="*/ 1089773 w 2063580"/>
                <a:gd name="connsiteY48" fmla="*/ 1814361 h 1819622"/>
                <a:gd name="connsiteX49" fmla="*/ 970695 w 2063580"/>
                <a:gd name="connsiteY49" fmla="*/ 1816565 h 1819622"/>
                <a:gd name="connsiteX50" fmla="*/ 939628 w 2063580"/>
                <a:gd name="connsiteY50" fmla="*/ 1815428 h 1819622"/>
                <a:gd name="connsiteX51" fmla="*/ 838252 w 2063580"/>
                <a:gd name="connsiteY51" fmla="*/ 1811518 h 1819622"/>
                <a:gd name="connsiteX52" fmla="*/ 754507 w 2063580"/>
                <a:gd name="connsiteY52" fmla="*/ 1719597 h 1819622"/>
                <a:gd name="connsiteX53" fmla="*/ 720170 w 2063580"/>
                <a:gd name="connsiteY53" fmla="*/ 1583031 h 1819622"/>
                <a:gd name="connsiteX54" fmla="*/ 615239 w 2063580"/>
                <a:gd name="connsiteY54" fmla="*/ 1399900 h 1819622"/>
                <a:gd name="connsiteX55" fmla="*/ 483792 w 2063580"/>
                <a:gd name="connsiteY55" fmla="*/ 1100606 h 1819622"/>
                <a:gd name="connsiteX56" fmla="*/ 620784 w 2063580"/>
                <a:gd name="connsiteY56" fmla="*/ 669793 h 1819622"/>
                <a:gd name="connsiteX57" fmla="*/ 942116 w 2063580"/>
                <a:gd name="connsiteY57" fmla="*/ 491781 h 1819622"/>
                <a:gd name="connsiteX58" fmla="*/ 1035513 w 2063580"/>
                <a:gd name="connsiteY58" fmla="*/ 484362 h 1819622"/>
                <a:gd name="connsiteX59" fmla="*/ 1727888 w 2063580"/>
                <a:gd name="connsiteY59" fmla="*/ 255332 h 1819622"/>
                <a:gd name="connsiteX60" fmla="*/ 1773315 w 2063580"/>
                <a:gd name="connsiteY60" fmla="*/ 308010 h 1819622"/>
                <a:gd name="connsiteX61" fmla="*/ 1757177 w 2063580"/>
                <a:gd name="connsiteY61" fmla="*/ 336518 h 1819622"/>
                <a:gd name="connsiteX62" fmla="*/ 1576535 w 2063580"/>
                <a:gd name="connsiteY62" fmla="*/ 517232 h 1819622"/>
                <a:gd name="connsiteX63" fmla="*/ 1576463 w 2063580"/>
                <a:gd name="connsiteY63" fmla="*/ 517232 h 1819622"/>
                <a:gd name="connsiteX64" fmla="*/ 1499614 w 2063580"/>
                <a:gd name="connsiteY64" fmla="*/ 499814 h 1819622"/>
                <a:gd name="connsiteX65" fmla="*/ 1508714 w 2063580"/>
                <a:gd name="connsiteY65" fmla="*/ 457657 h 1819622"/>
                <a:gd name="connsiteX66" fmla="*/ 1535870 w 2063580"/>
                <a:gd name="connsiteY66" fmla="*/ 429647 h 1819622"/>
                <a:gd name="connsiteX67" fmla="*/ 1691489 w 2063580"/>
                <a:gd name="connsiteY67" fmla="*/ 274100 h 1819622"/>
                <a:gd name="connsiteX68" fmla="*/ 1727888 w 2063580"/>
                <a:gd name="connsiteY68" fmla="*/ 255332 h 1819622"/>
                <a:gd name="connsiteX69" fmla="*/ 333790 w 2063580"/>
                <a:gd name="connsiteY69" fmla="*/ 250640 h 1819622"/>
                <a:gd name="connsiteX70" fmla="*/ 367985 w 2063580"/>
                <a:gd name="connsiteY70" fmla="*/ 270048 h 1819622"/>
                <a:gd name="connsiteX71" fmla="*/ 551542 w 2063580"/>
                <a:gd name="connsiteY71" fmla="*/ 453392 h 1819622"/>
                <a:gd name="connsiteX72" fmla="*/ 553746 w 2063580"/>
                <a:gd name="connsiteY72" fmla="*/ 517374 h 1819622"/>
                <a:gd name="connsiteX73" fmla="*/ 487845 w 2063580"/>
                <a:gd name="connsiteY73" fmla="*/ 517303 h 1819622"/>
                <a:gd name="connsiteX74" fmla="*/ 402180 w 2063580"/>
                <a:gd name="connsiteY74" fmla="*/ 432136 h 1819622"/>
                <a:gd name="connsiteX75" fmla="*/ 402322 w 2063580"/>
                <a:gd name="connsiteY75" fmla="*/ 432136 h 1819622"/>
                <a:gd name="connsiteX76" fmla="*/ 304358 w 2063580"/>
                <a:gd name="connsiteY76" fmla="*/ 334101 h 1819622"/>
                <a:gd name="connsiteX77" fmla="*/ 300306 w 2063580"/>
                <a:gd name="connsiteY77" fmla="*/ 271612 h 1819622"/>
                <a:gd name="connsiteX78" fmla="*/ 333790 w 2063580"/>
                <a:gd name="connsiteY78" fmla="*/ 250640 h 1819622"/>
                <a:gd name="connsiteX79" fmla="*/ 1035744 w 2063580"/>
                <a:gd name="connsiteY79" fmla="*/ 186 h 1819622"/>
                <a:gd name="connsiteX80" fmla="*/ 1076053 w 2063580"/>
                <a:gd name="connsiteY80" fmla="*/ 49879 h 1819622"/>
                <a:gd name="connsiteX81" fmla="*/ 1076266 w 2063580"/>
                <a:gd name="connsiteY81" fmla="*/ 181255 h 1819622"/>
                <a:gd name="connsiteX82" fmla="*/ 1076266 w 2063580"/>
                <a:gd name="connsiteY82" fmla="*/ 294859 h 1819622"/>
                <a:gd name="connsiteX83" fmla="*/ 1075342 w 2063580"/>
                <a:gd name="connsiteY83" fmla="*/ 319599 h 1819622"/>
                <a:gd name="connsiteX84" fmla="*/ 1042782 w 2063580"/>
                <a:gd name="connsiteY84" fmla="*/ 353722 h 1819622"/>
                <a:gd name="connsiteX85" fmla="*/ 1042711 w 2063580"/>
                <a:gd name="connsiteY85" fmla="*/ 353651 h 1819622"/>
                <a:gd name="connsiteX86" fmla="*/ 1000625 w 2063580"/>
                <a:gd name="connsiteY86" fmla="*/ 341992 h 1819622"/>
                <a:gd name="connsiteX87" fmla="*/ 984061 w 2063580"/>
                <a:gd name="connsiteY87" fmla="*/ 296992 h 1819622"/>
                <a:gd name="connsiteX88" fmla="*/ 984274 w 2063580"/>
                <a:gd name="connsiteY88" fmla="*/ 62675 h 1819622"/>
                <a:gd name="connsiteX89" fmla="*/ 986691 w 2063580"/>
                <a:gd name="connsiteY89" fmla="*/ 41774 h 1819622"/>
                <a:gd name="connsiteX90" fmla="*/ 1035744 w 2063580"/>
                <a:gd name="connsiteY90" fmla="*/ 186 h 181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2063580" h="1819622">
                  <a:moveTo>
                    <a:pt x="513082" y="1463740"/>
                  </a:moveTo>
                  <a:cubicBezTo>
                    <a:pt x="555737" y="1464949"/>
                    <a:pt x="575713" y="1500352"/>
                    <a:pt x="559291" y="1530708"/>
                  </a:cubicBezTo>
                  <a:cubicBezTo>
                    <a:pt x="554315" y="1539808"/>
                    <a:pt x="546566" y="1547628"/>
                    <a:pt x="539101" y="1555092"/>
                  </a:cubicBezTo>
                  <a:cubicBezTo>
                    <a:pt x="485712" y="1608837"/>
                    <a:pt x="432180" y="1662369"/>
                    <a:pt x="378435" y="1715758"/>
                  </a:cubicBezTo>
                  <a:cubicBezTo>
                    <a:pt x="371042" y="1723152"/>
                    <a:pt x="362937" y="1730474"/>
                    <a:pt x="353838" y="1735451"/>
                  </a:cubicBezTo>
                  <a:cubicBezTo>
                    <a:pt x="334643" y="1745972"/>
                    <a:pt x="314595" y="1740996"/>
                    <a:pt x="299951" y="1724005"/>
                  </a:cubicBezTo>
                  <a:cubicBezTo>
                    <a:pt x="285661" y="1707370"/>
                    <a:pt x="283884" y="1689952"/>
                    <a:pt x="295259" y="1671895"/>
                  </a:cubicBezTo>
                  <a:cubicBezTo>
                    <a:pt x="298387" y="1666990"/>
                    <a:pt x="302865" y="1662866"/>
                    <a:pt x="306989" y="1658672"/>
                  </a:cubicBezTo>
                  <a:cubicBezTo>
                    <a:pt x="366350" y="1599169"/>
                    <a:pt x="425427" y="1539452"/>
                    <a:pt x="485428" y="1480660"/>
                  </a:cubicBezTo>
                  <a:cubicBezTo>
                    <a:pt x="494812" y="1471489"/>
                    <a:pt x="508319" y="1466584"/>
                    <a:pt x="513082" y="1463740"/>
                  </a:cubicBezTo>
                  <a:close/>
                  <a:moveTo>
                    <a:pt x="1550800" y="1463598"/>
                  </a:moveTo>
                  <a:cubicBezTo>
                    <a:pt x="1556274" y="1466726"/>
                    <a:pt x="1568928" y="1470992"/>
                    <a:pt x="1577459" y="1479380"/>
                  </a:cubicBezTo>
                  <a:lnTo>
                    <a:pt x="1577317" y="1479380"/>
                  </a:lnTo>
                  <a:cubicBezTo>
                    <a:pt x="1638171" y="1539168"/>
                    <a:pt x="1698527" y="1599453"/>
                    <a:pt x="1758386" y="1660236"/>
                  </a:cubicBezTo>
                  <a:cubicBezTo>
                    <a:pt x="1778434" y="1680568"/>
                    <a:pt x="1778789" y="1709360"/>
                    <a:pt x="1761301" y="1726849"/>
                  </a:cubicBezTo>
                  <a:cubicBezTo>
                    <a:pt x="1741822" y="1746399"/>
                    <a:pt x="1717864" y="1746967"/>
                    <a:pt x="1695470" y="1725071"/>
                  </a:cubicBezTo>
                  <a:cubicBezTo>
                    <a:pt x="1633692" y="1664573"/>
                    <a:pt x="1572838" y="1603150"/>
                    <a:pt x="1511771" y="1541941"/>
                  </a:cubicBezTo>
                  <a:cubicBezTo>
                    <a:pt x="1497197" y="1527296"/>
                    <a:pt x="1492221" y="1510874"/>
                    <a:pt x="1501320" y="1490399"/>
                  </a:cubicBezTo>
                  <a:cubicBezTo>
                    <a:pt x="1509780" y="1471276"/>
                    <a:pt x="1524354" y="1464878"/>
                    <a:pt x="1550800" y="1463598"/>
                  </a:cubicBezTo>
                  <a:close/>
                  <a:moveTo>
                    <a:pt x="1754973" y="952452"/>
                  </a:moveTo>
                  <a:cubicBezTo>
                    <a:pt x="1842557" y="951954"/>
                    <a:pt x="1930071" y="952025"/>
                    <a:pt x="2017655" y="952523"/>
                  </a:cubicBezTo>
                  <a:cubicBezTo>
                    <a:pt x="2045665" y="952665"/>
                    <a:pt x="2062158" y="969087"/>
                    <a:pt x="2063580" y="995391"/>
                  </a:cubicBezTo>
                  <a:lnTo>
                    <a:pt x="2063438" y="995391"/>
                  </a:lnTo>
                  <a:cubicBezTo>
                    <a:pt x="2064859" y="1022690"/>
                    <a:pt x="2047869" y="1042240"/>
                    <a:pt x="2018793" y="1043946"/>
                  </a:cubicBezTo>
                  <a:cubicBezTo>
                    <a:pt x="1995261" y="1045297"/>
                    <a:pt x="1971517" y="1044301"/>
                    <a:pt x="1947843" y="1044301"/>
                  </a:cubicBezTo>
                  <a:cubicBezTo>
                    <a:pt x="1926516" y="1044301"/>
                    <a:pt x="1905260" y="1044301"/>
                    <a:pt x="1883933" y="1044230"/>
                  </a:cubicBezTo>
                  <a:cubicBezTo>
                    <a:pt x="1841349" y="1044230"/>
                    <a:pt x="1798765" y="1044870"/>
                    <a:pt x="1756182" y="1044017"/>
                  </a:cubicBezTo>
                  <a:cubicBezTo>
                    <a:pt x="1727816" y="1043448"/>
                    <a:pt x="1710541" y="1027097"/>
                    <a:pt x="1708479" y="1001931"/>
                  </a:cubicBezTo>
                  <a:cubicBezTo>
                    <a:pt x="1706205" y="973352"/>
                    <a:pt x="1724688" y="952594"/>
                    <a:pt x="1754973" y="952452"/>
                  </a:cubicBezTo>
                  <a:close/>
                  <a:moveTo>
                    <a:pt x="176465" y="952239"/>
                  </a:moveTo>
                  <a:cubicBezTo>
                    <a:pt x="218907" y="952239"/>
                    <a:pt x="261419" y="951955"/>
                    <a:pt x="303860" y="952381"/>
                  </a:cubicBezTo>
                  <a:cubicBezTo>
                    <a:pt x="334785" y="952666"/>
                    <a:pt x="355473" y="971220"/>
                    <a:pt x="355899" y="997666"/>
                  </a:cubicBezTo>
                  <a:lnTo>
                    <a:pt x="355970" y="997595"/>
                  </a:lnTo>
                  <a:cubicBezTo>
                    <a:pt x="356326" y="1022690"/>
                    <a:pt x="334074" y="1043733"/>
                    <a:pt x="303718" y="1043947"/>
                  </a:cubicBezTo>
                  <a:cubicBezTo>
                    <a:pt x="218764" y="1044586"/>
                    <a:pt x="133810" y="1044444"/>
                    <a:pt x="48856" y="1043947"/>
                  </a:cubicBezTo>
                  <a:cubicBezTo>
                    <a:pt x="24757" y="1043805"/>
                    <a:pt x="6913" y="1030937"/>
                    <a:pt x="2150" y="1013449"/>
                  </a:cubicBezTo>
                  <a:cubicBezTo>
                    <a:pt x="-3609" y="992121"/>
                    <a:pt x="2221" y="970509"/>
                    <a:pt x="19354" y="960130"/>
                  </a:cubicBezTo>
                  <a:cubicBezTo>
                    <a:pt x="27742" y="955083"/>
                    <a:pt x="39046" y="952737"/>
                    <a:pt x="49070" y="952523"/>
                  </a:cubicBezTo>
                  <a:cubicBezTo>
                    <a:pt x="91511" y="951741"/>
                    <a:pt x="134024" y="952239"/>
                    <a:pt x="176465" y="952239"/>
                  </a:cubicBezTo>
                  <a:close/>
                  <a:moveTo>
                    <a:pt x="1035513" y="484362"/>
                  </a:moveTo>
                  <a:cubicBezTo>
                    <a:pt x="1251412" y="485574"/>
                    <a:pt x="1448819" y="613872"/>
                    <a:pt x="1537150" y="815104"/>
                  </a:cubicBezTo>
                  <a:cubicBezTo>
                    <a:pt x="1563951" y="876171"/>
                    <a:pt x="1578311" y="939513"/>
                    <a:pt x="1582079" y="1006410"/>
                  </a:cubicBezTo>
                  <a:lnTo>
                    <a:pt x="1582008" y="1006339"/>
                  </a:lnTo>
                  <a:cubicBezTo>
                    <a:pt x="1590539" y="1159185"/>
                    <a:pt x="1540917" y="1290490"/>
                    <a:pt x="1442954" y="1406156"/>
                  </a:cubicBezTo>
                  <a:cubicBezTo>
                    <a:pt x="1376057" y="1485209"/>
                    <a:pt x="1334895" y="1576917"/>
                    <a:pt x="1316554" y="1678790"/>
                  </a:cubicBezTo>
                  <a:cubicBezTo>
                    <a:pt x="1313212" y="1697203"/>
                    <a:pt x="1311364" y="1716327"/>
                    <a:pt x="1305108" y="1733815"/>
                  </a:cubicBezTo>
                  <a:cubicBezTo>
                    <a:pt x="1285842" y="1787631"/>
                    <a:pt x="1244183" y="1813224"/>
                    <a:pt x="1189372" y="1818200"/>
                  </a:cubicBezTo>
                  <a:cubicBezTo>
                    <a:pt x="1167191" y="1820191"/>
                    <a:pt x="1144584" y="1817418"/>
                    <a:pt x="1122190" y="1816849"/>
                  </a:cubicBezTo>
                  <a:lnTo>
                    <a:pt x="1089773" y="1814361"/>
                  </a:lnTo>
                  <a:cubicBezTo>
                    <a:pt x="1050104" y="1815143"/>
                    <a:pt x="1010364" y="1815854"/>
                    <a:pt x="970695" y="1816565"/>
                  </a:cubicBezTo>
                  <a:lnTo>
                    <a:pt x="939628" y="1815428"/>
                  </a:lnTo>
                  <a:cubicBezTo>
                    <a:pt x="905576" y="1821044"/>
                    <a:pt x="871310" y="1822181"/>
                    <a:pt x="838252" y="1811518"/>
                  </a:cubicBezTo>
                  <a:cubicBezTo>
                    <a:pt x="793323" y="1797015"/>
                    <a:pt x="765242" y="1766446"/>
                    <a:pt x="754507" y="1719597"/>
                  </a:cubicBezTo>
                  <a:cubicBezTo>
                    <a:pt x="744056" y="1673814"/>
                    <a:pt x="734033" y="1627818"/>
                    <a:pt x="720170" y="1583031"/>
                  </a:cubicBezTo>
                  <a:cubicBezTo>
                    <a:pt x="698985" y="1514499"/>
                    <a:pt x="661306" y="1454427"/>
                    <a:pt x="615239" y="1399900"/>
                  </a:cubicBezTo>
                  <a:cubicBezTo>
                    <a:pt x="541802" y="1312955"/>
                    <a:pt x="496588" y="1214636"/>
                    <a:pt x="483792" y="1100606"/>
                  </a:cubicBezTo>
                  <a:cubicBezTo>
                    <a:pt x="465379" y="936030"/>
                    <a:pt x="512726" y="793492"/>
                    <a:pt x="620784" y="669793"/>
                  </a:cubicBezTo>
                  <a:cubicBezTo>
                    <a:pt x="706378" y="571758"/>
                    <a:pt x="814792" y="512824"/>
                    <a:pt x="942116" y="491781"/>
                  </a:cubicBezTo>
                  <a:cubicBezTo>
                    <a:pt x="973450" y="486609"/>
                    <a:pt x="1004670" y="484189"/>
                    <a:pt x="1035513" y="484362"/>
                  </a:cubicBezTo>
                  <a:close/>
                  <a:moveTo>
                    <a:pt x="1727888" y="255332"/>
                  </a:moveTo>
                  <a:cubicBezTo>
                    <a:pt x="1754476" y="255829"/>
                    <a:pt x="1772604" y="272322"/>
                    <a:pt x="1773315" y="308010"/>
                  </a:cubicBezTo>
                  <a:cubicBezTo>
                    <a:pt x="1770614" y="312987"/>
                    <a:pt x="1766348" y="327134"/>
                    <a:pt x="1757177" y="336518"/>
                  </a:cubicBezTo>
                  <a:cubicBezTo>
                    <a:pt x="1697674" y="397443"/>
                    <a:pt x="1637673" y="457942"/>
                    <a:pt x="1576535" y="517232"/>
                  </a:cubicBezTo>
                  <a:lnTo>
                    <a:pt x="1576463" y="517232"/>
                  </a:lnTo>
                  <a:cubicBezTo>
                    <a:pt x="1548951" y="543820"/>
                    <a:pt x="1513903" y="534222"/>
                    <a:pt x="1499614" y="499814"/>
                  </a:cubicBezTo>
                  <a:cubicBezTo>
                    <a:pt x="1492576" y="482752"/>
                    <a:pt x="1498974" y="469814"/>
                    <a:pt x="1508714" y="457657"/>
                  </a:cubicBezTo>
                  <a:cubicBezTo>
                    <a:pt x="1516818" y="447562"/>
                    <a:pt x="1526700" y="438818"/>
                    <a:pt x="1535870" y="429647"/>
                  </a:cubicBezTo>
                  <a:cubicBezTo>
                    <a:pt x="1587767" y="377822"/>
                    <a:pt x="1639664" y="325996"/>
                    <a:pt x="1691489" y="274100"/>
                  </a:cubicBezTo>
                  <a:cubicBezTo>
                    <a:pt x="1701655" y="263934"/>
                    <a:pt x="1711679" y="255047"/>
                    <a:pt x="1727888" y="255332"/>
                  </a:cubicBezTo>
                  <a:close/>
                  <a:moveTo>
                    <a:pt x="333790" y="250640"/>
                  </a:moveTo>
                  <a:cubicBezTo>
                    <a:pt x="346658" y="257749"/>
                    <a:pt x="359454" y="261730"/>
                    <a:pt x="367985" y="270048"/>
                  </a:cubicBezTo>
                  <a:cubicBezTo>
                    <a:pt x="429692" y="330618"/>
                    <a:pt x="490831" y="391827"/>
                    <a:pt x="551542" y="453392"/>
                  </a:cubicBezTo>
                  <a:cubicBezTo>
                    <a:pt x="569742" y="471876"/>
                    <a:pt x="569742" y="500668"/>
                    <a:pt x="553746" y="517374"/>
                  </a:cubicBezTo>
                  <a:cubicBezTo>
                    <a:pt x="534694" y="537280"/>
                    <a:pt x="510167" y="538275"/>
                    <a:pt x="487845" y="517303"/>
                  </a:cubicBezTo>
                  <a:cubicBezTo>
                    <a:pt x="458484" y="489791"/>
                    <a:pt x="430687" y="460572"/>
                    <a:pt x="402180" y="432136"/>
                  </a:cubicBezTo>
                  <a:lnTo>
                    <a:pt x="402322" y="432136"/>
                  </a:lnTo>
                  <a:cubicBezTo>
                    <a:pt x="369620" y="399505"/>
                    <a:pt x="336349" y="367372"/>
                    <a:pt x="304358" y="334101"/>
                  </a:cubicBezTo>
                  <a:cubicBezTo>
                    <a:pt x="282747" y="311636"/>
                    <a:pt x="281396" y="291802"/>
                    <a:pt x="300306" y="271612"/>
                  </a:cubicBezTo>
                  <a:cubicBezTo>
                    <a:pt x="308411" y="262939"/>
                    <a:pt x="320994" y="258389"/>
                    <a:pt x="333790" y="250640"/>
                  </a:cubicBezTo>
                  <a:close/>
                  <a:moveTo>
                    <a:pt x="1035744" y="186"/>
                  </a:moveTo>
                  <a:cubicBezTo>
                    <a:pt x="1059631" y="2390"/>
                    <a:pt x="1075626" y="21016"/>
                    <a:pt x="1076053" y="49879"/>
                  </a:cubicBezTo>
                  <a:cubicBezTo>
                    <a:pt x="1076764" y="93671"/>
                    <a:pt x="1076266" y="137463"/>
                    <a:pt x="1076266" y="181255"/>
                  </a:cubicBezTo>
                  <a:cubicBezTo>
                    <a:pt x="1076266" y="219147"/>
                    <a:pt x="1076266" y="256967"/>
                    <a:pt x="1076266" y="294859"/>
                  </a:cubicBezTo>
                  <a:cubicBezTo>
                    <a:pt x="1076195" y="303106"/>
                    <a:pt x="1077190" y="311708"/>
                    <a:pt x="1075342" y="319599"/>
                  </a:cubicBezTo>
                  <a:cubicBezTo>
                    <a:pt x="1071290" y="337016"/>
                    <a:pt x="1060057" y="348888"/>
                    <a:pt x="1042782" y="353722"/>
                  </a:cubicBezTo>
                  <a:lnTo>
                    <a:pt x="1042711" y="353651"/>
                  </a:lnTo>
                  <a:cubicBezTo>
                    <a:pt x="1026716" y="358130"/>
                    <a:pt x="1012569" y="354078"/>
                    <a:pt x="1000625" y="341992"/>
                  </a:cubicBezTo>
                  <a:cubicBezTo>
                    <a:pt x="988113" y="329409"/>
                    <a:pt x="984061" y="314338"/>
                    <a:pt x="984061" y="296992"/>
                  </a:cubicBezTo>
                  <a:cubicBezTo>
                    <a:pt x="984345" y="218863"/>
                    <a:pt x="984132" y="140804"/>
                    <a:pt x="984274" y="62675"/>
                  </a:cubicBezTo>
                  <a:cubicBezTo>
                    <a:pt x="984274" y="55708"/>
                    <a:pt x="985127" y="48599"/>
                    <a:pt x="986691" y="41774"/>
                  </a:cubicBezTo>
                  <a:cubicBezTo>
                    <a:pt x="993161" y="14404"/>
                    <a:pt x="1012711" y="-1947"/>
                    <a:pt x="1035744" y="18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CDF38"/>
                </a:gs>
                <a:gs pos="69000">
                  <a:srgbClr val="EAB02D"/>
                </a:gs>
              </a:gsLst>
              <a:lin ang="2700000" scaled="1"/>
              <a:tileRect/>
            </a:gradFill>
            <a:ln w="107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>
                <a:latin typeface="Georgia" panose="02040502050405020303" pitchFamily="18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B6C6A96-056D-41AE-BAEC-0CACBF5EF7CB}"/>
                </a:ext>
              </a:extLst>
            </p:cNvPr>
            <p:cNvSpPr/>
            <p:nvPr/>
          </p:nvSpPr>
          <p:spPr>
            <a:xfrm>
              <a:off x="2983000" y="1915397"/>
              <a:ext cx="930853" cy="848767"/>
            </a:xfrm>
            <a:prstGeom prst="ellipse">
              <a:avLst/>
            </a:prstGeom>
            <a:solidFill>
              <a:srgbClr val="EAB0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 panose="02040502050405020303" pitchFamily="18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3032231-0780-5F9F-16CB-432E067484FF}"/>
                </a:ext>
              </a:extLst>
            </p:cNvPr>
            <p:cNvSpPr/>
            <p:nvPr/>
          </p:nvSpPr>
          <p:spPr>
            <a:xfrm flipH="1">
              <a:off x="3057234" y="2338424"/>
              <a:ext cx="781907" cy="1026942"/>
            </a:xfrm>
            <a:custGeom>
              <a:avLst/>
              <a:gdLst>
                <a:gd name="connsiteX0" fmla="*/ 603143 w 667303"/>
                <a:gd name="connsiteY0" fmla="*/ 139561 h 876420"/>
                <a:gd name="connsiteX1" fmla="*/ 562123 w 667303"/>
                <a:gd name="connsiteY1" fmla="*/ 170272 h 876420"/>
                <a:gd name="connsiteX2" fmla="*/ 529421 w 667303"/>
                <a:gd name="connsiteY2" fmla="*/ 244349 h 876420"/>
                <a:gd name="connsiteX3" fmla="*/ 504255 w 667303"/>
                <a:gd name="connsiteY3" fmla="*/ 259278 h 876420"/>
                <a:gd name="connsiteX4" fmla="*/ 356243 w 667303"/>
                <a:gd name="connsiteY4" fmla="*/ 156694 h 876420"/>
                <a:gd name="connsiteX5" fmla="*/ 378424 w 667303"/>
                <a:gd name="connsiteY5" fmla="*/ 125982 h 876420"/>
                <a:gd name="connsiteX6" fmla="*/ 398400 w 667303"/>
                <a:gd name="connsiteY6" fmla="*/ 70318 h 876420"/>
                <a:gd name="connsiteX7" fmla="*/ 364916 w 667303"/>
                <a:gd name="connsiteY7" fmla="*/ 9108 h 876420"/>
                <a:gd name="connsiteX8" fmla="*/ 294962 w 667303"/>
                <a:gd name="connsiteY8" fmla="*/ 13090 h 876420"/>
                <a:gd name="connsiteX9" fmla="*/ 269441 w 667303"/>
                <a:gd name="connsiteY9" fmla="*/ 81124 h 876420"/>
                <a:gd name="connsiteX10" fmla="*/ 298801 w 667303"/>
                <a:gd name="connsiteY10" fmla="*/ 140627 h 876420"/>
                <a:gd name="connsiteX11" fmla="*/ 297309 w 667303"/>
                <a:gd name="connsiteY11" fmla="*/ 173756 h 876420"/>
                <a:gd name="connsiteX12" fmla="*/ 170482 w 667303"/>
                <a:gd name="connsiteY12" fmla="*/ 255439 h 876420"/>
                <a:gd name="connsiteX13" fmla="*/ 135292 w 667303"/>
                <a:gd name="connsiteY13" fmla="*/ 239159 h 876420"/>
                <a:gd name="connsiteX14" fmla="*/ 96049 w 667303"/>
                <a:gd name="connsiteY14" fmla="*/ 160817 h 876420"/>
                <a:gd name="connsiteX15" fmla="*/ 33205 w 667303"/>
                <a:gd name="connsiteY15" fmla="*/ 142760 h 876420"/>
                <a:gd name="connsiteX16" fmla="*/ 5 w 667303"/>
                <a:gd name="connsiteY16" fmla="*/ 196718 h 876420"/>
                <a:gd name="connsiteX17" fmla="*/ 89509 w 667303"/>
                <a:gd name="connsiteY17" fmla="*/ 295535 h 876420"/>
                <a:gd name="connsiteX18" fmla="*/ 116879 w 667303"/>
                <a:gd name="connsiteY18" fmla="*/ 319919 h 876420"/>
                <a:gd name="connsiteX19" fmla="*/ 199061 w 667303"/>
                <a:gd name="connsiteY19" fmla="*/ 678147 h 876420"/>
                <a:gd name="connsiteX20" fmla="*/ 241289 w 667303"/>
                <a:gd name="connsiteY20" fmla="*/ 874999 h 876420"/>
                <a:gd name="connsiteX21" fmla="*/ 272356 w 667303"/>
                <a:gd name="connsiteY21" fmla="*/ 876136 h 876420"/>
                <a:gd name="connsiteX22" fmla="*/ 237308 w 667303"/>
                <a:gd name="connsiteY22" fmla="*/ 671963 h 876420"/>
                <a:gd name="connsiteX23" fmla="*/ 151358 w 667303"/>
                <a:gd name="connsiteY23" fmla="*/ 299018 h 876420"/>
                <a:gd name="connsiteX24" fmla="*/ 330508 w 667303"/>
                <a:gd name="connsiteY24" fmla="*/ 185059 h 876420"/>
                <a:gd name="connsiteX25" fmla="*/ 338470 w 667303"/>
                <a:gd name="connsiteY25" fmla="*/ 189182 h 876420"/>
                <a:gd name="connsiteX26" fmla="*/ 500274 w 667303"/>
                <a:gd name="connsiteY26" fmla="*/ 293757 h 876420"/>
                <a:gd name="connsiteX27" fmla="*/ 510227 w 667303"/>
                <a:gd name="connsiteY27" fmla="*/ 321696 h 876420"/>
                <a:gd name="connsiteX28" fmla="*/ 465724 w 667303"/>
                <a:gd name="connsiteY28" fmla="*/ 510728 h 876420"/>
                <a:gd name="connsiteX29" fmla="*/ 391504 w 667303"/>
                <a:gd name="connsiteY29" fmla="*/ 873933 h 876420"/>
                <a:gd name="connsiteX30" fmla="*/ 423922 w 667303"/>
                <a:gd name="connsiteY30" fmla="*/ 876421 h 876420"/>
                <a:gd name="connsiteX31" fmla="*/ 440842 w 667303"/>
                <a:gd name="connsiteY31" fmla="*/ 807889 h 876420"/>
                <a:gd name="connsiteX32" fmla="*/ 548260 w 667303"/>
                <a:gd name="connsiteY32" fmla="*/ 321199 h 876420"/>
                <a:gd name="connsiteX33" fmla="*/ 575631 w 667303"/>
                <a:gd name="connsiteY33" fmla="*/ 295464 h 876420"/>
                <a:gd name="connsiteX34" fmla="*/ 666272 w 667303"/>
                <a:gd name="connsiteY34" fmla="*/ 208377 h 876420"/>
                <a:gd name="connsiteX35" fmla="*/ 603072 w 667303"/>
                <a:gd name="connsiteY35" fmla="*/ 139490 h 876420"/>
                <a:gd name="connsiteX36" fmla="*/ 41451 w 667303"/>
                <a:gd name="connsiteY36" fmla="*/ 201268 h 876420"/>
                <a:gd name="connsiteX37" fmla="*/ 49698 w 667303"/>
                <a:gd name="connsiteY37" fmla="*/ 176528 h 876420"/>
                <a:gd name="connsiteX38" fmla="*/ 71239 w 667303"/>
                <a:gd name="connsiteY38" fmla="*/ 189751 h 876420"/>
                <a:gd name="connsiteX39" fmla="*/ 106002 w 667303"/>
                <a:gd name="connsiteY39" fmla="*/ 262193 h 876420"/>
                <a:gd name="connsiteX40" fmla="*/ 41451 w 667303"/>
                <a:gd name="connsiteY40" fmla="*/ 201268 h 876420"/>
                <a:gd name="connsiteX41" fmla="*/ 335556 w 667303"/>
                <a:gd name="connsiteY41" fmla="*/ 130745 h 876420"/>
                <a:gd name="connsiteX42" fmla="*/ 305697 w 667303"/>
                <a:gd name="connsiteY42" fmla="*/ 73872 h 876420"/>
                <a:gd name="connsiteX43" fmla="*/ 322830 w 667303"/>
                <a:gd name="connsiteY43" fmla="*/ 38256 h 876420"/>
                <a:gd name="connsiteX44" fmla="*/ 348494 w 667303"/>
                <a:gd name="connsiteY44" fmla="*/ 41953 h 876420"/>
                <a:gd name="connsiteX45" fmla="*/ 360224 w 667303"/>
                <a:gd name="connsiteY45" fmla="*/ 79844 h 876420"/>
                <a:gd name="connsiteX46" fmla="*/ 335556 w 667303"/>
                <a:gd name="connsiteY46" fmla="*/ 130816 h 876420"/>
                <a:gd name="connsiteX47" fmla="*/ 606697 w 667303"/>
                <a:gd name="connsiteY47" fmla="*/ 240723 h 876420"/>
                <a:gd name="connsiteX48" fmla="*/ 566104 w 667303"/>
                <a:gd name="connsiteY48" fmla="*/ 264326 h 876420"/>
                <a:gd name="connsiteX49" fmla="*/ 600939 w 667303"/>
                <a:gd name="connsiteY49" fmla="*/ 182215 h 876420"/>
                <a:gd name="connsiteX50" fmla="*/ 615797 w 667303"/>
                <a:gd name="connsiteY50" fmla="*/ 177097 h 876420"/>
                <a:gd name="connsiteX51" fmla="*/ 625465 w 667303"/>
                <a:gd name="connsiteY51" fmla="*/ 190249 h 876420"/>
                <a:gd name="connsiteX52" fmla="*/ 606697 w 667303"/>
                <a:gd name="connsiteY52" fmla="*/ 240795 h 87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667303" h="876420">
                  <a:moveTo>
                    <a:pt x="603143" y="139561"/>
                  </a:moveTo>
                  <a:cubicBezTo>
                    <a:pt x="584090" y="142404"/>
                    <a:pt x="570370" y="154063"/>
                    <a:pt x="562123" y="170272"/>
                  </a:cubicBezTo>
                  <a:cubicBezTo>
                    <a:pt x="549824" y="194301"/>
                    <a:pt x="538237" y="218898"/>
                    <a:pt x="529421" y="244349"/>
                  </a:cubicBezTo>
                  <a:cubicBezTo>
                    <a:pt x="524374" y="258923"/>
                    <a:pt x="518047" y="264184"/>
                    <a:pt x="504255" y="259278"/>
                  </a:cubicBezTo>
                  <a:cubicBezTo>
                    <a:pt x="445818" y="238306"/>
                    <a:pt x="394490" y="207168"/>
                    <a:pt x="356243" y="156694"/>
                  </a:cubicBezTo>
                  <a:cubicBezTo>
                    <a:pt x="364774" y="145177"/>
                    <a:pt x="373589" y="136504"/>
                    <a:pt x="378424" y="125982"/>
                  </a:cubicBezTo>
                  <a:cubicBezTo>
                    <a:pt x="386670" y="108067"/>
                    <a:pt x="395343" y="89441"/>
                    <a:pt x="398400" y="70318"/>
                  </a:cubicBezTo>
                  <a:cubicBezTo>
                    <a:pt x="402737" y="43090"/>
                    <a:pt x="388732" y="22118"/>
                    <a:pt x="364916" y="9108"/>
                  </a:cubicBezTo>
                  <a:cubicBezTo>
                    <a:pt x="341243" y="-3830"/>
                    <a:pt x="316930" y="-3404"/>
                    <a:pt x="294962" y="13090"/>
                  </a:cubicBezTo>
                  <a:cubicBezTo>
                    <a:pt x="272356" y="30009"/>
                    <a:pt x="260483" y="53398"/>
                    <a:pt x="269441" y="81124"/>
                  </a:cubicBezTo>
                  <a:cubicBezTo>
                    <a:pt x="276194" y="102025"/>
                    <a:pt x="286289" y="122570"/>
                    <a:pt x="298801" y="140627"/>
                  </a:cubicBezTo>
                  <a:cubicBezTo>
                    <a:pt x="308185" y="154205"/>
                    <a:pt x="308257" y="162168"/>
                    <a:pt x="297309" y="173756"/>
                  </a:cubicBezTo>
                  <a:cubicBezTo>
                    <a:pt x="261692" y="211505"/>
                    <a:pt x="219250" y="238449"/>
                    <a:pt x="170482" y="255439"/>
                  </a:cubicBezTo>
                  <a:cubicBezTo>
                    <a:pt x="144462" y="264468"/>
                    <a:pt x="145600" y="263402"/>
                    <a:pt x="135292" y="239159"/>
                  </a:cubicBezTo>
                  <a:cubicBezTo>
                    <a:pt x="123846" y="212287"/>
                    <a:pt x="112258" y="184846"/>
                    <a:pt x="96049" y="160817"/>
                  </a:cubicBezTo>
                  <a:cubicBezTo>
                    <a:pt x="80836" y="138281"/>
                    <a:pt x="54461" y="132878"/>
                    <a:pt x="33205" y="142760"/>
                  </a:cubicBezTo>
                  <a:cubicBezTo>
                    <a:pt x="10811" y="153210"/>
                    <a:pt x="290" y="171765"/>
                    <a:pt x="5" y="196718"/>
                  </a:cubicBezTo>
                  <a:cubicBezTo>
                    <a:pt x="-492" y="244349"/>
                    <a:pt x="34627" y="285155"/>
                    <a:pt x="89509" y="295535"/>
                  </a:cubicBezTo>
                  <a:cubicBezTo>
                    <a:pt x="105860" y="298592"/>
                    <a:pt x="113040" y="302786"/>
                    <a:pt x="116879" y="319919"/>
                  </a:cubicBezTo>
                  <a:cubicBezTo>
                    <a:pt x="143538" y="439494"/>
                    <a:pt x="171975" y="558643"/>
                    <a:pt x="199061" y="678147"/>
                  </a:cubicBezTo>
                  <a:cubicBezTo>
                    <a:pt x="213919" y="743622"/>
                    <a:pt x="227284" y="809382"/>
                    <a:pt x="241289" y="874999"/>
                  </a:cubicBezTo>
                  <a:cubicBezTo>
                    <a:pt x="251668" y="875354"/>
                    <a:pt x="261976" y="875781"/>
                    <a:pt x="272356" y="876136"/>
                  </a:cubicBezTo>
                  <a:cubicBezTo>
                    <a:pt x="260839" y="808031"/>
                    <a:pt x="251881" y="739428"/>
                    <a:pt x="237308" y="671963"/>
                  </a:cubicBezTo>
                  <a:cubicBezTo>
                    <a:pt x="210506" y="547908"/>
                    <a:pt x="180435" y="424494"/>
                    <a:pt x="151358" y="299018"/>
                  </a:cubicBezTo>
                  <a:cubicBezTo>
                    <a:pt x="223018" y="278686"/>
                    <a:pt x="281384" y="238235"/>
                    <a:pt x="330508" y="185059"/>
                  </a:cubicBezTo>
                  <a:cubicBezTo>
                    <a:pt x="334347" y="186978"/>
                    <a:pt x="336835" y="187618"/>
                    <a:pt x="338470" y="189182"/>
                  </a:cubicBezTo>
                  <a:cubicBezTo>
                    <a:pt x="384822" y="235818"/>
                    <a:pt x="436576" y="274278"/>
                    <a:pt x="500274" y="293757"/>
                  </a:cubicBezTo>
                  <a:cubicBezTo>
                    <a:pt x="518047" y="299160"/>
                    <a:pt x="512715" y="310748"/>
                    <a:pt x="510227" y="321696"/>
                  </a:cubicBezTo>
                  <a:cubicBezTo>
                    <a:pt x="495653" y="384754"/>
                    <a:pt x="481008" y="447812"/>
                    <a:pt x="465724" y="510728"/>
                  </a:cubicBezTo>
                  <a:cubicBezTo>
                    <a:pt x="436576" y="630943"/>
                    <a:pt x="410841" y="751798"/>
                    <a:pt x="391504" y="873933"/>
                  </a:cubicBezTo>
                  <a:cubicBezTo>
                    <a:pt x="402310" y="874786"/>
                    <a:pt x="413116" y="875568"/>
                    <a:pt x="423922" y="876421"/>
                  </a:cubicBezTo>
                  <a:cubicBezTo>
                    <a:pt x="429609" y="853601"/>
                    <a:pt x="435794" y="830851"/>
                    <a:pt x="440842" y="807889"/>
                  </a:cubicBezTo>
                  <a:cubicBezTo>
                    <a:pt x="476814" y="645730"/>
                    <a:pt x="512715" y="483500"/>
                    <a:pt x="548260" y="321199"/>
                  </a:cubicBezTo>
                  <a:cubicBezTo>
                    <a:pt x="551673" y="305701"/>
                    <a:pt x="558213" y="298521"/>
                    <a:pt x="575631" y="295464"/>
                  </a:cubicBezTo>
                  <a:cubicBezTo>
                    <a:pt x="626390" y="286648"/>
                    <a:pt x="658452" y="253946"/>
                    <a:pt x="666272" y="208377"/>
                  </a:cubicBezTo>
                  <a:cubicBezTo>
                    <a:pt x="673381" y="167073"/>
                    <a:pt x="642812" y="133589"/>
                    <a:pt x="603072" y="139490"/>
                  </a:cubicBezTo>
                  <a:close/>
                  <a:moveTo>
                    <a:pt x="41451" y="201268"/>
                  </a:moveTo>
                  <a:cubicBezTo>
                    <a:pt x="41451" y="193021"/>
                    <a:pt x="46783" y="184775"/>
                    <a:pt x="49698" y="176528"/>
                  </a:cubicBezTo>
                  <a:cubicBezTo>
                    <a:pt x="57091" y="180794"/>
                    <a:pt x="67613" y="183353"/>
                    <a:pt x="71239" y="189751"/>
                  </a:cubicBezTo>
                  <a:cubicBezTo>
                    <a:pt x="83040" y="210652"/>
                    <a:pt x="92282" y="232974"/>
                    <a:pt x="106002" y="262193"/>
                  </a:cubicBezTo>
                  <a:cubicBezTo>
                    <a:pt x="59011" y="246979"/>
                    <a:pt x="41594" y="229562"/>
                    <a:pt x="41451" y="201268"/>
                  </a:cubicBezTo>
                  <a:close/>
                  <a:moveTo>
                    <a:pt x="335556" y="130745"/>
                  </a:moveTo>
                  <a:cubicBezTo>
                    <a:pt x="318778" y="110484"/>
                    <a:pt x="308185" y="94276"/>
                    <a:pt x="305697" y="73872"/>
                  </a:cubicBezTo>
                  <a:cubicBezTo>
                    <a:pt x="303849" y="58588"/>
                    <a:pt x="308043" y="46289"/>
                    <a:pt x="322830" y="38256"/>
                  </a:cubicBezTo>
                  <a:cubicBezTo>
                    <a:pt x="333067" y="32640"/>
                    <a:pt x="340745" y="35199"/>
                    <a:pt x="348494" y="41953"/>
                  </a:cubicBezTo>
                  <a:cubicBezTo>
                    <a:pt x="360224" y="52190"/>
                    <a:pt x="366267" y="64844"/>
                    <a:pt x="360224" y="79844"/>
                  </a:cubicBezTo>
                  <a:cubicBezTo>
                    <a:pt x="354110" y="95058"/>
                    <a:pt x="346006" y="109418"/>
                    <a:pt x="335556" y="130816"/>
                  </a:cubicBezTo>
                  <a:close/>
                  <a:moveTo>
                    <a:pt x="606697" y="240723"/>
                  </a:moveTo>
                  <a:cubicBezTo>
                    <a:pt x="596602" y="249183"/>
                    <a:pt x="583664" y="254373"/>
                    <a:pt x="566104" y="264326"/>
                  </a:cubicBezTo>
                  <a:cubicBezTo>
                    <a:pt x="571649" y="228922"/>
                    <a:pt x="583237" y="204111"/>
                    <a:pt x="600939" y="182215"/>
                  </a:cubicBezTo>
                  <a:cubicBezTo>
                    <a:pt x="603854" y="178590"/>
                    <a:pt x="611816" y="175675"/>
                    <a:pt x="615797" y="177097"/>
                  </a:cubicBezTo>
                  <a:cubicBezTo>
                    <a:pt x="620134" y="178661"/>
                    <a:pt x="624612" y="185272"/>
                    <a:pt x="625465" y="190249"/>
                  </a:cubicBezTo>
                  <a:cubicBezTo>
                    <a:pt x="628807" y="210296"/>
                    <a:pt x="621911" y="227998"/>
                    <a:pt x="606697" y="240795"/>
                  </a:cubicBezTo>
                  <a:close/>
                </a:path>
              </a:pathLst>
            </a:custGeom>
            <a:solidFill>
              <a:schemeClr val="bg1"/>
            </a:solidFill>
            <a:ln w="70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00F01F-4A7A-A2BC-8D74-D44491EAA759}"/>
              </a:ext>
            </a:extLst>
          </p:cNvPr>
          <p:cNvGrpSpPr/>
          <p:nvPr/>
        </p:nvGrpSpPr>
        <p:grpSpPr>
          <a:xfrm>
            <a:off x="2239443" y="4654442"/>
            <a:ext cx="2417969" cy="967163"/>
            <a:chOff x="2239443" y="4654442"/>
            <a:chExt cx="2417969" cy="967163"/>
          </a:xfrm>
        </p:grpSpPr>
        <p:sp>
          <p:nvSpPr>
            <p:cNvPr id="2248" name="Freeform: Shape 2247">
              <a:extLst>
                <a:ext uri="{FF2B5EF4-FFF2-40B4-BE49-F238E27FC236}">
                  <a16:creationId xmlns:a16="http://schemas.microsoft.com/office/drawing/2014/main" id="{66575083-CB1A-E034-0D82-9C1A59B7E0E2}"/>
                </a:ext>
              </a:extLst>
            </p:cNvPr>
            <p:cNvSpPr/>
            <p:nvPr/>
          </p:nvSpPr>
          <p:spPr>
            <a:xfrm>
              <a:off x="2625067" y="4806620"/>
              <a:ext cx="619577" cy="429594"/>
            </a:xfrm>
            <a:custGeom>
              <a:avLst/>
              <a:gdLst>
                <a:gd name="connsiteX0" fmla="*/ 745427 w 793051"/>
                <a:gd name="connsiteY0" fmla="*/ 502349 h 549878"/>
                <a:gd name="connsiteX1" fmla="*/ 793052 w 793051"/>
                <a:gd name="connsiteY1" fmla="*/ 549878 h 549878"/>
                <a:gd name="connsiteX2" fmla="*/ 622459 w 793051"/>
                <a:gd name="connsiteY2" fmla="*/ 362236 h 549878"/>
                <a:gd name="connsiteX3" fmla="*/ 162306 w 793051"/>
                <a:gd name="connsiteY3" fmla="*/ 0 h 549878"/>
                <a:gd name="connsiteX4" fmla="*/ 150114 w 793051"/>
                <a:gd name="connsiteY4" fmla="*/ 762 h 549878"/>
                <a:gd name="connsiteX5" fmla="*/ 0 w 793051"/>
                <a:gd name="connsiteY5" fmla="*/ 23908 h 549878"/>
                <a:gd name="connsiteX6" fmla="*/ 504158 w 793051"/>
                <a:gd name="connsiteY6" fmla="*/ 306896 h 549878"/>
                <a:gd name="connsiteX7" fmla="*/ 571310 w 793051"/>
                <a:gd name="connsiteY7" fmla="*/ 354521 h 549878"/>
                <a:gd name="connsiteX8" fmla="*/ 745522 w 793051"/>
                <a:gd name="connsiteY8" fmla="*/ 502444 h 549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051" h="549878">
                  <a:moveTo>
                    <a:pt x="745427" y="502349"/>
                  </a:moveTo>
                  <a:cubicBezTo>
                    <a:pt x="761905" y="518065"/>
                    <a:pt x="777812" y="533876"/>
                    <a:pt x="793052" y="549878"/>
                  </a:cubicBezTo>
                  <a:cubicBezTo>
                    <a:pt x="740854" y="482632"/>
                    <a:pt x="683038" y="416814"/>
                    <a:pt x="622459" y="362236"/>
                  </a:cubicBezTo>
                  <a:cubicBezTo>
                    <a:pt x="465963" y="221171"/>
                    <a:pt x="270415" y="77057"/>
                    <a:pt x="162306" y="0"/>
                  </a:cubicBezTo>
                  <a:cubicBezTo>
                    <a:pt x="154305" y="476"/>
                    <a:pt x="150114" y="762"/>
                    <a:pt x="150114" y="762"/>
                  </a:cubicBezTo>
                  <a:lnTo>
                    <a:pt x="0" y="23908"/>
                  </a:lnTo>
                  <a:cubicBezTo>
                    <a:pt x="0" y="23908"/>
                    <a:pt x="311372" y="178403"/>
                    <a:pt x="504158" y="306896"/>
                  </a:cubicBezTo>
                  <a:cubicBezTo>
                    <a:pt x="528828" y="323279"/>
                    <a:pt x="551498" y="339281"/>
                    <a:pt x="571310" y="354521"/>
                  </a:cubicBezTo>
                  <a:cubicBezTo>
                    <a:pt x="634175" y="402622"/>
                    <a:pt x="692658" y="451961"/>
                    <a:pt x="745522" y="502444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  <p:sp>
          <p:nvSpPr>
            <p:cNvPr id="2249" name="Freeform: Shape 2248">
              <a:extLst>
                <a:ext uri="{FF2B5EF4-FFF2-40B4-BE49-F238E27FC236}">
                  <a16:creationId xmlns:a16="http://schemas.microsoft.com/office/drawing/2014/main" id="{402F386D-45F7-BCA1-3D95-BF45D25EA6BE}"/>
                </a:ext>
              </a:extLst>
            </p:cNvPr>
            <p:cNvSpPr/>
            <p:nvPr/>
          </p:nvSpPr>
          <p:spPr>
            <a:xfrm>
              <a:off x="2346904" y="5235023"/>
              <a:ext cx="2206846" cy="302502"/>
            </a:xfrm>
            <a:custGeom>
              <a:avLst/>
              <a:gdLst>
                <a:gd name="connsiteX0" fmla="*/ 1494187 w 2824733"/>
                <a:gd name="connsiteY0" fmla="*/ 386239 h 387201"/>
                <a:gd name="connsiteX1" fmla="*/ 2039398 w 2824733"/>
                <a:gd name="connsiteY1" fmla="*/ 219932 h 387201"/>
                <a:gd name="connsiteX2" fmla="*/ 2714816 w 2824733"/>
                <a:gd name="connsiteY2" fmla="*/ 248793 h 387201"/>
                <a:gd name="connsiteX3" fmla="*/ 2824734 w 2824733"/>
                <a:gd name="connsiteY3" fmla="*/ 262890 h 387201"/>
                <a:gd name="connsiteX4" fmla="*/ 2680240 w 2824733"/>
                <a:gd name="connsiteY4" fmla="*/ 129635 h 387201"/>
                <a:gd name="connsiteX5" fmla="*/ 2002631 w 2824733"/>
                <a:gd name="connsiteY5" fmla="*/ 150209 h 387201"/>
                <a:gd name="connsiteX6" fmla="*/ 1494187 w 2824733"/>
                <a:gd name="connsiteY6" fmla="*/ 386239 h 387201"/>
                <a:gd name="connsiteX7" fmla="*/ 844201 w 2824733"/>
                <a:gd name="connsiteY7" fmla="*/ 105156 h 387201"/>
                <a:gd name="connsiteX8" fmla="*/ 195548 w 2824733"/>
                <a:gd name="connsiteY8" fmla="*/ 0 h 387201"/>
                <a:gd name="connsiteX9" fmla="*/ 96774 w 2824733"/>
                <a:gd name="connsiteY9" fmla="*/ 78105 h 387201"/>
                <a:gd name="connsiteX10" fmla="*/ 0 w 2824733"/>
                <a:gd name="connsiteY10" fmla="*/ 183261 h 387201"/>
                <a:gd name="connsiteX11" fmla="*/ 194786 w 2824733"/>
                <a:gd name="connsiteY11" fmla="*/ 170593 h 387201"/>
                <a:gd name="connsiteX12" fmla="*/ 676561 w 2824733"/>
                <a:gd name="connsiteY12" fmla="*/ 192786 h 387201"/>
                <a:gd name="connsiteX13" fmla="*/ 1312450 w 2824733"/>
                <a:gd name="connsiteY13" fmla="*/ 385191 h 387201"/>
                <a:gd name="connsiteX14" fmla="*/ 1494187 w 2824733"/>
                <a:gd name="connsiteY14" fmla="*/ 386143 h 387201"/>
                <a:gd name="connsiteX15" fmla="*/ 1494187 w 2824733"/>
                <a:gd name="connsiteY15" fmla="*/ 386143 h 38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24733" h="387201">
                  <a:moveTo>
                    <a:pt x="1494187" y="386239"/>
                  </a:moveTo>
                  <a:cubicBezTo>
                    <a:pt x="1523524" y="362902"/>
                    <a:pt x="1725454" y="239840"/>
                    <a:pt x="2039398" y="219932"/>
                  </a:cubicBezTo>
                  <a:cubicBezTo>
                    <a:pt x="2278380" y="204788"/>
                    <a:pt x="2562320" y="231076"/>
                    <a:pt x="2714816" y="248793"/>
                  </a:cubicBezTo>
                  <a:cubicBezTo>
                    <a:pt x="2782824" y="256699"/>
                    <a:pt x="2824734" y="262890"/>
                    <a:pt x="2824734" y="262890"/>
                  </a:cubicBezTo>
                  <a:cubicBezTo>
                    <a:pt x="2824734" y="262890"/>
                    <a:pt x="2755106" y="195739"/>
                    <a:pt x="2680240" y="129635"/>
                  </a:cubicBezTo>
                  <a:cubicBezTo>
                    <a:pt x="2512981" y="121348"/>
                    <a:pt x="2231327" y="115443"/>
                    <a:pt x="2002631" y="150209"/>
                  </a:cubicBezTo>
                  <a:cubicBezTo>
                    <a:pt x="1653445" y="203263"/>
                    <a:pt x="1494187" y="386239"/>
                    <a:pt x="1494187" y="386239"/>
                  </a:cubicBezTo>
                  <a:cubicBezTo>
                    <a:pt x="1494187" y="386239"/>
                    <a:pt x="1185291" y="217837"/>
                    <a:pt x="844201" y="105156"/>
                  </a:cubicBezTo>
                  <a:cubicBezTo>
                    <a:pt x="613982" y="29146"/>
                    <a:pt x="345662" y="6667"/>
                    <a:pt x="195548" y="0"/>
                  </a:cubicBezTo>
                  <a:cubicBezTo>
                    <a:pt x="195548" y="0"/>
                    <a:pt x="132588" y="39815"/>
                    <a:pt x="96774" y="78105"/>
                  </a:cubicBezTo>
                  <a:cubicBezTo>
                    <a:pt x="60960" y="116396"/>
                    <a:pt x="0" y="183261"/>
                    <a:pt x="0" y="183261"/>
                  </a:cubicBezTo>
                  <a:cubicBezTo>
                    <a:pt x="0" y="183261"/>
                    <a:pt x="79248" y="174784"/>
                    <a:pt x="194786" y="170593"/>
                  </a:cubicBezTo>
                  <a:cubicBezTo>
                    <a:pt x="328803" y="165735"/>
                    <a:pt x="511588" y="166497"/>
                    <a:pt x="676561" y="192786"/>
                  </a:cubicBezTo>
                  <a:cubicBezTo>
                    <a:pt x="983742" y="241840"/>
                    <a:pt x="1312450" y="385191"/>
                    <a:pt x="1312450" y="385191"/>
                  </a:cubicBezTo>
                  <a:lnTo>
                    <a:pt x="1494187" y="386143"/>
                  </a:lnTo>
                  <a:cubicBezTo>
                    <a:pt x="1494187" y="386143"/>
                    <a:pt x="1491234" y="388525"/>
                    <a:pt x="1494187" y="386143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  <p:sp>
          <p:nvSpPr>
            <p:cNvPr id="2250" name="Freeform: Shape 2249">
              <a:extLst>
                <a:ext uri="{FF2B5EF4-FFF2-40B4-BE49-F238E27FC236}">
                  <a16:creationId xmlns:a16="http://schemas.microsoft.com/office/drawing/2014/main" id="{D88EBED0-2EC4-73B7-A434-09A2BB5015E0}"/>
                </a:ext>
              </a:extLst>
            </p:cNvPr>
            <p:cNvSpPr/>
            <p:nvPr/>
          </p:nvSpPr>
          <p:spPr>
            <a:xfrm>
              <a:off x="3488130" y="5090957"/>
              <a:ext cx="1065618" cy="445817"/>
            </a:xfrm>
            <a:custGeom>
              <a:avLst/>
              <a:gdLst>
                <a:gd name="connsiteX0" fmla="*/ 95 w 1363979"/>
                <a:gd name="connsiteY0" fmla="*/ 570643 h 570642"/>
                <a:gd name="connsiteX1" fmla="*/ 33433 w 1363979"/>
                <a:gd name="connsiteY1" fmla="*/ 570643 h 570642"/>
                <a:gd name="connsiteX2" fmla="*/ 541877 w 1363979"/>
                <a:gd name="connsiteY2" fmla="*/ 334613 h 570642"/>
                <a:gd name="connsiteX3" fmla="*/ 1219486 w 1363979"/>
                <a:gd name="connsiteY3" fmla="*/ 314039 h 570642"/>
                <a:gd name="connsiteX4" fmla="*/ 1363980 w 1363979"/>
                <a:gd name="connsiteY4" fmla="*/ 323374 h 570642"/>
                <a:gd name="connsiteX5" fmla="*/ 1171004 w 1363979"/>
                <a:gd name="connsiteY5" fmla="*/ 115824 h 570642"/>
                <a:gd name="connsiteX6" fmla="*/ 1025557 w 1363979"/>
                <a:gd name="connsiteY6" fmla="*/ 0 h 570642"/>
                <a:gd name="connsiteX7" fmla="*/ 533876 w 1363979"/>
                <a:gd name="connsiteY7" fmla="*/ 135065 h 570642"/>
                <a:gd name="connsiteX8" fmla="*/ 0 w 1363979"/>
                <a:gd name="connsiteY8" fmla="*/ 570643 h 570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3979" h="570642">
                  <a:moveTo>
                    <a:pt x="95" y="570643"/>
                  </a:moveTo>
                  <a:lnTo>
                    <a:pt x="33433" y="570643"/>
                  </a:lnTo>
                  <a:cubicBezTo>
                    <a:pt x="33433" y="570643"/>
                    <a:pt x="192786" y="387763"/>
                    <a:pt x="541877" y="334613"/>
                  </a:cubicBezTo>
                  <a:cubicBezTo>
                    <a:pt x="770477" y="299847"/>
                    <a:pt x="1052227" y="305753"/>
                    <a:pt x="1219486" y="314039"/>
                  </a:cubicBezTo>
                  <a:cubicBezTo>
                    <a:pt x="1307592" y="318421"/>
                    <a:pt x="1363980" y="323374"/>
                    <a:pt x="1363980" y="323374"/>
                  </a:cubicBezTo>
                  <a:cubicBezTo>
                    <a:pt x="1363980" y="323374"/>
                    <a:pt x="1269111" y="207550"/>
                    <a:pt x="1171004" y="115824"/>
                  </a:cubicBezTo>
                  <a:cubicBezTo>
                    <a:pt x="1117568" y="65818"/>
                    <a:pt x="1063657" y="26003"/>
                    <a:pt x="1025557" y="0"/>
                  </a:cubicBezTo>
                  <a:cubicBezTo>
                    <a:pt x="902018" y="24479"/>
                    <a:pt x="729996" y="66104"/>
                    <a:pt x="533876" y="135065"/>
                  </a:cubicBezTo>
                  <a:cubicBezTo>
                    <a:pt x="138398" y="274225"/>
                    <a:pt x="0" y="570643"/>
                    <a:pt x="0" y="570643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  <p:sp>
          <p:nvSpPr>
            <p:cNvPr id="2251" name="Freeform: Shape 2250">
              <a:extLst>
                <a:ext uri="{FF2B5EF4-FFF2-40B4-BE49-F238E27FC236}">
                  <a16:creationId xmlns:a16="http://schemas.microsoft.com/office/drawing/2014/main" id="{74DA8C83-2A22-C247-CF9C-4F6999B657B2}"/>
                </a:ext>
              </a:extLst>
            </p:cNvPr>
            <p:cNvSpPr/>
            <p:nvPr/>
          </p:nvSpPr>
          <p:spPr>
            <a:xfrm>
              <a:off x="2407997" y="5042810"/>
              <a:ext cx="1013233" cy="493963"/>
            </a:xfrm>
            <a:custGeom>
              <a:avLst/>
              <a:gdLst>
                <a:gd name="connsiteX0" fmla="*/ 1252728 w 1296924"/>
                <a:gd name="connsiteY0" fmla="*/ 631412 h 632269"/>
                <a:gd name="connsiteX1" fmla="*/ 1296924 w 1296924"/>
                <a:gd name="connsiteY1" fmla="*/ 632270 h 632269"/>
                <a:gd name="connsiteX2" fmla="*/ 853059 w 1296924"/>
                <a:gd name="connsiteY2" fmla="*/ 173260 h 632269"/>
                <a:gd name="connsiteX3" fmla="*/ 396716 w 1296924"/>
                <a:gd name="connsiteY3" fmla="*/ 0 h 632269"/>
                <a:gd name="connsiteX4" fmla="*/ 185071 w 1296924"/>
                <a:gd name="connsiteY4" fmla="*/ 109919 h 632269"/>
                <a:gd name="connsiteX5" fmla="*/ 0 w 1296924"/>
                <a:gd name="connsiteY5" fmla="*/ 243459 h 632269"/>
                <a:gd name="connsiteX6" fmla="*/ 117253 w 1296924"/>
                <a:gd name="connsiteY6" fmla="*/ 246126 h 632269"/>
                <a:gd name="connsiteX7" fmla="*/ 765905 w 1296924"/>
                <a:gd name="connsiteY7" fmla="*/ 351282 h 632269"/>
                <a:gd name="connsiteX8" fmla="*/ 1252633 w 1296924"/>
                <a:gd name="connsiteY8" fmla="*/ 631508 h 63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6924" h="632269">
                  <a:moveTo>
                    <a:pt x="1252728" y="631412"/>
                  </a:moveTo>
                  <a:lnTo>
                    <a:pt x="1296924" y="632270"/>
                  </a:lnTo>
                  <a:cubicBezTo>
                    <a:pt x="1296924" y="632270"/>
                    <a:pt x="1080040" y="290417"/>
                    <a:pt x="853059" y="173260"/>
                  </a:cubicBezTo>
                  <a:cubicBezTo>
                    <a:pt x="739235" y="114490"/>
                    <a:pt x="553593" y="49911"/>
                    <a:pt x="396716" y="0"/>
                  </a:cubicBezTo>
                  <a:cubicBezTo>
                    <a:pt x="378333" y="8573"/>
                    <a:pt x="253555" y="66770"/>
                    <a:pt x="185071" y="109919"/>
                  </a:cubicBezTo>
                  <a:cubicBezTo>
                    <a:pt x="111062" y="156591"/>
                    <a:pt x="0" y="243459"/>
                    <a:pt x="0" y="243459"/>
                  </a:cubicBezTo>
                  <a:cubicBezTo>
                    <a:pt x="0" y="243459"/>
                    <a:pt x="44958" y="242983"/>
                    <a:pt x="117253" y="246126"/>
                  </a:cubicBezTo>
                  <a:cubicBezTo>
                    <a:pt x="267367" y="252698"/>
                    <a:pt x="535686" y="275273"/>
                    <a:pt x="765905" y="351282"/>
                  </a:cubicBezTo>
                  <a:cubicBezTo>
                    <a:pt x="1106996" y="463867"/>
                    <a:pt x="1252633" y="631508"/>
                    <a:pt x="1252633" y="631508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  <p:sp>
          <p:nvSpPr>
            <p:cNvPr id="2252" name="Freeform: Shape 2251">
              <a:extLst>
                <a:ext uri="{FF2B5EF4-FFF2-40B4-BE49-F238E27FC236}">
                  <a16:creationId xmlns:a16="http://schemas.microsoft.com/office/drawing/2014/main" id="{D8E82E88-8B79-C5BE-01E5-FFD531113899}"/>
                </a:ext>
              </a:extLst>
            </p:cNvPr>
            <p:cNvSpPr/>
            <p:nvPr/>
          </p:nvSpPr>
          <p:spPr>
            <a:xfrm>
              <a:off x="2496477" y="4959319"/>
              <a:ext cx="941347" cy="574777"/>
            </a:xfrm>
            <a:custGeom>
              <a:avLst/>
              <a:gdLst>
                <a:gd name="connsiteX0" fmla="*/ 1183672 w 1204912"/>
                <a:gd name="connsiteY0" fmla="*/ 735711 h 735711"/>
                <a:gd name="connsiteX1" fmla="*/ 1204913 w 1204912"/>
                <a:gd name="connsiteY1" fmla="*/ 735711 h 735711"/>
                <a:gd name="connsiteX2" fmla="*/ 1204913 w 1204912"/>
                <a:gd name="connsiteY2" fmla="*/ 735711 h 735711"/>
                <a:gd name="connsiteX3" fmla="*/ 957644 w 1204912"/>
                <a:gd name="connsiteY3" fmla="*/ 350996 h 735711"/>
                <a:gd name="connsiteX4" fmla="*/ 910019 w 1204912"/>
                <a:gd name="connsiteY4" fmla="*/ 303467 h 735711"/>
                <a:gd name="connsiteX5" fmla="*/ 896493 w 1204912"/>
                <a:gd name="connsiteY5" fmla="*/ 295656 h 735711"/>
                <a:gd name="connsiteX6" fmla="*/ 537686 w 1204912"/>
                <a:gd name="connsiteY6" fmla="*/ 106013 h 735711"/>
                <a:gd name="connsiteX7" fmla="*/ 537686 w 1204912"/>
                <a:gd name="connsiteY7" fmla="*/ 106013 h 735711"/>
                <a:gd name="connsiteX8" fmla="*/ 215360 w 1204912"/>
                <a:gd name="connsiteY8" fmla="*/ 0 h 735711"/>
                <a:gd name="connsiteX9" fmla="*/ 0 w 1204912"/>
                <a:gd name="connsiteY9" fmla="*/ 18859 h 735711"/>
                <a:gd name="connsiteX10" fmla="*/ 283369 w 1204912"/>
                <a:gd name="connsiteY10" fmla="*/ 103442 h 735711"/>
                <a:gd name="connsiteX11" fmla="*/ 739712 w 1204912"/>
                <a:gd name="connsiteY11" fmla="*/ 276701 h 735711"/>
                <a:gd name="connsiteX12" fmla="*/ 1183577 w 1204912"/>
                <a:gd name="connsiteY12" fmla="*/ 735711 h 73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4912" h="735711">
                  <a:moveTo>
                    <a:pt x="1183672" y="735711"/>
                  </a:moveTo>
                  <a:lnTo>
                    <a:pt x="1204913" y="735711"/>
                  </a:lnTo>
                  <a:cubicBezTo>
                    <a:pt x="1204913" y="735711"/>
                    <a:pt x="1204913" y="735711"/>
                    <a:pt x="1204913" y="735711"/>
                  </a:cubicBezTo>
                  <a:cubicBezTo>
                    <a:pt x="1204722" y="735425"/>
                    <a:pt x="1102614" y="537686"/>
                    <a:pt x="957644" y="350996"/>
                  </a:cubicBezTo>
                  <a:cubicBezTo>
                    <a:pt x="942404" y="335090"/>
                    <a:pt x="926497" y="319278"/>
                    <a:pt x="910019" y="303467"/>
                  </a:cubicBezTo>
                  <a:lnTo>
                    <a:pt x="896493" y="295656"/>
                  </a:lnTo>
                  <a:cubicBezTo>
                    <a:pt x="896493" y="295656"/>
                    <a:pt x="698849" y="175546"/>
                    <a:pt x="537686" y="106013"/>
                  </a:cubicBezTo>
                  <a:lnTo>
                    <a:pt x="537686" y="106013"/>
                  </a:lnTo>
                  <a:cubicBezTo>
                    <a:pt x="376523" y="36385"/>
                    <a:pt x="215360" y="0"/>
                    <a:pt x="215360" y="0"/>
                  </a:cubicBezTo>
                  <a:lnTo>
                    <a:pt x="0" y="18859"/>
                  </a:lnTo>
                  <a:cubicBezTo>
                    <a:pt x="0" y="18859"/>
                    <a:pt x="127445" y="53816"/>
                    <a:pt x="283369" y="103442"/>
                  </a:cubicBezTo>
                  <a:cubicBezTo>
                    <a:pt x="440150" y="153257"/>
                    <a:pt x="625793" y="217932"/>
                    <a:pt x="739712" y="276701"/>
                  </a:cubicBezTo>
                  <a:cubicBezTo>
                    <a:pt x="966788" y="393859"/>
                    <a:pt x="1183577" y="735711"/>
                    <a:pt x="1183577" y="735711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  <p:sp>
          <p:nvSpPr>
            <p:cNvPr id="2253" name="Freeform: Shape 2252">
              <a:extLst>
                <a:ext uri="{FF2B5EF4-FFF2-40B4-BE49-F238E27FC236}">
                  <a16:creationId xmlns:a16="http://schemas.microsoft.com/office/drawing/2014/main" id="{10951F33-FA27-443E-2D92-D793A7589CFB}"/>
                </a:ext>
              </a:extLst>
            </p:cNvPr>
            <p:cNvSpPr/>
            <p:nvPr/>
          </p:nvSpPr>
          <p:spPr>
            <a:xfrm>
              <a:off x="3471535" y="4915934"/>
              <a:ext cx="975057" cy="620838"/>
            </a:xfrm>
            <a:custGeom>
              <a:avLst/>
              <a:gdLst>
                <a:gd name="connsiteX0" fmla="*/ 283655 w 1248060"/>
                <a:gd name="connsiteY0" fmla="*/ 412433 h 794670"/>
                <a:gd name="connsiteX1" fmla="*/ 0 w 1248060"/>
                <a:gd name="connsiteY1" fmla="*/ 794671 h 794670"/>
                <a:gd name="connsiteX2" fmla="*/ 21336 w 1248060"/>
                <a:gd name="connsiteY2" fmla="*/ 794671 h 794670"/>
                <a:gd name="connsiteX3" fmla="*/ 555212 w 1248060"/>
                <a:gd name="connsiteY3" fmla="*/ 359093 h 794670"/>
                <a:gd name="connsiteX4" fmla="*/ 1046893 w 1248060"/>
                <a:gd name="connsiteY4" fmla="*/ 224028 h 794670"/>
                <a:gd name="connsiteX5" fmla="*/ 1248061 w 1248060"/>
                <a:gd name="connsiteY5" fmla="*/ 192119 h 794670"/>
                <a:gd name="connsiteX6" fmla="*/ 962597 w 1248060"/>
                <a:gd name="connsiteY6" fmla="*/ 0 h 794670"/>
                <a:gd name="connsiteX7" fmla="*/ 283750 w 1248060"/>
                <a:gd name="connsiteY7" fmla="*/ 412528 h 79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8060" h="794670">
                  <a:moveTo>
                    <a:pt x="283655" y="412433"/>
                  </a:moveTo>
                  <a:cubicBezTo>
                    <a:pt x="65437" y="615220"/>
                    <a:pt x="0" y="794671"/>
                    <a:pt x="0" y="794671"/>
                  </a:cubicBezTo>
                  <a:lnTo>
                    <a:pt x="21336" y="794671"/>
                  </a:lnTo>
                  <a:cubicBezTo>
                    <a:pt x="21336" y="794671"/>
                    <a:pt x="159734" y="498253"/>
                    <a:pt x="555212" y="359093"/>
                  </a:cubicBezTo>
                  <a:cubicBezTo>
                    <a:pt x="751332" y="290036"/>
                    <a:pt x="923354" y="248507"/>
                    <a:pt x="1046893" y="224028"/>
                  </a:cubicBezTo>
                  <a:cubicBezTo>
                    <a:pt x="1172432" y="199168"/>
                    <a:pt x="1248061" y="192119"/>
                    <a:pt x="1248061" y="192119"/>
                  </a:cubicBezTo>
                  <a:cubicBezTo>
                    <a:pt x="1248061" y="192119"/>
                    <a:pt x="1090994" y="74104"/>
                    <a:pt x="962597" y="0"/>
                  </a:cubicBezTo>
                  <a:cubicBezTo>
                    <a:pt x="790099" y="84582"/>
                    <a:pt x="443960" y="263557"/>
                    <a:pt x="283750" y="412528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  <p:sp>
          <p:nvSpPr>
            <p:cNvPr id="2254" name="Freeform: Shape 2253">
              <a:extLst>
                <a:ext uri="{FF2B5EF4-FFF2-40B4-BE49-F238E27FC236}">
                  <a16:creationId xmlns:a16="http://schemas.microsoft.com/office/drawing/2014/main" id="{DC59154C-3A3C-1C70-72C2-B5CDF880BBE3}"/>
                </a:ext>
              </a:extLst>
            </p:cNvPr>
            <p:cNvSpPr/>
            <p:nvPr/>
          </p:nvSpPr>
          <p:spPr>
            <a:xfrm>
              <a:off x="3459035" y="4769264"/>
              <a:ext cx="844235" cy="767435"/>
            </a:xfrm>
            <a:custGeom>
              <a:avLst/>
              <a:gdLst>
                <a:gd name="connsiteX0" fmla="*/ 197453 w 1080611"/>
                <a:gd name="connsiteY0" fmla="*/ 584168 h 982313"/>
                <a:gd name="connsiteX1" fmla="*/ 0 w 1080611"/>
                <a:gd name="connsiteY1" fmla="*/ 982313 h 982313"/>
                <a:gd name="connsiteX2" fmla="*/ 16002 w 1080611"/>
                <a:gd name="connsiteY2" fmla="*/ 982313 h 982313"/>
                <a:gd name="connsiteX3" fmla="*/ 299656 w 1080611"/>
                <a:gd name="connsiteY3" fmla="*/ 600075 h 982313"/>
                <a:gd name="connsiteX4" fmla="*/ 978503 w 1080611"/>
                <a:gd name="connsiteY4" fmla="*/ 187547 h 982313"/>
                <a:gd name="connsiteX5" fmla="*/ 1080611 w 1080611"/>
                <a:gd name="connsiteY5" fmla="*/ 138684 h 982313"/>
                <a:gd name="connsiteX6" fmla="*/ 882491 w 1080611"/>
                <a:gd name="connsiteY6" fmla="*/ 0 h 982313"/>
                <a:gd name="connsiteX7" fmla="*/ 197453 w 1080611"/>
                <a:gd name="connsiteY7" fmla="*/ 584073 h 982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0611" h="982313">
                  <a:moveTo>
                    <a:pt x="197453" y="584168"/>
                  </a:moveTo>
                  <a:cubicBezTo>
                    <a:pt x="41529" y="774954"/>
                    <a:pt x="0" y="982313"/>
                    <a:pt x="0" y="982313"/>
                  </a:cubicBezTo>
                  <a:lnTo>
                    <a:pt x="16002" y="982313"/>
                  </a:lnTo>
                  <a:cubicBezTo>
                    <a:pt x="16002" y="982313"/>
                    <a:pt x="81439" y="802862"/>
                    <a:pt x="299656" y="600075"/>
                  </a:cubicBezTo>
                  <a:cubicBezTo>
                    <a:pt x="459962" y="451199"/>
                    <a:pt x="806005" y="272129"/>
                    <a:pt x="978503" y="187547"/>
                  </a:cubicBezTo>
                  <a:cubicBezTo>
                    <a:pt x="1040892" y="156972"/>
                    <a:pt x="1080611" y="138684"/>
                    <a:pt x="1080611" y="138684"/>
                  </a:cubicBezTo>
                  <a:cubicBezTo>
                    <a:pt x="1080611" y="138684"/>
                    <a:pt x="984409" y="54388"/>
                    <a:pt x="882491" y="0"/>
                  </a:cubicBezTo>
                  <a:cubicBezTo>
                    <a:pt x="756952" y="94774"/>
                    <a:pt x="329946" y="421958"/>
                    <a:pt x="197453" y="584073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  <p:sp>
          <p:nvSpPr>
            <p:cNvPr id="2255" name="Freeform: Shape 2254">
              <a:extLst>
                <a:ext uri="{FF2B5EF4-FFF2-40B4-BE49-F238E27FC236}">
                  <a16:creationId xmlns:a16="http://schemas.microsoft.com/office/drawing/2014/main" id="{97D1DB93-D456-422D-BB97-EF3F76E2E9E0}"/>
                </a:ext>
              </a:extLst>
            </p:cNvPr>
            <p:cNvSpPr/>
            <p:nvPr/>
          </p:nvSpPr>
          <p:spPr>
            <a:xfrm>
              <a:off x="3445240" y="4687332"/>
              <a:ext cx="730633" cy="849440"/>
            </a:xfrm>
            <a:custGeom>
              <a:avLst/>
              <a:gdLst>
                <a:gd name="connsiteX0" fmla="*/ 144626 w 935200"/>
                <a:gd name="connsiteY0" fmla="*/ 676466 h 1087278"/>
                <a:gd name="connsiteX1" fmla="*/ 322 w 935200"/>
                <a:gd name="connsiteY1" fmla="*/ 1087279 h 1087278"/>
                <a:gd name="connsiteX2" fmla="*/ 17657 w 935200"/>
                <a:gd name="connsiteY2" fmla="*/ 1087279 h 1087278"/>
                <a:gd name="connsiteX3" fmla="*/ 215111 w 935200"/>
                <a:gd name="connsiteY3" fmla="*/ 689134 h 1087278"/>
                <a:gd name="connsiteX4" fmla="*/ 900149 w 935200"/>
                <a:gd name="connsiteY4" fmla="*/ 105061 h 1087278"/>
                <a:gd name="connsiteX5" fmla="*/ 935201 w 935200"/>
                <a:gd name="connsiteY5" fmla="*/ 78677 h 1087278"/>
                <a:gd name="connsiteX6" fmla="*/ 631925 w 935200"/>
                <a:gd name="connsiteY6" fmla="*/ 0 h 1087278"/>
                <a:gd name="connsiteX7" fmla="*/ 144530 w 935200"/>
                <a:gd name="connsiteY7" fmla="*/ 676466 h 1087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00" h="1087278">
                  <a:moveTo>
                    <a:pt x="144626" y="676466"/>
                  </a:moveTo>
                  <a:cubicBezTo>
                    <a:pt x="-13775" y="979170"/>
                    <a:pt x="322" y="1087279"/>
                    <a:pt x="322" y="1087279"/>
                  </a:cubicBezTo>
                  <a:lnTo>
                    <a:pt x="17657" y="1087279"/>
                  </a:lnTo>
                  <a:cubicBezTo>
                    <a:pt x="17657" y="1087279"/>
                    <a:pt x="59186" y="879920"/>
                    <a:pt x="215111" y="689134"/>
                  </a:cubicBezTo>
                  <a:cubicBezTo>
                    <a:pt x="347603" y="527114"/>
                    <a:pt x="774609" y="199930"/>
                    <a:pt x="900149" y="105061"/>
                  </a:cubicBezTo>
                  <a:cubicBezTo>
                    <a:pt x="922342" y="88297"/>
                    <a:pt x="935201" y="78677"/>
                    <a:pt x="935201" y="78677"/>
                  </a:cubicBezTo>
                  <a:cubicBezTo>
                    <a:pt x="935201" y="78677"/>
                    <a:pt x="760322" y="25432"/>
                    <a:pt x="631925" y="0"/>
                  </a:cubicBezTo>
                  <a:cubicBezTo>
                    <a:pt x="505147" y="151733"/>
                    <a:pt x="259307" y="457200"/>
                    <a:pt x="144530" y="676466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  <p:sp>
          <p:nvSpPr>
            <p:cNvPr id="2256" name="Freeform: Shape 2255">
              <a:extLst>
                <a:ext uri="{FF2B5EF4-FFF2-40B4-BE49-F238E27FC236}">
                  <a16:creationId xmlns:a16="http://schemas.microsoft.com/office/drawing/2014/main" id="{E6102047-955E-A0EC-B56F-3A18498F04A2}"/>
                </a:ext>
              </a:extLst>
            </p:cNvPr>
            <p:cNvSpPr/>
            <p:nvPr/>
          </p:nvSpPr>
          <p:spPr>
            <a:xfrm>
              <a:off x="2688096" y="4735255"/>
              <a:ext cx="749728" cy="801444"/>
            </a:xfrm>
            <a:custGeom>
              <a:avLst/>
              <a:gdLst>
                <a:gd name="connsiteX0" fmla="*/ 541782 w 959643"/>
                <a:gd name="connsiteY0" fmla="*/ 426244 h 998600"/>
                <a:gd name="connsiteX1" fmla="*/ 712375 w 959643"/>
                <a:gd name="connsiteY1" fmla="*/ 613886 h 998600"/>
                <a:gd name="connsiteX2" fmla="*/ 959644 w 959643"/>
                <a:gd name="connsiteY2" fmla="*/ 998601 h 998600"/>
                <a:gd name="connsiteX3" fmla="*/ 959644 w 959643"/>
                <a:gd name="connsiteY3" fmla="*/ 998601 h 998600"/>
                <a:gd name="connsiteX4" fmla="*/ 859536 w 959643"/>
                <a:gd name="connsiteY4" fmla="*/ 784670 h 998600"/>
                <a:gd name="connsiteX5" fmla="*/ 414623 w 959643"/>
                <a:gd name="connsiteY5" fmla="*/ 242507 h 998600"/>
                <a:gd name="connsiteX6" fmla="*/ 414623 w 959643"/>
                <a:gd name="connsiteY6" fmla="*/ 242507 h 998600"/>
                <a:gd name="connsiteX7" fmla="*/ 292608 w 959643"/>
                <a:gd name="connsiteY7" fmla="*/ 133826 h 998600"/>
                <a:gd name="connsiteX8" fmla="*/ 188595 w 959643"/>
                <a:gd name="connsiteY8" fmla="*/ 53626 h 998600"/>
                <a:gd name="connsiteX9" fmla="*/ 117062 w 959643"/>
                <a:gd name="connsiteY9" fmla="*/ 0 h 998600"/>
                <a:gd name="connsiteX10" fmla="*/ 0 w 959643"/>
                <a:gd name="connsiteY10" fmla="*/ 6858 h 998600"/>
                <a:gd name="connsiteX11" fmla="*/ 81534 w 959643"/>
                <a:gd name="connsiteY11" fmla="*/ 63913 h 998600"/>
                <a:gd name="connsiteX12" fmla="*/ 541687 w 959643"/>
                <a:gd name="connsiteY12" fmla="*/ 426148 h 99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9643" h="998600">
                  <a:moveTo>
                    <a:pt x="541782" y="426244"/>
                  </a:moveTo>
                  <a:cubicBezTo>
                    <a:pt x="602361" y="480917"/>
                    <a:pt x="660178" y="546640"/>
                    <a:pt x="712375" y="613886"/>
                  </a:cubicBezTo>
                  <a:cubicBezTo>
                    <a:pt x="857345" y="800576"/>
                    <a:pt x="959453" y="998315"/>
                    <a:pt x="959644" y="998601"/>
                  </a:cubicBezTo>
                  <a:lnTo>
                    <a:pt x="959644" y="998601"/>
                  </a:lnTo>
                  <a:cubicBezTo>
                    <a:pt x="959644" y="998601"/>
                    <a:pt x="944023" y="952405"/>
                    <a:pt x="859536" y="784670"/>
                  </a:cubicBezTo>
                  <a:cubicBezTo>
                    <a:pt x="775049" y="616934"/>
                    <a:pt x="587788" y="403479"/>
                    <a:pt x="414623" y="242507"/>
                  </a:cubicBezTo>
                  <a:lnTo>
                    <a:pt x="414623" y="242507"/>
                  </a:lnTo>
                  <a:cubicBezTo>
                    <a:pt x="414623" y="242507"/>
                    <a:pt x="354711" y="185452"/>
                    <a:pt x="292608" y="133826"/>
                  </a:cubicBezTo>
                  <a:cubicBezTo>
                    <a:pt x="250793" y="99060"/>
                    <a:pt x="188595" y="53626"/>
                    <a:pt x="188595" y="53626"/>
                  </a:cubicBezTo>
                  <a:cubicBezTo>
                    <a:pt x="162687" y="33718"/>
                    <a:pt x="138494" y="15716"/>
                    <a:pt x="117062" y="0"/>
                  </a:cubicBezTo>
                  <a:lnTo>
                    <a:pt x="0" y="6858"/>
                  </a:lnTo>
                  <a:cubicBezTo>
                    <a:pt x="0" y="6858"/>
                    <a:pt x="31337" y="28194"/>
                    <a:pt x="81534" y="63913"/>
                  </a:cubicBezTo>
                  <a:cubicBezTo>
                    <a:pt x="189738" y="141065"/>
                    <a:pt x="385286" y="285083"/>
                    <a:pt x="541687" y="426148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  <p:sp>
          <p:nvSpPr>
            <p:cNvPr id="2257" name="Freeform: Shape 2256">
              <a:extLst>
                <a:ext uri="{FF2B5EF4-FFF2-40B4-BE49-F238E27FC236}">
                  <a16:creationId xmlns:a16="http://schemas.microsoft.com/office/drawing/2014/main" id="{B1FB9013-3F32-B171-1B1F-4EB423AB5864}"/>
                </a:ext>
              </a:extLst>
            </p:cNvPr>
            <p:cNvSpPr/>
            <p:nvPr/>
          </p:nvSpPr>
          <p:spPr>
            <a:xfrm>
              <a:off x="2707594" y="4663669"/>
              <a:ext cx="730232" cy="873104"/>
            </a:xfrm>
            <a:custGeom>
              <a:avLst/>
              <a:gdLst>
                <a:gd name="connsiteX0" fmla="*/ 168497 w 934688"/>
                <a:gd name="connsiteY0" fmla="*/ 122873 h 1064133"/>
                <a:gd name="connsiteX1" fmla="*/ 389668 w 934688"/>
                <a:gd name="connsiteY1" fmla="*/ 308039 h 1064133"/>
                <a:gd name="connsiteX2" fmla="*/ 389668 w 934688"/>
                <a:gd name="connsiteY2" fmla="*/ 308039 h 1064133"/>
                <a:gd name="connsiteX3" fmla="*/ 834581 w 934688"/>
                <a:gd name="connsiteY3" fmla="*/ 850202 h 1064133"/>
                <a:gd name="connsiteX4" fmla="*/ 934688 w 934688"/>
                <a:gd name="connsiteY4" fmla="*/ 1064133 h 1064133"/>
                <a:gd name="connsiteX5" fmla="*/ 859917 w 934688"/>
                <a:gd name="connsiteY5" fmla="*/ 783050 h 1064133"/>
                <a:gd name="connsiteX6" fmla="*/ 817436 w 934688"/>
                <a:gd name="connsiteY6" fmla="*/ 665512 h 1064133"/>
                <a:gd name="connsiteX7" fmla="*/ 793718 w 934688"/>
                <a:gd name="connsiteY7" fmla="*/ 609981 h 1064133"/>
                <a:gd name="connsiteX8" fmla="*/ 506540 w 934688"/>
                <a:gd name="connsiteY8" fmla="*/ 220599 h 1064133"/>
                <a:gd name="connsiteX9" fmla="*/ 383000 w 934688"/>
                <a:gd name="connsiteY9" fmla="*/ 110966 h 1064133"/>
                <a:gd name="connsiteX10" fmla="*/ 272605 w 934688"/>
                <a:gd name="connsiteY10" fmla="*/ 25908 h 1064133"/>
                <a:gd name="connsiteX11" fmla="*/ 141542 w 934688"/>
                <a:gd name="connsiteY11" fmla="*/ 5810 h 1064133"/>
                <a:gd name="connsiteX12" fmla="*/ 0 w 934688"/>
                <a:gd name="connsiteY12" fmla="*/ 0 h 1064133"/>
                <a:gd name="connsiteX13" fmla="*/ 92107 w 934688"/>
                <a:gd name="connsiteY13" fmla="*/ 65627 h 1064133"/>
                <a:gd name="connsiteX14" fmla="*/ 163640 w 934688"/>
                <a:gd name="connsiteY14" fmla="*/ 119253 h 1064133"/>
                <a:gd name="connsiteX15" fmla="*/ 168497 w 934688"/>
                <a:gd name="connsiteY15" fmla="*/ 122968 h 106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4688" h="1064133">
                  <a:moveTo>
                    <a:pt x="168497" y="122873"/>
                  </a:moveTo>
                  <a:cubicBezTo>
                    <a:pt x="237077" y="175641"/>
                    <a:pt x="317182" y="240601"/>
                    <a:pt x="389668" y="308039"/>
                  </a:cubicBezTo>
                  <a:lnTo>
                    <a:pt x="389668" y="308039"/>
                  </a:lnTo>
                  <a:cubicBezTo>
                    <a:pt x="562832" y="469106"/>
                    <a:pt x="750094" y="682466"/>
                    <a:pt x="834581" y="850202"/>
                  </a:cubicBezTo>
                  <a:cubicBezTo>
                    <a:pt x="919067" y="1017937"/>
                    <a:pt x="934688" y="1064133"/>
                    <a:pt x="934688" y="1064133"/>
                  </a:cubicBezTo>
                  <a:cubicBezTo>
                    <a:pt x="934688" y="1064133"/>
                    <a:pt x="908018" y="943261"/>
                    <a:pt x="859917" y="783050"/>
                  </a:cubicBezTo>
                  <a:cubicBezTo>
                    <a:pt x="845629" y="741236"/>
                    <a:pt x="830866" y="699707"/>
                    <a:pt x="817436" y="665512"/>
                  </a:cubicBezTo>
                  <a:cubicBezTo>
                    <a:pt x="808768" y="643319"/>
                    <a:pt x="800672" y="624173"/>
                    <a:pt x="793718" y="609981"/>
                  </a:cubicBezTo>
                  <a:cubicBezTo>
                    <a:pt x="741426" y="503491"/>
                    <a:pt x="693801" y="392144"/>
                    <a:pt x="506540" y="220599"/>
                  </a:cubicBezTo>
                  <a:cubicBezTo>
                    <a:pt x="455486" y="173831"/>
                    <a:pt x="415004" y="138208"/>
                    <a:pt x="383000" y="110966"/>
                  </a:cubicBezTo>
                  <a:cubicBezTo>
                    <a:pt x="297371" y="38195"/>
                    <a:pt x="272605" y="25908"/>
                    <a:pt x="272605" y="25908"/>
                  </a:cubicBezTo>
                  <a:cubicBezTo>
                    <a:pt x="272605" y="25908"/>
                    <a:pt x="217646" y="11620"/>
                    <a:pt x="141542" y="5810"/>
                  </a:cubicBezTo>
                  <a:cubicBezTo>
                    <a:pt x="65437" y="0"/>
                    <a:pt x="0" y="0"/>
                    <a:pt x="0" y="0"/>
                  </a:cubicBezTo>
                  <a:cubicBezTo>
                    <a:pt x="0" y="0"/>
                    <a:pt x="36767" y="25051"/>
                    <a:pt x="92107" y="65627"/>
                  </a:cubicBezTo>
                  <a:cubicBezTo>
                    <a:pt x="113538" y="81344"/>
                    <a:pt x="137731" y="99441"/>
                    <a:pt x="163640" y="119253"/>
                  </a:cubicBezTo>
                  <a:cubicBezTo>
                    <a:pt x="165259" y="120491"/>
                    <a:pt x="166878" y="121729"/>
                    <a:pt x="168497" y="122968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  <p:sp>
          <p:nvSpPr>
            <p:cNvPr id="2258" name="Freeform: Shape 2257">
              <a:extLst>
                <a:ext uri="{FF2B5EF4-FFF2-40B4-BE49-F238E27FC236}">
                  <a16:creationId xmlns:a16="http://schemas.microsoft.com/office/drawing/2014/main" id="{29137D0A-C1D2-3DEA-0DB2-9973DA334A8B}"/>
                </a:ext>
              </a:extLst>
            </p:cNvPr>
            <p:cNvSpPr/>
            <p:nvPr userDrawn="1"/>
          </p:nvSpPr>
          <p:spPr>
            <a:xfrm>
              <a:off x="3435518" y="4654442"/>
              <a:ext cx="513194" cy="882330"/>
            </a:xfrm>
            <a:custGeom>
              <a:avLst/>
              <a:gdLst>
                <a:gd name="connsiteX0" fmla="*/ 133350 w 723709"/>
                <a:gd name="connsiteY0" fmla="*/ 621602 h 1209103"/>
                <a:gd name="connsiteX1" fmla="*/ 33338 w 723709"/>
                <a:gd name="connsiteY1" fmla="*/ 933736 h 1209103"/>
                <a:gd name="connsiteX2" fmla="*/ 0 w 723709"/>
                <a:gd name="connsiteY2" fmla="*/ 1100328 h 1209103"/>
                <a:gd name="connsiteX3" fmla="*/ 2953 w 723709"/>
                <a:gd name="connsiteY3" fmla="*/ 1209104 h 1209103"/>
                <a:gd name="connsiteX4" fmla="*/ 12763 w 723709"/>
                <a:gd name="connsiteY4" fmla="*/ 1209104 h 1209103"/>
                <a:gd name="connsiteX5" fmla="*/ 157067 w 723709"/>
                <a:gd name="connsiteY5" fmla="*/ 798290 h 1209103"/>
                <a:gd name="connsiteX6" fmla="*/ 644462 w 723709"/>
                <a:gd name="connsiteY6" fmla="*/ 121825 h 1209103"/>
                <a:gd name="connsiteX7" fmla="*/ 723709 w 723709"/>
                <a:gd name="connsiteY7" fmla="*/ 28575 h 1209103"/>
                <a:gd name="connsiteX8" fmla="*/ 553688 w 723709"/>
                <a:gd name="connsiteY8" fmla="*/ 0 h 1209103"/>
                <a:gd name="connsiteX9" fmla="*/ 375475 w 723709"/>
                <a:gd name="connsiteY9" fmla="*/ 215170 h 1209103"/>
                <a:gd name="connsiteX10" fmla="*/ 133350 w 723709"/>
                <a:gd name="connsiteY10" fmla="*/ 621697 h 120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709" h="1209103">
                  <a:moveTo>
                    <a:pt x="133350" y="621602"/>
                  </a:moveTo>
                  <a:cubicBezTo>
                    <a:pt x="85725" y="742093"/>
                    <a:pt x="54102" y="848963"/>
                    <a:pt x="33338" y="933736"/>
                  </a:cubicBezTo>
                  <a:cubicBezTo>
                    <a:pt x="14954" y="1008697"/>
                    <a:pt x="5048" y="1066229"/>
                    <a:pt x="0" y="1100328"/>
                  </a:cubicBezTo>
                  <a:cubicBezTo>
                    <a:pt x="4953" y="1168813"/>
                    <a:pt x="2953" y="1209104"/>
                    <a:pt x="2953" y="1209104"/>
                  </a:cubicBezTo>
                  <a:lnTo>
                    <a:pt x="12763" y="1209104"/>
                  </a:lnTo>
                  <a:cubicBezTo>
                    <a:pt x="12763" y="1209104"/>
                    <a:pt x="-1238" y="1100995"/>
                    <a:pt x="157067" y="798290"/>
                  </a:cubicBezTo>
                  <a:cubicBezTo>
                    <a:pt x="271748" y="579025"/>
                    <a:pt x="517588" y="273558"/>
                    <a:pt x="644462" y="121825"/>
                  </a:cubicBezTo>
                  <a:cubicBezTo>
                    <a:pt x="692658" y="64103"/>
                    <a:pt x="723709" y="28575"/>
                    <a:pt x="723709" y="28575"/>
                  </a:cubicBezTo>
                  <a:lnTo>
                    <a:pt x="553688" y="0"/>
                  </a:lnTo>
                  <a:cubicBezTo>
                    <a:pt x="553688" y="0"/>
                    <a:pt x="471106" y="88297"/>
                    <a:pt x="375475" y="215170"/>
                  </a:cubicBezTo>
                  <a:cubicBezTo>
                    <a:pt x="288036" y="331089"/>
                    <a:pt x="189643" y="479203"/>
                    <a:pt x="133350" y="621697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  <p:sp>
          <p:nvSpPr>
            <p:cNvPr id="2259" name="Freeform: Shape 2258">
              <a:extLst>
                <a:ext uri="{FF2B5EF4-FFF2-40B4-BE49-F238E27FC236}">
                  <a16:creationId xmlns:a16="http://schemas.microsoft.com/office/drawing/2014/main" id="{B99EF090-7B41-1D05-59E4-F3B28B826FDE}"/>
                </a:ext>
              </a:extLst>
            </p:cNvPr>
            <p:cNvSpPr/>
            <p:nvPr/>
          </p:nvSpPr>
          <p:spPr>
            <a:xfrm>
              <a:off x="2257384" y="5366526"/>
              <a:ext cx="2378967" cy="222189"/>
            </a:xfrm>
            <a:custGeom>
              <a:avLst/>
              <a:gdLst>
                <a:gd name="connsiteX0" fmla="*/ 3044952 w 3045047"/>
                <a:gd name="connsiteY0" fmla="*/ 234489 h 284400"/>
                <a:gd name="connsiteX1" fmla="*/ 2829401 w 3045047"/>
                <a:gd name="connsiteY1" fmla="*/ 80470 h 284400"/>
                <a:gd name="connsiteX2" fmla="*/ 2153984 w 3045047"/>
                <a:gd name="connsiteY2" fmla="*/ 51609 h 284400"/>
                <a:gd name="connsiteX3" fmla="*/ 1608963 w 3045047"/>
                <a:gd name="connsiteY3" fmla="*/ 217820 h 284400"/>
                <a:gd name="connsiteX4" fmla="*/ 1426559 w 3045047"/>
                <a:gd name="connsiteY4" fmla="*/ 206390 h 284400"/>
                <a:gd name="connsiteX5" fmla="*/ 791147 w 3045047"/>
                <a:gd name="connsiteY5" fmla="*/ 24558 h 284400"/>
                <a:gd name="connsiteX6" fmla="*/ 309372 w 3045047"/>
                <a:gd name="connsiteY6" fmla="*/ 2365 h 284400"/>
                <a:gd name="connsiteX7" fmla="*/ 295847 w 3045047"/>
                <a:gd name="connsiteY7" fmla="*/ 3984 h 284400"/>
                <a:gd name="connsiteX8" fmla="*/ 0 w 3045047"/>
                <a:gd name="connsiteY8" fmla="*/ 244109 h 284400"/>
                <a:gd name="connsiteX9" fmla="*/ 1408176 w 3045047"/>
                <a:gd name="connsiteY9" fmla="*/ 215249 h 284400"/>
                <a:gd name="connsiteX10" fmla="*/ 1518761 w 3045047"/>
                <a:gd name="connsiteY10" fmla="*/ 284400 h 284400"/>
                <a:gd name="connsiteX11" fmla="*/ 1623917 w 3045047"/>
                <a:gd name="connsiteY11" fmla="*/ 222869 h 284400"/>
                <a:gd name="connsiteX12" fmla="*/ 3045047 w 3045047"/>
                <a:gd name="connsiteY12" fmla="*/ 234489 h 28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45047" h="284400">
                  <a:moveTo>
                    <a:pt x="3044952" y="234489"/>
                  </a:moveTo>
                  <a:lnTo>
                    <a:pt x="2829401" y="80470"/>
                  </a:lnTo>
                  <a:cubicBezTo>
                    <a:pt x="2676906" y="62753"/>
                    <a:pt x="2392871" y="36464"/>
                    <a:pt x="2153984" y="51609"/>
                  </a:cubicBezTo>
                  <a:cubicBezTo>
                    <a:pt x="1901476" y="67611"/>
                    <a:pt x="1730312" y="134381"/>
                    <a:pt x="1608963" y="217820"/>
                  </a:cubicBezTo>
                  <a:lnTo>
                    <a:pt x="1426559" y="206390"/>
                  </a:lnTo>
                  <a:cubicBezTo>
                    <a:pt x="1426559" y="206390"/>
                    <a:pt x="1098328" y="73517"/>
                    <a:pt x="791147" y="24558"/>
                  </a:cubicBezTo>
                  <a:cubicBezTo>
                    <a:pt x="626174" y="-1731"/>
                    <a:pt x="443389" y="-2588"/>
                    <a:pt x="309372" y="2365"/>
                  </a:cubicBezTo>
                  <a:lnTo>
                    <a:pt x="295847" y="3984"/>
                  </a:lnTo>
                  <a:lnTo>
                    <a:pt x="0" y="244109"/>
                  </a:lnTo>
                  <a:lnTo>
                    <a:pt x="1408176" y="215249"/>
                  </a:lnTo>
                  <a:cubicBezTo>
                    <a:pt x="1408176" y="215249"/>
                    <a:pt x="1444752" y="284210"/>
                    <a:pt x="1518761" y="284400"/>
                  </a:cubicBezTo>
                  <a:cubicBezTo>
                    <a:pt x="1582103" y="284495"/>
                    <a:pt x="1611058" y="240776"/>
                    <a:pt x="1623917" y="222869"/>
                  </a:cubicBezTo>
                  <a:lnTo>
                    <a:pt x="3045047" y="234489"/>
                  </a:ln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  <p:sp>
          <p:nvSpPr>
            <p:cNvPr id="2260" name="Freeform: Shape 2259">
              <a:extLst>
                <a:ext uri="{FF2B5EF4-FFF2-40B4-BE49-F238E27FC236}">
                  <a16:creationId xmlns:a16="http://schemas.microsoft.com/office/drawing/2014/main" id="{BA17C966-4891-66A9-675E-0453D69F2E40}"/>
                </a:ext>
              </a:extLst>
            </p:cNvPr>
            <p:cNvSpPr/>
            <p:nvPr/>
          </p:nvSpPr>
          <p:spPr>
            <a:xfrm>
              <a:off x="3345999" y="5530373"/>
              <a:ext cx="194743" cy="68761"/>
            </a:xfrm>
            <a:custGeom>
              <a:avLst/>
              <a:gdLst>
                <a:gd name="connsiteX0" fmla="*/ 0 w 249269"/>
                <a:gd name="connsiteY0" fmla="*/ 0 h 88012"/>
                <a:gd name="connsiteX1" fmla="*/ 249269 w 249269"/>
                <a:gd name="connsiteY1" fmla="*/ 0 h 88012"/>
                <a:gd name="connsiteX2" fmla="*/ 128968 w 249269"/>
                <a:gd name="connsiteY2" fmla="*/ 88011 h 88012"/>
                <a:gd name="connsiteX3" fmla="*/ 0 w 249269"/>
                <a:gd name="connsiteY3" fmla="*/ 0 h 8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269" h="88012">
                  <a:moveTo>
                    <a:pt x="0" y="0"/>
                  </a:moveTo>
                  <a:lnTo>
                    <a:pt x="249269" y="0"/>
                  </a:lnTo>
                  <a:cubicBezTo>
                    <a:pt x="249269" y="0"/>
                    <a:pt x="229552" y="87630"/>
                    <a:pt x="128968" y="88011"/>
                  </a:cubicBezTo>
                  <a:cubicBezTo>
                    <a:pt x="28384" y="8839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  <p:sp>
          <p:nvSpPr>
            <p:cNvPr id="2261" name="Freeform: Shape 2260">
              <a:extLst>
                <a:ext uri="{FF2B5EF4-FFF2-40B4-BE49-F238E27FC236}">
                  <a16:creationId xmlns:a16="http://schemas.microsoft.com/office/drawing/2014/main" id="{C4B1AE10-9B34-4FB0-3617-AFD30E1EB12F}"/>
                </a:ext>
              </a:extLst>
            </p:cNvPr>
            <p:cNvSpPr/>
            <p:nvPr/>
          </p:nvSpPr>
          <p:spPr>
            <a:xfrm>
              <a:off x="2239443" y="5521147"/>
              <a:ext cx="2417969" cy="100458"/>
            </a:xfrm>
            <a:custGeom>
              <a:avLst/>
              <a:gdLst>
                <a:gd name="connsiteX0" fmla="*/ 1538487 w 3094969"/>
                <a:gd name="connsiteY0" fmla="*/ 128588 h 128587"/>
                <a:gd name="connsiteX1" fmla="*/ 1407899 w 3094969"/>
                <a:gd name="connsiteY1" fmla="*/ 57817 h 128587"/>
                <a:gd name="connsiteX2" fmla="*/ 29345 w 3094969"/>
                <a:gd name="connsiteY2" fmla="*/ 90392 h 128587"/>
                <a:gd name="connsiteX3" fmla="*/ 8 w 3094969"/>
                <a:gd name="connsiteY3" fmla="*/ 62389 h 128587"/>
                <a:gd name="connsiteX4" fmla="*/ 27917 w 3094969"/>
                <a:gd name="connsiteY4" fmla="*/ 33052 h 128587"/>
                <a:gd name="connsiteX5" fmla="*/ 1425044 w 3094969"/>
                <a:gd name="connsiteY5" fmla="*/ 95 h 128587"/>
                <a:gd name="connsiteX6" fmla="*/ 1453047 w 3094969"/>
                <a:gd name="connsiteY6" fmla="*/ 20193 h 128587"/>
                <a:gd name="connsiteX7" fmla="*/ 1538391 w 3094969"/>
                <a:gd name="connsiteY7" fmla="*/ 71247 h 128587"/>
                <a:gd name="connsiteX8" fmla="*/ 1627164 w 3094969"/>
                <a:gd name="connsiteY8" fmla="*/ 21146 h 128587"/>
                <a:gd name="connsiteX9" fmla="*/ 1654787 w 3094969"/>
                <a:gd name="connsiteY9" fmla="*/ 0 h 128587"/>
                <a:gd name="connsiteX10" fmla="*/ 1655263 w 3094969"/>
                <a:gd name="connsiteY10" fmla="*/ 0 h 128587"/>
                <a:gd name="connsiteX11" fmla="*/ 3066773 w 3094969"/>
                <a:gd name="connsiteY11" fmla="*/ 23717 h 128587"/>
                <a:gd name="connsiteX12" fmla="*/ 3094967 w 3094969"/>
                <a:gd name="connsiteY12" fmla="*/ 52864 h 128587"/>
                <a:gd name="connsiteX13" fmla="*/ 3066297 w 3094969"/>
                <a:gd name="connsiteY13" fmla="*/ 81058 h 128587"/>
                <a:gd name="connsiteX14" fmla="*/ 3065820 w 3094969"/>
                <a:gd name="connsiteY14" fmla="*/ 81058 h 128587"/>
                <a:gd name="connsiteX15" fmla="*/ 1673170 w 3094969"/>
                <a:gd name="connsiteY15" fmla="*/ 57721 h 128587"/>
                <a:gd name="connsiteX16" fmla="*/ 1538296 w 3094969"/>
                <a:gd name="connsiteY16" fmla="*/ 128588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94969" h="128587">
                  <a:moveTo>
                    <a:pt x="1538487" y="128588"/>
                  </a:moveTo>
                  <a:cubicBezTo>
                    <a:pt x="1460477" y="128588"/>
                    <a:pt x="1423329" y="84772"/>
                    <a:pt x="1407899" y="57817"/>
                  </a:cubicBezTo>
                  <a:lnTo>
                    <a:pt x="29345" y="90392"/>
                  </a:lnTo>
                  <a:cubicBezTo>
                    <a:pt x="13724" y="90869"/>
                    <a:pt x="389" y="78200"/>
                    <a:pt x="8" y="62389"/>
                  </a:cubicBezTo>
                  <a:cubicBezTo>
                    <a:pt x="-373" y="46577"/>
                    <a:pt x="12105" y="33433"/>
                    <a:pt x="27917" y="33052"/>
                  </a:cubicBezTo>
                  <a:lnTo>
                    <a:pt x="1425044" y="95"/>
                  </a:lnTo>
                  <a:cubicBezTo>
                    <a:pt x="1437712" y="-95"/>
                    <a:pt x="1449237" y="8001"/>
                    <a:pt x="1453047" y="20193"/>
                  </a:cubicBezTo>
                  <a:cubicBezTo>
                    <a:pt x="1454762" y="25146"/>
                    <a:pt x="1472288" y="71247"/>
                    <a:pt x="1538391" y="71247"/>
                  </a:cubicBezTo>
                  <a:cubicBezTo>
                    <a:pt x="1612782" y="71247"/>
                    <a:pt x="1627069" y="21717"/>
                    <a:pt x="1627164" y="21146"/>
                  </a:cubicBezTo>
                  <a:cubicBezTo>
                    <a:pt x="1630593" y="8668"/>
                    <a:pt x="1641928" y="0"/>
                    <a:pt x="1654787" y="0"/>
                  </a:cubicBezTo>
                  <a:cubicBezTo>
                    <a:pt x="1654977" y="0"/>
                    <a:pt x="1655073" y="0"/>
                    <a:pt x="1655263" y="0"/>
                  </a:cubicBezTo>
                  <a:lnTo>
                    <a:pt x="3066773" y="23717"/>
                  </a:lnTo>
                  <a:cubicBezTo>
                    <a:pt x="3082584" y="24003"/>
                    <a:pt x="3095157" y="37052"/>
                    <a:pt x="3094967" y="52864"/>
                  </a:cubicBezTo>
                  <a:cubicBezTo>
                    <a:pt x="3094681" y="68485"/>
                    <a:pt x="3081918" y="81058"/>
                    <a:pt x="3066297" y="81058"/>
                  </a:cubicBezTo>
                  <a:cubicBezTo>
                    <a:pt x="3066106" y="81058"/>
                    <a:pt x="3066011" y="81058"/>
                    <a:pt x="3065820" y="81058"/>
                  </a:cubicBezTo>
                  <a:lnTo>
                    <a:pt x="1673170" y="57721"/>
                  </a:lnTo>
                  <a:cubicBezTo>
                    <a:pt x="1658025" y="85058"/>
                    <a:pt x="1620878" y="128588"/>
                    <a:pt x="1538296" y="128588"/>
                  </a:cubicBezTo>
                  <a:close/>
                </a:path>
              </a:pathLst>
            </a:custGeom>
            <a:solidFill>
              <a:schemeClr val="accent6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Georgia" panose="02040502050405020303" pitchFamily="18" charset="0"/>
              </a:endParaRPr>
            </a:p>
          </p:txBody>
        </p:sp>
      </p:grpSp>
      <p:sp>
        <p:nvSpPr>
          <p:cNvPr id="2278" name="Freeform: Shape 2277">
            <a:extLst>
              <a:ext uri="{FF2B5EF4-FFF2-40B4-BE49-F238E27FC236}">
                <a16:creationId xmlns:a16="http://schemas.microsoft.com/office/drawing/2014/main" id="{3BA374E0-53B6-2E9B-D0CE-BE6EDFBAD45A}"/>
              </a:ext>
            </a:extLst>
          </p:cNvPr>
          <p:cNvSpPr/>
          <p:nvPr/>
        </p:nvSpPr>
        <p:spPr>
          <a:xfrm>
            <a:off x="4772578" y="1504410"/>
            <a:ext cx="4130717" cy="464554"/>
          </a:xfrm>
          <a:custGeom>
            <a:avLst/>
            <a:gdLst>
              <a:gd name="connsiteX0" fmla="*/ 2202821 w 2447440"/>
              <a:gd name="connsiteY0" fmla="*/ 0 h 510926"/>
              <a:gd name="connsiteX1" fmla="*/ 2447440 w 2447440"/>
              <a:gd name="connsiteY1" fmla="*/ 254837 h 510926"/>
              <a:gd name="connsiteX2" fmla="*/ 2202821 w 2447440"/>
              <a:gd name="connsiteY2" fmla="*/ 509674 h 510926"/>
              <a:gd name="connsiteX3" fmla="*/ 2202821 w 2447440"/>
              <a:gd name="connsiteY3" fmla="*/ 510926 h 510926"/>
              <a:gd name="connsiteX4" fmla="*/ 0 w 2447440"/>
              <a:gd name="connsiteY4" fmla="*/ 510926 h 510926"/>
              <a:gd name="connsiteX5" fmla="*/ 0 w 2447440"/>
              <a:gd name="connsiteY5" fmla="*/ 1252 h 510926"/>
              <a:gd name="connsiteX6" fmla="*/ 2201619 w 2447440"/>
              <a:gd name="connsiteY6" fmla="*/ 1252 h 51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7440" h="510926">
                <a:moveTo>
                  <a:pt x="2202821" y="0"/>
                </a:moveTo>
                <a:lnTo>
                  <a:pt x="2447440" y="254837"/>
                </a:lnTo>
                <a:lnTo>
                  <a:pt x="2202821" y="509674"/>
                </a:lnTo>
                <a:lnTo>
                  <a:pt x="2202821" y="510926"/>
                </a:lnTo>
                <a:lnTo>
                  <a:pt x="0" y="510926"/>
                </a:lnTo>
                <a:lnTo>
                  <a:pt x="0" y="1252"/>
                </a:lnTo>
                <a:lnTo>
                  <a:pt x="2201619" y="125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2279" name="TextBox 2278">
            <a:extLst>
              <a:ext uri="{FF2B5EF4-FFF2-40B4-BE49-F238E27FC236}">
                <a16:creationId xmlns:a16="http://schemas.microsoft.com/office/drawing/2014/main" id="{C8901F38-8530-10A7-38A2-6CB64A4D3D2B}"/>
              </a:ext>
            </a:extLst>
          </p:cNvPr>
          <p:cNvSpPr txBox="1"/>
          <p:nvPr/>
        </p:nvSpPr>
        <p:spPr>
          <a:xfrm flipH="1">
            <a:off x="4772577" y="1536632"/>
            <a:ext cx="48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 reader lives a thousand lives before he dies</a:t>
            </a:r>
            <a:endParaRPr lang="en-US" sz="1600" b="1" dirty="0">
              <a:solidFill>
                <a:schemeClr val="bg1"/>
              </a:solidFill>
              <a:latin typeface="Georgia" panose="020405020504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4" name="TextBox 2283">
            <a:extLst>
              <a:ext uri="{FF2B5EF4-FFF2-40B4-BE49-F238E27FC236}">
                <a16:creationId xmlns:a16="http://schemas.microsoft.com/office/drawing/2014/main" id="{200C478E-4F2A-765F-44E3-043BECFF000E}"/>
              </a:ext>
            </a:extLst>
          </p:cNvPr>
          <p:cNvSpPr txBox="1"/>
          <p:nvPr/>
        </p:nvSpPr>
        <p:spPr>
          <a:xfrm flipH="1">
            <a:off x="4772579" y="2001186"/>
            <a:ext cx="392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Analyzed book sales trends to uncover bestsellers and seasonal demand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B10EB9A-6E21-B063-75F8-60571466B675}"/>
              </a:ext>
            </a:extLst>
          </p:cNvPr>
          <p:cNvSpPr/>
          <p:nvPr/>
        </p:nvSpPr>
        <p:spPr>
          <a:xfrm>
            <a:off x="5821852" y="2863260"/>
            <a:ext cx="4756501" cy="464554"/>
          </a:xfrm>
          <a:custGeom>
            <a:avLst/>
            <a:gdLst>
              <a:gd name="connsiteX0" fmla="*/ 2202821 w 2447440"/>
              <a:gd name="connsiteY0" fmla="*/ 0 h 510926"/>
              <a:gd name="connsiteX1" fmla="*/ 2447440 w 2447440"/>
              <a:gd name="connsiteY1" fmla="*/ 254837 h 510926"/>
              <a:gd name="connsiteX2" fmla="*/ 2202821 w 2447440"/>
              <a:gd name="connsiteY2" fmla="*/ 509674 h 510926"/>
              <a:gd name="connsiteX3" fmla="*/ 2202821 w 2447440"/>
              <a:gd name="connsiteY3" fmla="*/ 510926 h 510926"/>
              <a:gd name="connsiteX4" fmla="*/ 0 w 2447440"/>
              <a:gd name="connsiteY4" fmla="*/ 510926 h 510926"/>
              <a:gd name="connsiteX5" fmla="*/ 0 w 2447440"/>
              <a:gd name="connsiteY5" fmla="*/ 1252 h 510926"/>
              <a:gd name="connsiteX6" fmla="*/ 2201619 w 2447440"/>
              <a:gd name="connsiteY6" fmla="*/ 1252 h 51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7440" h="510926">
                <a:moveTo>
                  <a:pt x="2202821" y="0"/>
                </a:moveTo>
                <a:lnTo>
                  <a:pt x="2447440" y="254837"/>
                </a:lnTo>
                <a:lnTo>
                  <a:pt x="2202821" y="509674"/>
                </a:lnTo>
                <a:lnTo>
                  <a:pt x="2202821" y="510926"/>
                </a:lnTo>
                <a:lnTo>
                  <a:pt x="0" y="510926"/>
                </a:lnTo>
                <a:lnTo>
                  <a:pt x="0" y="1252"/>
                </a:lnTo>
                <a:lnTo>
                  <a:pt x="2201619" y="125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A6778C-E89E-3D2D-B12D-20C34B9B807D}"/>
              </a:ext>
            </a:extLst>
          </p:cNvPr>
          <p:cNvSpPr txBox="1"/>
          <p:nvPr/>
        </p:nvSpPr>
        <p:spPr>
          <a:xfrm flipH="1">
            <a:off x="5855305" y="2895482"/>
            <a:ext cx="459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Libraries store the energy that fuels the imagination</a:t>
            </a:r>
            <a:endParaRPr lang="en-US" sz="1600" b="1" dirty="0">
              <a:solidFill>
                <a:schemeClr val="bg1"/>
              </a:solidFill>
              <a:latin typeface="Georgia" panose="020405020504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C0FF5C-6AD7-C34E-9416-590E32C95DC7}"/>
              </a:ext>
            </a:extLst>
          </p:cNvPr>
          <p:cNvSpPr txBox="1"/>
          <p:nvPr/>
        </p:nvSpPr>
        <p:spPr>
          <a:xfrm flipH="1">
            <a:off x="5821852" y="3360036"/>
            <a:ext cx="382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Built a database system to manage books, users, and circulation.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464D29B-DA9F-BD6A-00DA-50314C2E7697}"/>
              </a:ext>
            </a:extLst>
          </p:cNvPr>
          <p:cNvSpPr/>
          <p:nvPr/>
        </p:nvSpPr>
        <p:spPr>
          <a:xfrm>
            <a:off x="6871124" y="4222110"/>
            <a:ext cx="4325794" cy="464554"/>
          </a:xfrm>
          <a:custGeom>
            <a:avLst/>
            <a:gdLst>
              <a:gd name="connsiteX0" fmla="*/ 2202821 w 2447440"/>
              <a:gd name="connsiteY0" fmla="*/ 0 h 510926"/>
              <a:gd name="connsiteX1" fmla="*/ 2447440 w 2447440"/>
              <a:gd name="connsiteY1" fmla="*/ 254837 h 510926"/>
              <a:gd name="connsiteX2" fmla="*/ 2202821 w 2447440"/>
              <a:gd name="connsiteY2" fmla="*/ 509674 h 510926"/>
              <a:gd name="connsiteX3" fmla="*/ 2202821 w 2447440"/>
              <a:gd name="connsiteY3" fmla="*/ 510926 h 510926"/>
              <a:gd name="connsiteX4" fmla="*/ 0 w 2447440"/>
              <a:gd name="connsiteY4" fmla="*/ 510926 h 510926"/>
              <a:gd name="connsiteX5" fmla="*/ 0 w 2447440"/>
              <a:gd name="connsiteY5" fmla="*/ 1252 h 510926"/>
              <a:gd name="connsiteX6" fmla="*/ 2201619 w 2447440"/>
              <a:gd name="connsiteY6" fmla="*/ 1252 h 51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7440" h="510926">
                <a:moveTo>
                  <a:pt x="2202821" y="0"/>
                </a:moveTo>
                <a:lnTo>
                  <a:pt x="2447440" y="254837"/>
                </a:lnTo>
                <a:lnTo>
                  <a:pt x="2202821" y="509674"/>
                </a:lnTo>
                <a:lnTo>
                  <a:pt x="2202821" y="510926"/>
                </a:lnTo>
                <a:lnTo>
                  <a:pt x="0" y="510926"/>
                </a:lnTo>
                <a:lnTo>
                  <a:pt x="0" y="1252"/>
                </a:lnTo>
                <a:lnTo>
                  <a:pt x="2201619" y="125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3E3382-FE79-9C19-DAE1-B5C8D83E2A5D}"/>
              </a:ext>
            </a:extLst>
          </p:cNvPr>
          <p:cNvSpPr txBox="1"/>
          <p:nvPr/>
        </p:nvSpPr>
        <p:spPr>
          <a:xfrm flipH="1">
            <a:off x="6904577" y="4254332"/>
            <a:ext cx="4122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Books are a uniquely portable magic.</a:t>
            </a:r>
            <a:endParaRPr lang="en-US" sz="2000" b="1" dirty="0">
              <a:solidFill>
                <a:schemeClr val="bg1"/>
              </a:solidFill>
              <a:latin typeface="Georgia" panose="020405020504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DE1431-E0FF-0600-A4BC-21110112B815}"/>
              </a:ext>
            </a:extLst>
          </p:cNvPr>
          <p:cNvSpPr txBox="1"/>
          <p:nvPr/>
        </p:nvSpPr>
        <p:spPr>
          <a:xfrm flipH="1">
            <a:off x="6871123" y="4718886"/>
            <a:ext cx="3707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Developed interactive dashboard for tracking stock, sales, and suppliers.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18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8" grpId="0" animBg="1"/>
      <p:bldP spid="2279" grpId="0"/>
      <p:bldP spid="2284" grpId="0"/>
      <p:bldP spid="22" grpId="0" animBg="1"/>
      <p:bldP spid="23" grpId="0"/>
      <p:bldP spid="21" grpId="0"/>
      <p:bldP spid="30" grpId="0" animBg="1"/>
      <p:bldP spid="31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5">
            <a:extLst>
              <a:ext uri="{FF2B5EF4-FFF2-40B4-BE49-F238E27FC236}">
                <a16:creationId xmlns:a16="http://schemas.microsoft.com/office/drawing/2014/main" id="{F0236F51-A89B-F4C7-0F49-EF2EDF97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48" y="204281"/>
            <a:ext cx="11476904" cy="7704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         INTRODUCTION</a:t>
            </a:r>
            <a:endParaRPr lang="en-IN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9514EE-715C-5950-A3CC-B4873D88B4C9}"/>
              </a:ext>
            </a:extLst>
          </p:cNvPr>
          <p:cNvSpPr/>
          <p:nvPr/>
        </p:nvSpPr>
        <p:spPr bwMode="auto">
          <a:xfrm>
            <a:off x="3188670" y="1445407"/>
            <a:ext cx="7553541" cy="37539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1574C4-B6A6-6287-CD3A-C49DF732D34D}"/>
              </a:ext>
            </a:extLst>
          </p:cNvPr>
          <p:cNvSpPr txBox="1"/>
          <p:nvPr/>
        </p:nvSpPr>
        <p:spPr>
          <a:xfrm flipH="1">
            <a:off x="3744918" y="1405235"/>
            <a:ext cx="6931011" cy="4237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In this project, we performed a comprehensive SQL-based data analysis using three interconnected datasets: Books, Customers, and Orders. The objective was to uncover key business insights related to sales performance, customer behavior, inventory status, and genre trends. By leveraging SQL queries, we identified top-selling books, customer purchase patterns, revenue by genre, and more. These insights aim to support data-driven decision-making for optimizing sales strategy, improving customer engagement, and managing book inventory efficiently. </a:t>
            </a:r>
          </a:p>
          <a:p>
            <a:pPr algn="ctr">
              <a:lnSpc>
                <a:spcPct val="150000"/>
              </a:lnSpc>
            </a:pPr>
            <a:endParaRPr lang="en-US" sz="2000" i="0" dirty="0">
              <a:solidFill>
                <a:schemeClr val="bg1">
                  <a:lumMod val="95000"/>
                </a:schemeClr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32F63B-FCDB-CDF4-841D-3C89D769166A}"/>
              </a:ext>
            </a:extLst>
          </p:cNvPr>
          <p:cNvGrpSpPr/>
          <p:nvPr/>
        </p:nvGrpSpPr>
        <p:grpSpPr>
          <a:xfrm>
            <a:off x="1449789" y="4393385"/>
            <a:ext cx="2331521" cy="994646"/>
            <a:chOff x="1449789" y="4393385"/>
            <a:chExt cx="2331521" cy="994646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DAC5B0D-89E9-DF96-0118-925A3676FA17}"/>
                </a:ext>
              </a:extLst>
            </p:cNvPr>
            <p:cNvSpPr/>
            <p:nvPr/>
          </p:nvSpPr>
          <p:spPr>
            <a:xfrm>
              <a:off x="1449789" y="4610966"/>
              <a:ext cx="2317252" cy="777065"/>
            </a:xfrm>
            <a:custGeom>
              <a:avLst/>
              <a:gdLst>
                <a:gd name="connsiteX0" fmla="*/ 2664802 w 2664859"/>
                <a:gd name="connsiteY0" fmla="*/ 560927 h 893635"/>
                <a:gd name="connsiteX1" fmla="*/ 2583268 w 2664859"/>
                <a:gd name="connsiteY1" fmla="*/ 522827 h 893635"/>
                <a:gd name="connsiteX2" fmla="*/ 2545264 w 2664859"/>
                <a:gd name="connsiteY2" fmla="*/ 123539 h 893635"/>
                <a:gd name="connsiteX3" fmla="*/ 1610194 w 2664859"/>
                <a:gd name="connsiteY3" fmla="*/ 394145 h 893635"/>
                <a:gd name="connsiteX4" fmla="*/ 25996 w 2664859"/>
                <a:gd name="connsiteY4" fmla="*/ 0 h 893635"/>
                <a:gd name="connsiteX5" fmla="*/ 16471 w 2664859"/>
                <a:gd name="connsiteY5" fmla="*/ 458915 h 893635"/>
                <a:gd name="connsiteX6" fmla="*/ 1480940 w 2664859"/>
                <a:gd name="connsiteY6" fmla="*/ 858774 h 893635"/>
                <a:gd name="connsiteX7" fmla="*/ 1480464 w 2664859"/>
                <a:gd name="connsiteY7" fmla="*/ 860393 h 893635"/>
                <a:gd name="connsiteX8" fmla="*/ 1608766 w 2664859"/>
                <a:gd name="connsiteY8" fmla="*/ 893635 h 893635"/>
                <a:gd name="connsiteX9" fmla="*/ 2664707 w 2664859"/>
                <a:gd name="connsiteY9" fmla="*/ 560927 h 89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64859" h="893635">
                  <a:moveTo>
                    <a:pt x="2664802" y="560927"/>
                  </a:moveTo>
                  <a:lnTo>
                    <a:pt x="2583268" y="522827"/>
                  </a:lnTo>
                  <a:cubicBezTo>
                    <a:pt x="2478684" y="465773"/>
                    <a:pt x="2545264" y="123539"/>
                    <a:pt x="2545264" y="123539"/>
                  </a:cubicBezTo>
                  <a:lnTo>
                    <a:pt x="1610194" y="394145"/>
                  </a:lnTo>
                  <a:lnTo>
                    <a:pt x="25996" y="0"/>
                  </a:lnTo>
                  <a:cubicBezTo>
                    <a:pt x="-26296" y="198025"/>
                    <a:pt x="16471" y="458915"/>
                    <a:pt x="16471" y="458915"/>
                  </a:cubicBezTo>
                  <a:lnTo>
                    <a:pt x="1480940" y="858774"/>
                  </a:lnTo>
                  <a:lnTo>
                    <a:pt x="1480464" y="860393"/>
                  </a:lnTo>
                  <a:lnTo>
                    <a:pt x="1608766" y="893635"/>
                  </a:lnTo>
                  <a:cubicBezTo>
                    <a:pt x="2702045" y="575119"/>
                    <a:pt x="2664707" y="560927"/>
                    <a:pt x="2664707" y="560927"/>
                  </a:cubicBez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Georgia" panose="02040502050405020303" pitchFamily="18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868C7B6-9FCD-FD33-C8BF-08835D1F8938}"/>
                </a:ext>
              </a:extLst>
            </p:cNvPr>
            <p:cNvSpPr/>
            <p:nvPr/>
          </p:nvSpPr>
          <p:spPr>
            <a:xfrm>
              <a:off x="1472384" y="4393385"/>
              <a:ext cx="2308926" cy="566276"/>
            </a:xfrm>
            <a:custGeom>
              <a:avLst/>
              <a:gdLst>
                <a:gd name="connsiteX0" fmla="*/ 1604867 w 2655284"/>
                <a:gd name="connsiteY0" fmla="*/ 651224 h 651224"/>
                <a:gd name="connsiteX1" fmla="*/ 2655284 w 2655284"/>
                <a:gd name="connsiteY1" fmla="*/ 337471 h 651224"/>
                <a:gd name="connsiteX2" fmla="*/ 1072515 w 2655284"/>
                <a:gd name="connsiteY2" fmla="*/ 0 h 651224"/>
                <a:gd name="connsiteX3" fmla="*/ 0 w 2655284"/>
                <a:gd name="connsiteY3" fmla="*/ 250222 h 651224"/>
                <a:gd name="connsiteX4" fmla="*/ 1604867 w 2655284"/>
                <a:gd name="connsiteY4" fmla="*/ 651224 h 65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5284" h="651224">
                  <a:moveTo>
                    <a:pt x="1604867" y="651224"/>
                  </a:moveTo>
                  <a:lnTo>
                    <a:pt x="2655284" y="337471"/>
                  </a:lnTo>
                  <a:lnTo>
                    <a:pt x="1072515" y="0"/>
                  </a:lnTo>
                  <a:lnTo>
                    <a:pt x="0" y="250222"/>
                  </a:lnTo>
                  <a:lnTo>
                    <a:pt x="1604867" y="651224"/>
                  </a:ln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0E7B578-3BB2-EF4B-ED7F-B30F1F7BB4DD}"/>
                </a:ext>
              </a:extLst>
            </p:cNvPr>
            <p:cNvSpPr/>
            <p:nvPr/>
          </p:nvSpPr>
          <p:spPr>
            <a:xfrm>
              <a:off x="2815512" y="4711847"/>
              <a:ext cx="924881" cy="654401"/>
            </a:xfrm>
            <a:custGeom>
              <a:avLst/>
              <a:gdLst>
                <a:gd name="connsiteX0" fmla="*/ 68926 w 1063621"/>
                <a:gd name="connsiteY0" fmla="*/ 268510 h 752570"/>
                <a:gd name="connsiteX1" fmla="*/ 29873 w 1063621"/>
                <a:gd name="connsiteY1" fmla="*/ 752570 h 752570"/>
                <a:gd name="connsiteX2" fmla="*/ 1049715 w 1063621"/>
                <a:gd name="connsiteY2" fmla="*/ 422815 h 752570"/>
                <a:gd name="connsiteX3" fmla="*/ 1063621 w 1063621"/>
                <a:gd name="connsiteY3" fmla="*/ 0 h 752570"/>
                <a:gd name="connsiteX4" fmla="*/ 68926 w 1063621"/>
                <a:gd name="connsiteY4" fmla="*/ 268414 h 75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621" h="752570">
                  <a:moveTo>
                    <a:pt x="68926" y="268510"/>
                  </a:moveTo>
                  <a:cubicBezTo>
                    <a:pt x="68926" y="268510"/>
                    <a:pt x="-55376" y="517779"/>
                    <a:pt x="29873" y="752570"/>
                  </a:cubicBezTo>
                  <a:lnTo>
                    <a:pt x="1049715" y="422815"/>
                  </a:lnTo>
                  <a:cubicBezTo>
                    <a:pt x="1049715" y="422815"/>
                    <a:pt x="983230" y="197929"/>
                    <a:pt x="1063621" y="0"/>
                  </a:cubicBezTo>
                  <a:lnTo>
                    <a:pt x="68926" y="26841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74B5034-1E0B-FCB9-2C73-7B3BFFEC265B}"/>
              </a:ext>
            </a:extLst>
          </p:cNvPr>
          <p:cNvGrpSpPr/>
          <p:nvPr/>
        </p:nvGrpSpPr>
        <p:grpSpPr>
          <a:xfrm>
            <a:off x="1668457" y="4053634"/>
            <a:ext cx="2178148" cy="955589"/>
            <a:chOff x="1668457" y="4053634"/>
            <a:chExt cx="2178148" cy="955589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CCF2517-CFD2-E0E3-6B27-E2E0CF6A7F72}"/>
                </a:ext>
              </a:extLst>
            </p:cNvPr>
            <p:cNvSpPr/>
            <p:nvPr/>
          </p:nvSpPr>
          <p:spPr>
            <a:xfrm>
              <a:off x="1668457" y="4053634"/>
              <a:ext cx="2178148" cy="955589"/>
            </a:xfrm>
            <a:custGeom>
              <a:avLst/>
              <a:gdLst>
                <a:gd name="connsiteX0" fmla="*/ 14196 w 2504888"/>
                <a:gd name="connsiteY0" fmla="*/ 251841 h 1098939"/>
                <a:gd name="connsiteX1" fmla="*/ 9434 w 2504888"/>
                <a:gd name="connsiteY1" fmla="*/ 541782 h 1098939"/>
                <a:gd name="connsiteX2" fmla="*/ 1069376 w 2504888"/>
                <a:gd name="connsiteY2" fmla="*/ 1097947 h 1098939"/>
                <a:gd name="connsiteX3" fmla="*/ 2504888 w 2504888"/>
                <a:gd name="connsiteY3" fmla="*/ 855535 h 1098939"/>
                <a:gd name="connsiteX4" fmla="*/ 2324295 w 2504888"/>
                <a:gd name="connsiteY4" fmla="*/ 812768 h 1098939"/>
                <a:gd name="connsiteX5" fmla="*/ 2315722 w 2504888"/>
                <a:gd name="connsiteY5" fmla="*/ 491204 h 1098939"/>
                <a:gd name="connsiteX6" fmla="*/ 2481171 w 2504888"/>
                <a:gd name="connsiteY6" fmla="*/ 461105 h 1098939"/>
                <a:gd name="connsiteX7" fmla="*/ 1330837 w 2504888"/>
                <a:gd name="connsiteY7" fmla="*/ 0 h 1098939"/>
                <a:gd name="connsiteX8" fmla="*/ 14196 w 2504888"/>
                <a:gd name="connsiteY8" fmla="*/ 251936 h 1098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4888" h="1098939">
                  <a:moveTo>
                    <a:pt x="14196" y="251841"/>
                  </a:moveTo>
                  <a:cubicBezTo>
                    <a:pt x="14196" y="251841"/>
                    <a:pt x="-14284" y="427672"/>
                    <a:pt x="9434" y="541782"/>
                  </a:cubicBezTo>
                  <a:cubicBezTo>
                    <a:pt x="9434" y="541782"/>
                    <a:pt x="998129" y="1078897"/>
                    <a:pt x="1069376" y="1097947"/>
                  </a:cubicBezTo>
                  <a:cubicBezTo>
                    <a:pt x="1140718" y="1116997"/>
                    <a:pt x="2504888" y="855535"/>
                    <a:pt x="2504888" y="855535"/>
                  </a:cubicBezTo>
                  <a:lnTo>
                    <a:pt x="2324295" y="812768"/>
                  </a:lnTo>
                  <a:lnTo>
                    <a:pt x="2315722" y="491204"/>
                  </a:lnTo>
                  <a:lnTo>
                    <a:pt x="2481171" y="461105"/>
                  </a:lnTo>
                  <a:lnTo>
                    <a:pt x="1330837" y="0"/>
                  </a:lnTo>
                  <a:lnTo>
                    <a:pt x="14196" y="251936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4FAF473-73D5-120F-F119-ADB8FA4C3E80}"/>
                </a:ext>
              </a:extLst>
            </p:cNvPr>
            <p:cNvSpPr/>
            <p:nvPr/>
          </p:nvSpPr>
          <p:spPr>
            <a:xfrm>
              <a:off x="2586121" y="4471074"/>
              <a:ext cx="1176168" cy="496040"/>
            </a:xfrm>
            <a:custGeom>
              <a:avLst/>
              <a:gdLst>
                <a:gd name="connsiteX0" fmla="*/ 1316503 w 1352602"/>
                <a:gd name="connsiteY0" fmla="*/ 0 h 570452"/>
                <a:gd name="connsiteX1" fmla="*/ 33105 w 1352602"/>
                <a:gd name="connsiteY1" fmla="*/ 204407 h 570452"/>
                <a:gd name="connsiteX2" fmla="*/ 33105 w 1352602"/>
                <a:gd name="connsiteY2" fmla="*/ 570452 h 570452"/>
                <a:gd name="connsiteX3" fmla="*/ 1352603 w 1352602"/>
                <a:gd name="connsiteY3" fmla="*/ 346900 h 570452"/>
                <a:gd name="connsiteX4" fmla="*/ 1316503 w 1352602"/>
                <a:gd name="connsiteY4" fmla="*/ 95 h 570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2602" h="570452">
                  <a:moveTo>
                    <a:pt x="1316503" y="0"/>
                  </a:moveTo>
                  <a:lnTo>
                    <a:pt x="33105" y="204407"/>
                  </a:lnTo>
                  <a:cubicBezTo>
                    <a:pt x="33105" y="204407"/>
                    <a:pt x="-41381" y="440436"/>
                    <a:pt x="33105" y="570452"/>
                  </a:cubicBezTo>
                  <a:lnTo>
                    <a:pt x="1352603" y="346900"/>
                  </a:lnTo>
                  <a:cubicBezTo>
                    <a:pt x="1352603" y="346900"/>
                    <a:pt x="1321266" y="180689"/>
                    <a:pt x="1316503" y="9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A177-AC58-37FF-F224-90558DC5201D}"/>
              </a:ext>
            </a:extLst>
          </p:cNvPr>
          <p:cNvGrpSpPr/>
          <p:nvPr/>
        </p:nvGrpSpPr>
        <p:grpSpPr>
          <a:xfrm>
            <a:off x="1494431" y="3603066"/>
            <a:ext cx="2186772" cy="991997"/>
            <a:chOff x="1494431" y="3603066"/>
            <a:chExt cx="2186772" cy="991997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564385C-E19F-A9AC-23AC-6D1925B298FB}"/>
                </a:ext>
              </a:extLst>
            </p:cNvPr>
            <p:cNvSpPr/>
            <p:nvPr/>
          </p:nvSpPr>
          <p:spPr>
            <a:xfrm>
              <a:off x="1494431" y="3603066"/>
              <a:ext cx="2186772" cy="991997"/>
            </a:xfrm>
            <a:custGeom>
              <a:avLst/>
              <a:gdLst>
                <a:gd name="connsiteX0" fmla="*/ 47926 w 2514805"/>
                <a:gd name="connsiteY0" fmla="*/ 256699 h 1140809"/>
                <a:gd name="connsiteX1" fmla="*/ 43163 w 2514805"/>
                <a:gd name="connsiteY1" fmla="*/ 703516 h 1140809"/>
                <a:gd name="connsiteX2" fmla="*/ 1450101 w 2514805"/>
                <a:gd name="connsiteY2" fmla="*/ 1140809 h 1140809"/>
                <a:gd name="connsiteX3" fmla="*/ 2514806 w 2514805"/>
                <a:gd name="connsiteY3" fmla="*/ 848678 h 1140809"/>
                <a:gd name="connsiteX4" fmla="*/ 2424985 w 2514805"/>
                <a:gd name="connsiteY4" fmla="*/ 826199 h 1140809"/>
                <a:gd name="connsiteX5" fmla="*/ 2404982 w 2514805"/>
                <a:gd name="connsiteY5" fmla="*/ 427006 h 1140809"/>
                <a:gd name="connsiteX6" fmla="*/ 2505281 w 2514805"/>
                <a:gd name="connsiteY6" fmla="*/ 399288 h 1140809"/>
                <a:gd name="connsiteX7" fmla="*/ 1174352 w 2514805"/>
                <a:gd name="connsiteY7" fmla="*/ 0 h 1140809"/>
                <a:gd name="connsiteX8" fmla="*/ 47926 w 2514805"/>
                <a:gd name="connsiteY8" fmla="*/ 256699 h 114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4805" h="1140809">
                  <a:moveTo>
                    <a:pt x="47926" y="256699"/>
                  </a:moveTo>
                  <a:cubicBezTo>
                    <a:pt x="47926" y="256699"/>
                    <a:pt x="-56659" y="465868"/>
                    <a:pt x="43163" y="703516"/>
                  </a:cubicBezTo>
                  <a:lnTo>
                    <a:pt x="1450101" y="1140809"/>
                  </a:lnTo>
                  <a:lnTo>
                    <a:pt x="2514806" y="848678"/>
                  </a:lnTo>
                  <a:lnTo>
                    <a:pt x="2424985" y="826199"/>
                  </a:lnTo>
                  <a:lnTo>
                    <a:pt x="2404982" y="427006"/>
                  </a:lnTo>
                  <a:lnTo>
                    <a:pt x="2505281" y="399288"/>
                  </a:lnTo>
                  <a:lnTo>
                    <a:pt x="1174352" y="0"/>
                  </a:lnTo>
                  <a:lnTo>
                    <a:pt x="47926" y="256699"/>
                  </a:lnTo>
                  <a:close/>
                </a:path>
              </a:pathLst>
            </a:custGeom>
            <a:solidFill>
              <a:schemeClr val="accent3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3A35F5F-D428-ABD2-A971-C1E31D6B5F89}"/>
                </a:ext>
              </a:extLst>
            </p:cNvPr>
            <p:cNvSpPr/>
            <p:nvPr/>
          </p:nvSpPr>
          <p:spPr>
            <a:xfrm>
              <a:off x="2685612" y="3970065"/>
              <a:ext cx="925355" cy="583669"/>
            </a:xfrm>
            <a:custGeom>
              <a:avLst/>
              <a:gdLst>
                <a:gd name="connsiteX0" fmla="*/ 1052737 w 1064166"/>
                <a:gd name="connsiteY0" fmla="*/ 0 h 671226"/>
                <a:gd name="connsiteX1" fmla="*/ 56517 w 1064166"/>
                <a:gd name="connsiteY1" fmla="*/ 210122 h 671226"/>
                <a:gd name="connsiteX2" fmla="*/ 99284 w 1064166"/>
                <a:gd name="connsiteY2" fmla="*/ 671227 h 671226"/>
                <a:gd name="connsiteX3" fmla="*/ 1064167 w 1064166"/>
                <a:gd name="connsiteY3" fmla="*/ 405003 h 671226"/>
                <a:gd name="connsiteX4" fmla="*/ 1052641 w 1064166"/>
                <a:gd name="connsiteY4" fmla="*/ 0 h 67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4166" h="671226">
                  <a:moveTo>
                    <a:pt x="1052737" y="0"/>
                  </a:moveTo>
                  <a:lnTo>
                    <a:pt x="56517" y="210122"/>
                  </a:lnTo>
                  <a:cubicBezTo>
                    <a:pt x="56517" y="210122"/>
                    <a:pt x="-95598" y="495300"/>
                    <a:pt x="99284" y="671227"/>
                  </a:cubicBezTo>
                  <a:lnTo>
                    <a:pt x="1064167" y="405003"/>
                  </a:lnTo>
                  <a:lnTo>
                    <a:pt x="105264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62E0996-0B6F-A3FA-D1EF-6835ED73F301}"/>
                </a:ext>
              </a:extLst>
            </p:cNvPr>
            <p:cNvSpPr/>
            <p:nvPr/>
          </p:nvSpPr>
          <p:spPr>
            <a:xfrm>
              <a:off x="1516070" y="3843840"/>
              <a:ext cx="35357" cy="352173"/>
            </a:xfrm>
            <a:custGeom>
              <a:avLst/>
              <a:gdLst>
                <a:gd name="connsiteX0" fmla="*/ 37042 w 40661"/>
                <a:gd name="connsiteY0" fmla="*/ 405003 h 405003"/>
                <a:gd name="connsiteX1" fmla="*/ 7705 w 40661"/>
                <a:gd name="connsiteY1" fmla="*/ 305848 h 405003"/>
                <a:gd name="connsiteX2" fmla="*/ 85 w 40661"/>
                <a:gd name="connsiteY2" fmla="*/ 202311 h 405003"/>
                <a:gd name="connsiteX3" fmla="*/ 1418 w 40661"/>
                <a:gd name="connsiteY3" fmla="*/ 176403 h 405003"/>
                <a:gd name="connsiteX4" fmla="*/ 2180 w 40661"/>
                <a:gd name="connsiteY4" fmla="*/ 163449 h 405003"/>
                <a:gd name="connsiteX5" fmla="*/ 3704 w 40661"/>
                <a:gd name="connsiteY5" fmla="*/ 150590 h 405003"/>
                <a:gd name="connsiteX6" fmla="*/ 6943 w 40661"/>
                <a:gd name="connsiteY6" fmla="*/ 124873 h 405003"/>
                <a:gd name="connsiteX7" fmla="*/ 11801 w 40661"/>
                <a:gd name="connsiteY7" fmla="*/ 99346 h 405003"/>
                <a:gd name="connsiteX8" fmla="*/ 23993 w 40661"/>
                <a:gd name="connsiteY8" fmla="*/ 48958 h 405003"/>
                <a:gd name="connsiteX9" fmla="*/ 40661 w 40661"/>
                <a:gd name="connsiteY9" fmla="*/ 0 h 405003"/>
                <a:gd name="connsiteX10" fmla="*/ 19516 w 40661"/>
                <a:gd name="connsiteY10" fmla="*/ 100679 h 405003"/>
                <a:gd name="connsiteX11" fmla="*/ 15801 w 40661"/>
                <a:gd name="connsiteY11" fmla="*/ 126016 h 405003"/>
                <a:gd name="connsiteX12" fmla="*/ 13325 w 40661"/>
                <a:gd name="connsiteY12" fmla="*/ 151543 h 405003"/>
                <a:gd name="connsiteX13" fmla="*/ 11991 w 40661"/>
                <a:gd name="connsiteY13" fmla="*/ 164306 h 405003"/>
                <a:gd name="connsiteX14" fmla="*/ 11324 w 40661"/>
                <a:gd name="connsiteY14" fmla="*/ 177070 h 405003"/>
                <a:gd name="connsiteX15" fmla="*/ 10181 w 40661"/>
                <a:gd name="connsiteY15" fmla="*/ 202597 h 405003"/>
                <a:gd name="connsiteX16" fmla="*/ 15325 w 40661"/>
                <a:gd name="connsiteY16" fmla="*/ 304705 h 405003"/>
                <a:gd name="connsiteX17" fmla="*/ 23802 w 40661"/>
                <a:gd name="connsiteY17" fmla="*/ 355283 h 405003"/>
                <a:gd name="connsiteX18" fmla="*/ 37042 w 40661"/>
                <a:gd name="connsiteY18" fmla="*/ 405003 h 405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661" h="405003">
                  <a:moveTo>
                    <a:pt x="37042" y="405003"/>
                  </a:moveTo>
                  <a:cubicBezTo>
                    <a:pt x="22278" y="373761"/>
                    <a:pt x="13610" y="339947"/>
                    <a:pt x="7705" y="305848"/>
                  </a:cubicBezTo>
                  <a:cubicBezTo>
                    <a:pt x="1799" y="271748"/>
                    <a:pt x="-487" y="236982"/>
                    <a:pt x="85" y="202311"/>
                  </a:cubicBezTo>
                  <a:cubicBezTo>
                    <a:pt x="275" y="193643"/>
                    <a:pt x="1037" y="184975"/>
                    <a:pt x="1418" y="176403"/>
                  </a:cubicBezTo>
                  <a:lnTo>
                    <a:pt x="2180" y="163449"/>
                  </a:lnTo>
                  <a:lnTo>
                    <a:pt x="3704" y="150590"/>
                  </a:lnTo>
                  <a:lnTo>
                    <a:pt x="6943" y="124873"/>
                  </a:lnTo>
                  <a:lnTo>
                    <a:pt x="11801" y="99346"/>
                  </a:lnTo>
                  <a:cubicBezTo>
                    <a:pt x="14658" y="82296"/>
                    <a:pt x="19897" y="65723"/>
                    <a:pt x="23993" y="48958"/>
                  </a:cubicBezTo>
                  <a:cubicBezTo>
                    <a:pt x="28946" y="32480"/>
                    <a:pt x="34851" y="16192"/>
                    <a:pt x="40661" y="0"/>
                  </a:cubicBezTo>
                  <a:cubicBezTo>
                    <a:pt x="32565" y="33528"/>
                    <a:pt x="24374" y="66770"/>
                    <a:pt x="19516" y="100679"/>
                  </a:cubicBezTo>
                  <a:lnTo>
                    <a:pt x="15801" y="126016"/>
                  </a:lnTo>
                  <a:lnTo>
                    <a:pt x="13325" y="151543"/>
                  </a:lnTo>
                  <a:lnTo>
                    <a:pt x="11991" y="164306"/>
                  </a:lnTo>
                  <a:lnTo>
                    <a:pt x="11324" y="177070"/>
                  </a:lnTo>
                  <a:cubicBezTo>
                    <a:pt x="10943" y="185547"/>
                    <a:pt x="10372" y="194119"/>
                    <a:pt x="10181" y="202597"/>
                  </a:cubicBezTo>
                  <a:cubicBezTo>
                    <a:pt x="9324" y="236696"/>
                    <a:pt x="11324" y="270796"/>
                    <a:pt x="15325" y="304705"/>
                  </a:cubicBezTo>
                  <a:cubicBezTo>
                    <a:pt x="17135" y="321659"/>
                    <a:pt x="20278" y="338518"/>
                    <a:pt x="23802" y="355283"/>
                  </a:cubicBezTo>
                  <a:cubicBezTo>
                    <a:pt x="27231" y="372046"/>
                    <a:pt x="31517" y="388620"/>
                    <a:pt x="37042" y="405003"/>
                  </a:cubicBezTo>
                  <a:close/>
                </a:path>
              </a:pathLst>
            </a:custGeom>
            <a:solidFill>
              <a:srgbClr val="2B3448">
                <a:alpha val="38000"/>
              </a:srgb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1D09C00-D426-3D3A-01F3-5C1345C33FFA}"/>
                </a:ext>
              </a:extLst>
            </p:cNvPr>
            <p:cNvSpPr/>
            <p:nvPr/>
          </p:nvSpPr>
          <p:spPr>
            <a:xfrm>
              <a:off x="2631399" y="4183672"/>
              <a:ext cx="35357" cy="352173"/>
            </a:xfrm>
            <a:custGeom>
              <a:avLst/>
              <a:gdLst>
                <a:gd name="connsiteX0" fmla="*/ 37042 w 40661"/>
                <a:gd name="connsiteY0" fmla="*/ 405003 h 405003"/>
                <a:gd name="connsiteX1" fmla="*/ 7705 w 40661"/>
                <a:gd name="connsiteY1" fmla="*/ 305848 h 405003"/>
                <a:gd name="connsiteX2" fmla="*/ 85 w 40661"/>
                <a:gd name="connsiteY2" fmla="*/ 202311 h 405003"/>
                <a:gd name="connsiteX3" fmla="*/ 1418 w 40661"/>
                <a:gd name="connsiteY3" fmla="*/ 176403 h 405003"/>
                <a:gd name="connsiteX4" fmla="*/ 2180 w 40661"/>
                <a:gd name="connsiteY4" fmla="*/ 163449 h 405003"/>
                <a:gd name="connsiteX5" fmla="*/ 3705 w 40661"/>
                <a:gd name="connsiteY5" fmla="*/ 150590 h 405003"/>
                <a:gd name="connsiteX6" fmla="*/ 6943 w 40661"/>
                <a:gd name="connsiteY6" fmla="*/ 124873 h 405003"/>
                <a:gd name="connsiteX7" fmla="*/ 11801 w 40661"/>
                <a:gd name="connsiteY7" fmla="*/ 99346 h 405003"/>
                <a:gd name="connsiteX8" fmla="*/ 23993 w 40661"/>
                <a:gd name="connsiteY8" fmla="*/ 48958 h 405003"/>
                <a:gd name="connsiteX9" fmla="*/ 40661 w 40661"/>
                <a:gd name="connsiteY9" fmla="*/ 0 h 405003"/>
                <a:gd name="connsiteX10" fmla="*/ 19516 w 40661"/>
                <a:gd name="connsiteY10" fmla="*/ 100679 h 405003"/>
                <a:gd name="connsiteX11" fmla="*/ 15801 w 40661"/>
                <a:gd name="connsiteY11" fmla="*/ 126016 h 405003"/>
                <a:gd name="connsiteX12" fmla="*/ 13325 w 40661"/>
                <a:gd name="connsiteY12" fmla="*/ 151543 h 405003"/>
                <a:gd name="connsiteX13" fmla="*/ 11991 w 40661"/>
                <a:gd name="connsiteY13" fmla="*/ 164306 h 405003"/>
                <a:gd name="connsiteX14" fmla="*/ 11325 w 40661"/>
                <a:gd name="connsiteY14" fmla="*/ 177070 h 405003"/>
                <a:gd name="connsiteX15" fmla="*/ 10181 w 40661"/>
                <a:gd name="connsiteY15" fmla="*/ 202597 h 405003"/>
                <a:gd name="connsiteX16" fmla="*/ 15325 w 40661"/>
                <a:gd name="connsiteY16" fmla="*/ 304705 h 405003"/>
                <a:gd name="connsiteX17" fmla="*/ 23802 w 40661"/>
                <a:gd name="connsiteY17" fmla="*/ 355283 h 405003"/>
                <a:gd name="connsiteX18" fmla="*/ 37042 w 40661"/>
                <a:gd name="connsiteY18" fmla="*/ 405003 h 405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661" h="405003">
                  <a:moveTo>
                    <a:pt x="37042" y="405003"/>
                  </a:moveTo>
                  <a:cubicBezTo>
                    <a:pt x="22278" y="373761"/>
                    <a:pt x="13610" y="339947"/>
                    <a:pt x="7705" y="305848"/>
                  </a:cubicBezTo>
                  <a:cubicBezTo>
                    <a:pt x="1800" y="271748"/>
                    <a:pt x="-487" y="236982"/>
                    <a:pt x="85" y="202311"/>
                  </a:cubicBezTo>
                  <a:cubicBezTo>
                    <a:pt x="276" y="193643"/>
                    <a:pt x="1038" y="184975"/>
                    <a:pt x="1418" y="176403"/>
                  </a:cubicBezTo>
                  <a:lnTo>
                    <a:pt x="2180" y="163449"/>
                  </a:lnTo>
                  <a:lnTo>
                    <a:pt x="3705" y="150590"/>
                  </a:lnTo>
                  <a:lnTo>
                    <a:pt x="6943" y="124873"/>
                  </a:lnTo>
                  <a:lnTo>
                    <a:pt x="11801" y="99346"/>
                  </a:lnTo>
                  <a:cubicBezTo>
                    <a:pt x="14658" y="82296"/>
                    <a:pt x="19897" y="65722"/>
                    <a:pt x="23993" y="48958"/>
                  </a:cubicBezTo>
                  <a:cubicBezTo>
                    <a:pt x="29041" y="32480"/>
                    <a:pt x="34851" y="16192"/>
                    <a:pt x="40661" y="0"/>
                  </a:cubicBezTo>
                  <a:cubicBezTo>
                    <a:pt x="32565" y="33528"/>
                    <a:pt x="24374" y="66770"/>
                    <a:pt x="19516" y="100679"/>
                  </a:cubicBezTo>
                  <a:lnTo>
                    <a:pt x="15801" y="126016"/>
                  </a:lnTo>
                  <a:lnTo>
                    <a:pt x="13325" y="151543"/>
                  </a:lnTo>
                  <a:lnTo>
                    <a:pt x="11991" y="164306"/>
                  </a:lnTo>
                  <a:lnTo>
                    <a:pt x="11325" y="177070"/>
                  </a:lnTo>
                  <a:cubicBezTo>
                    <a:pt x="10943" y="185547"/>
                    <a:pt x="10277" y="194120"/>
                    <a:pt x="10181" y="202597"/>
                  </a:cubicBezTo>
                  <a:cubicBezTo>
                    <a:pt x="9324" y="236696"/>
                    <a:pt x="11325" y="270796"/>
                    <a:pt x="15325" y="304705"/>
                  </a:cubicBezTo>
                  <a:cubicBezTo>
                    <a:pt x="17135" y="321659"/>
                    <a:pt x="20278" y="338518"/>
                    <a:pt x="23802" y="355283"/>
                  </a:cubicBezTo>
                  <a:cubicBezTo>
                    <a:pt x="27231" y="372046"/>
                    <a:pt x="31518" y="388620"/>
                    <a:pt x="37042" y="405003"/>
                  </a:cubicBezTo>
                  <a:close/>
                </a:path>
              </a:pathLst>
            </a:custGeom>
            <a:solidFill>
              <a:srgbClr val="2B3448">
                <a:alpha val="38000"/>
              </a:srgb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D32FEDC-8CCA-9DF8-4267-5F9D507CA4AA}"/>
              </a:ext>
            </a:extLst>
          </p:cNvPr>
          <p:cNvSpPr/>
          <p:nvPr/>
        </p:nvSpPr>
        <p:spPr>
          <a:xfrm>
            <a:off x="3158508" y="3993338"/>
            <a:ext cx="372797" cy="78683"/>
          </a:xfrm>
          <a:custGeom>
            <a:avLst/>
            <a:gdLst>
              <a:gd name="connsiteX0" fmla="*/ 13526 w 428720"/>
              <a:gd name="connsiteY0" fmla="*/ 90392 h 90487"/>
              <a:gd name="connsiteX1" fmla="*/ 122301 w 428720"/>
              <a:gd name="connsiteY1" fmla="*/ 86201 h 90487"/>
              <a:gd name="connsiteX2" fmla="*/ 170974 w 428720"/>
              <a:gd name="connsiteY2" fmla="*/ 81343 h 90487"/>
              <a:gd name="connsiteX3" fmla="*/ 177546 w 428720"/>
              <a:gd name="connsiteY3" fmla="*/ 80581 h 90487"/>
              <a:gd name="connsiteX4" fmla="*/ 188595 w 428720"/>
              <a:gd name="connsiteY4" fmla="*/ 78867 h 90487"/>
              <a:gd name="connsiteX5" fmla="*/ 370332 w 428720"/>
              <a:gd name="connsiteY5" fmla="*/ 39815 h 90487"/>
              <a:gd name="connsiteX6" fmla="*/ 428720 w 428720"/>
              <a:gd name="connsiteY6" fmla="*/ 23717 h 90487"/>
              <a:gd name="connsiteX7" fmla="*/ 428054 w 428720"/>
              <a:gd name="connsiteY7" fmla="*/ 0 h 90487"/>
              <a:gd name="connsiteX8" fmla="*/ 0 w 428720"/>
              <a:gd name="connsiteY8" fmla="*/ 90297 h 90487"/>
              <a:gd name="connsiteX9" fmla="*/ 13430 w 428720"/>
              <a:gd name="connsiteY9" fmla="*/ 90488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8720" h="90487">
                <a:moveTo>
                  <a:pt x="13526" y="90392"/>
                </a:moveTo>
                <a:cubicBezTo>
                  <a:pt x="49816" y="90392"/>
                  <a:pt x="86106" y="89059"/>
                  <a:pt x="122301" y="86201"/>
                </a:cubicBezTo>
                <a:cubicBezTo>
                  <a:pt x="138589" y="84868"/>
                  <a:pt x="154781" y="83153"/>
                  <a:pt x="170974" y="81343"/>
                </a:cubicBezTo>
                <a:cubicBezTo>
                  <a:pt x="173831" y="80963"/>
                  <a:pt x="176022" y="80772"/>
                  <a:pt x="177546" y="80581"/>
                </a:cubicBezTo>
                <a:cubicBezTo>
                  <a:pt x="181261" y="80010"/>
                  <a:pt x="184880" y="79438"/>
                  <a:pt x="188595" y="78867"/>
                </a:cubicBezTo>
                <a:cubicBezTo>
                  <a:pt x="249746" y="68389"/>
                  <a:pt x="310229" y="55626"/>
                  <a:pt x="370332" y="39815"/>
                </a:cubicBezTo>
                <a:cubicBezTo>
                  <a:pt x="389858" y="34671"/>
                  <a:pt x="409289" y="29242"/>
                  <a:pt x="428720" y="23717"/>
                </a:cubicBezTo>
                <a:lnTo>
                  <a:pt x="428054" y="0"/>
                </a:lnTo>
                <a:lnTo>
                  <a:pt x="0" y="90297"/>
                </a:lnTo>
                <a:cubicBezTo>
                  <a:pt x="4477" y="90297"/>
                  <a:pt x="8954" y="90488"/>
                  <a:pt x="13430" y="90488"/>
                </a:cubicBezTo>
                <a:close/>
              </a:path>
            </a:pathLst>
          </a:custGeom>
          <a:solidFill>
            <a:srgbClr val="74471B">
              <a:alpha val="10000"/>
            </a:srgb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eorgia" panose="02040502050405020303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04AD049-1574-1521-3C0F-10117594CB3B}"/>
              </a:ext>
            </a:extLst>
          </p:cNvPr>
          <p:cNvGrpSpPr/>
          <p:nvPr/>
        </p:nvGrpSpPr>
        <p:grpSpPr>
          <a:xfrm>
            <a:off x="1611627" y="3322396"/>
            <a:ext cx="2043558" cy="822454"/>
            <a:chOff x="1611627" y="3322396"/>
            <a:chExt cx="2043558" cy="822454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8145DDE-9437-B4D6-48BA-CDD6CB6CFB4D}"/>
                </a:ext>
              </a:extLst>
            </p:cNvPr>
            <p:cNvSpPr/>
            <p:nvPr/>
          </p:nvSpPr>
          <p:spPr>
            <a:xfrm>
              <a:off x="1611627" y="3322396"/>
              <a:ext cx="2043558" cy="822454"/>
            </a:xfrm>
            <a:custGeom>
              <a:avLst/>
              <a:gdLst>
                <a:gd name="connsiteX0" fmla="*/ 16293 w 2350108"/>
                <a:gd name="connsiteY0" fmla="*/ 152019 h 945832"/>
                <a:gd name="connsiteX1" fmla="*/ 11531 w 2350108"/>
                <a:gd name="connsiteY1" fmla="*/ 513302 h 945832"/>
                <a:gd name="connsiteX2" fmla="*/ 1071473 w 2350108"/>
                <a:gd name="connsiteY2" fmla="*/ 945833 h 945832"/>
                <a:gd name="connsiteX3" fmla="*/ 2350109 w 2350108"/>
                <a:gd name="connsiteY3" fmla="*/ 722471 h 945832"/>
                <a:gd name="connsiteX4" fmla="*/ 2221807 w 2350108"/>
                <a:gd name="connsiteY4" fmla="*/ 693992 h 945832"/>
                <a:gd name="connsiteX5" fmla="*/ 2206758 w 2350108"/>
                <a:gd name="connsiteY5" fmla="*/ 386620 h 945832"/>
                <a:gd name="connsiteX6" fmla="*/ 2319057 w 2350108"/>
                <a:gd name="connsiteY6" fmla="*/ 374142 h 945832"/>
                <a:gd name="connsiteX7" fmla="*/ 1042993 w 2350108"/>
                <a:gd name="connsiteY7" fmla="*/ 0 h 945832"/>
                <a:gd name="connsiteX8" fmla="*/ 16293 w 2350108"/>
                <a:gd name="connsiteY8" fmla="*/ 152114 h 9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0108" h="945832">
                  <a:moveTo>
                    <a:pt x="16293" y="152019"/>
                  </a:moveTo>
                  <a:cubicBezTo>
                    <a:pt x="16293" y="152019"/>
                    <a:pt x="-16949" y="437197"/>
                    <a:pt x="11531" y="513302"/>
                  </a:cubicBezTo>
                  <a:lnTo>
                    <a:pt x="1071473" y="945833"/>
                  </a:lnTo>
                  <a:lnTo>
                    <a:pt x="2350109" y="722471"/>
                  </a:lnTo>
                  <a:lnTo>
                    <a:pt x="2221807" y="693992"/>
                  </a:lnTo>
                  <a:lnTo>
                    <a:pt x="2206758" y="386620"/>
                  </a:lnTo>
                  <a:lnTo>
                    <a:pt x="2319057" y="374142"/>
                  </a:lnTo>
                  <a:lnTo>
                    <a:pt x="1042993" y="0"/>
                  </a:lnTo>
                  <a:lnTo>
                    <a:pt x="16293" y="152114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149236A-D0E4-F9A3-C634-F38F7F152822}"/>
                </a:ext>
              </a:extLst>
            </p:cNvPr>
            <p:cNvSpPr/>
            <p:nvPr/>
          </p:nvSpPr>
          <p:spPr>
            <a:xfrm>
              <a:off x="2528502" y="3662259"/>
              <a:ext cx="1039882" cy="438445"/>
            </a:xfrm>
            <a:custGeom>
              <a:avLst/>
              <a:gdLst>
                <a:gd name="connsiteX0" fmla="*/ 1186444 w 1195873"/>
                <a:gd name="connsiteY0" fmla="*/ 346 h 504218"/>
                <a:gd name="connsiteX1" fmla="*/ 50397 w 1195873"/>
                <a:gd name="connsiteY1" fmla="*/ 147698 h 504218"/>
                <a:gd name="connsiteX2" fmla="*/ 83639 w 1195873"/>
                <a:gd name="connsiteY2" fmla="*/ 504219 h 504218"/>
                <a:gd name="connsiteX3" fmla="*/ 1195873 w 1195873"/>
                <a:gd name="connsiteY3" fmla="*/ 323624 h 504218"/>
                <a:gd name="connsiteX4" fmla="*/ 1186348 w 1195873"/>
                <a:gd name="connsiteY4" fmla="*/ 441 h 50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873" h="504218">
                  <a:moveTo>
                    <a:pt x="1186444" y="346"/>
                  </a:moveTo>
                  <a:lnTo>
                    <a:pt x="50397" y="147698"/>
                  </a:lnTo>
                  <a:cubicBezTo>
                    <a:pt x="50397" y="147698"/>
                    <a:pt x="-82667" y="399634"/>
                    <a:pt x="83639" y="504219"/>
                  </a:cubicBezTo>
                  <a:lnTo>
                    <a:pt x="1195873" y="323624"/>
                  </a:lnTo>
                  <a:cubicBezTo>
                    <a:pt x="1195873" y="323624"/>
                    <a:pt x="1186348" y="-13846"/>
                    <a:pt x="1186348" y="44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E585C78-7FE0-B097-3980-9DB6A4488217}"/>
              </a:ext>
            </a:extLst>
          </p:cNvPr>
          <p:cNvGrpSpPr/>
          <p:nvPr/>
        </p:nvGrpSpPr>
        <p:grpSpPr>
          <a:xfrm>
            <a:off x="1900284" y="3262023"/>
            <a:ext cx="1471477" cy="450486"/>
            <a:chOff x="1900284" y="3262023"/>
            <a:chExt cx="1471477" cy="450486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794D032-A332-8807-D943-1FFE1EDEAF70}"/>
                </a:ext>
              </a:extLst>
            </p:cNvPr>
            <p:cNvSpPr/>
            <p:nvPr/>
          </p:nvSpPr>
          <p:spPr>
            <a:xfrm>
              <a:off x="1900284" y="3262023"/>
              <a:ext cx="1471477" cy="450486"/>
            </a:xfrm>
            <a:custGeom>
              <a:avLst/>
              <a:gdLst>
                <a:gd name="connsiteX0" fmla="*/ 0 w 1692211"/>
                <a:gd name="connsiteY0" fmla="*/ 109347 h 518064"/>
                <a:gd name="connsiteX1" fmla="*/ 0 w 1692211"/>
                <a:gd name="connsiteY1" fmla="*/ 385000 h 518064"/>
                <a:gd name="connsiteX2" fmla="*/ 1226344 w 1692211"/>
                <a:gd name="connsiteY2" fmla="*/ 518065 h 518064"/>
                <a:gd name="connsiteX3" fmla="*/ 1692212 w 1692211"/>
                <a:gd name="connsiteY3" fmla="*/ 370713 h 518064"/>
                <a:gd name="connsiteX4" fmla="*/ 1630394 w 1692211"/>
                <a:gd name="connsiteY4" fmla="*/ 346996 h 518064"/>
                <a:gd name="connsiteX5" fmla="*/ 1635157 w 1692211"/>
                <a:gd name="connsiteY5" fmla="*/ 123539 h 518064"/>
                <a:gd name="connsiteX6" fmla="*/ 1682687 w 1692211"/>
                <a:gd name="connsiteY6" fmla="*/ 104584 h 518064"/>
                <a:gd name="connsiteX7" fmla="*/ 537115 w 1692211"/>
                <a:gd name="connsiteY7" fmla="*/ 0 h 518064"/>
                <a:gd name="connsiteX8" fmla="*/ 0 w 1692211"/>
                <a:gd name="connsiteY8" fmla="*/ 109347 h 518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2211" h="518064">
                  <a:moveTo>
                    <a:pt x="0" y="109347"/>
                  </a:moveTo>
                  <a:lnTo>
                    <a:pt x="0" y="385000"/>
                  </a:lnTo>
                  <a:lnTo>
                    <a:pt x="1226344" y="518065"/>
                  </a:lnTo>
                  <a:lnTo>
                    <a:pt x="1692212" y="370713"/>
                  </a:lnTo>
                  <a:lnTo>
                    <a:pt x="1630394" y="346996"/>
                  </a:lnTo>
                  <a:lnTo>
                    <a:pt x="1635157" y="123539"/>
                  </a:lnTo>
                  <a:lnTo>
                    <a:pt x="1682687" y="104584"/>
                  </a:lnTo>
                  <a:lnTo>
                    <a:pt x="537115" y="0"/>
                  </a:lnTo>
                  <a:lnTo>
                    <a:pt x="0" y="10934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Georgia" panose="02040502050405020303" pitchFamily="18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33B23C4-420A-0CCC-54ED-A2A5D628948A}"/>
                </a:ext>
              </a:extLst>
            </p:cNvPr>
            <p:cNvSpPr/>
            <p:nvPr/>
          </p:nvSpPr>
          <p:spPr>
            <a:xfrm>
              <a:off x="2962521" y="3360170"/>
              <a:ext cx="380251" cy="327573"/>
            </a:xfrm>
            <a:custGeom>
              <a:avLst/>
              <a:gdLst>
                <a:gd name="connsiteX0" fmla="*/ 437293 w 437292"/>
                <a:gd name="connsiteY0" fmla="*/ 0 h 376713"/>
                <a:gd name="connsiteX1" fmla="*/ 0 w 437292"/>
                <a:gd name="connsiteY1" fmla="*/ 120015 h 376713"/>
                <a:gd name="connsiteX2" fmla="*/ 0 w 437292"/>
                <a:gd name="connsiteY2" fmla="*/ 348234 h 376713"/>
                <a:gd name="connsiteX3" fmla="*/ 0 w 437292"/>
                <a:gd name="connsiteY3" fmla="*/ 376714 h 376713"/>
                <a:gd name="connsiteX4" fmla="*/ 431197 w 437292"/>
                <a:gd name="connsiteY4" fmla="*/ 240125 h 376713"/>
                <a:gd name="connsiteX5" fmla="*/ 437293 w 437292"/>
                <a:gd name="connsiteY5" fmla="*/ 0 h 376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292" h="376713">
                  <a:moveTo>
                    <a:pt x="437293" y="0"/>
                  </a:moveTo>
                  <a:lnTo>
                    <a:pt x="0" y="120015"/>
                  </a:lnTo>
                  <a:lnTo>
                    <a:pt x="0" y="348234"/>
                  </a:lnTo>
                  <a:lnTo>
                    <a:pt x="0" y="376714"/>
                  </a:lnTo>
                  <a:lnTo>
                    <a:pt x="431197" y="240125"/>
                  </a:lnTo>
                  <a:lnTo>
                    <a:pt x="437293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9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CED989C-EE69-4F64-9065-B240D94BB3A6}"/>
              </a:ext>
            </a:extLst>
          </p:cNvPr>
          <p:cNvSpPr txBox="1"/>
          <p:nvPr/>
        </p:nvSpPr>
        <p:spPr>
          <a:xfrm>
            <a:off x="1609344" y="268941"/>
            <a:ext cx="4034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Georgia" panose="02040502050405020303" pitchFamily="18" charset="0"/>
              </a:rPr>
              <a:t>METHODOLOGY</a:t>
            </a:r>
            <a:endParaRPr lang="en-IN" sz="3200" dirty="0">
              <a:solidFill>
                <a:schemeClr val="bg1"/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4FDDA0-593E-4E0E-A573-2D02253E6C71}"/>
              </a:ext>
            </a:extLst>
          </p:cNvPr>
          <p:cNvSpPr txBox="1"/>
          <p:nvPr/>
        </p:nvSpPr>
        <p:spPr>
          <a:xfrm>
            <a:off x="2572870" y="1234702"/>
            <a:ext cx="762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Content: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Cleaned and loaded data from three CSV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Established relationships via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Customer_ID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Book_ID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Order_ID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Wrote SQL queries to: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Join tables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Aggregate revenue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Filter top customers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Identify underperforming genres and stock shortages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Derived actionable insights from query outputs</a:t>
            </a:r>
          </a:p>
          <a:p>
            <a:endParaRPr lang="en-IN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62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6132F5D0-D27F-44EC-9D73-8267D3B8C9E6}"/>
              </a:ext>
            </a:extLst>
          </p:cNvPr>
          <p:cNvSpPr txBox="1"/>
          <p:nvPr/>
        </p:nvSpPr>
        <p:spPr>
          <a:xfrm>
            <a:off x="1707956" y="233082"/>
            <a:ext cx="4034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Georgia" panose="02040502050405020303" pitchFamily="18" charset="0"/>
              </a:rPr>
              <a:t>Key Insights</a:t>
            </a:r>
            <a:endParaRPr lang="en-IN" sz="3200" dirty="0">
              <a:solidFill>
                <a:schemeClr val="bg1"/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B992A04A-5169-481F-83B7-8E637A42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079" y="926591"/>
            <a:ext cx="10396639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High Concentration of Revenue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        Top 10% of books account for over 70% of total revenue, indicating strong product concentration.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Genre Sales Disparity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        While Fiction and Thriller dominate, categories like Poetry and Biography show minimal sales impact.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Customer Retention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        Over 60% of customers are one-time buyers, suggesting a gap in repeat customer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Geographical Trends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        Most orders originate from metro cities, but recent growth is visible in smaller towns.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Stock Value vs. Sales Mismatch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        Some high-value books remain unsold, locking capital in non-moving inventory.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Monthly Sales Spike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        Orders peak during November and December, hinting at seasonal buying behavior (holidays or promotions).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Revenue per Customer Segment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        A small group of loyal customers contributes disproportionately to total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Order Frequency vs. Value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       Customers who order less frequently often place higher-value orders.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Email Domain Patterns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       Most customers use Gmail or Yahoo, useful for targeted email marketing segmentation.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Books Published Pre-2010 Have Low Sales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       Older publications perform poorly, indicating the importance of updating the catalog.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63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03564FCA-8EF4-1A8B-2521-B514580BB29C}"/>
              </a:ext>
            </a:extLst>
          </p:cNvPr>
          <p:cNvGrpSpPr/>
          <p:nvPr/>
        </p:nvGrpSpPr>
        <p:grpSpPr>
          <a:xfrm>
            <a:off x="10026383" y="5824353"/>
            <a:ext cx="2043558" cy="822454"/>
            <a:chOff x="9060811" y="1355983"/>
            <a:chExt cx="2043558" cy="822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8F3B1A-9B61-2947-5CD2-B53A073A8C6B}"/>
                </a:ext>
              </a:extLst>
            </p:cNvPr>
            <p:cNvSpPr/>
            <p:nvPr/>
          </p:nvSpPr>
          <p:spPr>
            <a:xfrm>
              <a:off x="9060811" y="1355983"/>
              <a:ext cx="2043558" cy="822454"/>
            </a:xfrm>
            <a:custGeom>
              <a:avLst/>
              <a:gdLst>
                <a:gd name="connsiteX0" fmla="*/ 16293 w 2350108"/>
                <a:gd name="connsiteY0" fmla="*/ 152019 h 945832"/>
                <a:gd name="connsiteX1" fmla="*/ 11531 w 2350108"/>
                <a:gd name="connsiteY1" fmla="*/ 513302 h 945832"/>
                <a:gd name="connsiteX2" fmla="*/ 1071473 w 2350108"/>
                <a:gd name="connsiteY2" fmla="*/ 945833 h 945832"/>
                <a:gd name="connsiteX3" fmla="*/ 2350109 w 2350108"/>
                <a:gd name="connsiteY3" fmla="*/ 722471 h 945832"/>
                <a:gd name="connsiteX4" fmla="*/ 2221807 w 2350108"/>
                <a:gd name="connsiteY4" fmla="*/ 693992 h 945832"/>
                <a:gd name="connsiteX5" fmla="*/ 2206758 w 2350108"/>
                <a:gd name="connsiteY5" fmla="*/ 386620 h 945832"/>
                <a:gd name="connsiteX6" fmla="*/ 2319057 w 2350108"/>
                <a:gd name="connsiteY6" fmla="*/ 374142 h 945832"/>
                <a:gd name="connsiteX7" fmla="*/ 1042993 w 2350108"/>
                <a:gd name="connsiteY7" fmla="*/ 0 h 945832"/>
                <a:gd name="connsiteX8" fmla="*/ 16293 w 2350108"/>
                <a:gd name="connsiteY8" fmla="*/ 152114 h 94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0108" h="945832">
                  <a:moveTo>
                    <a:pt x="16293" y="152019"/>
                  </a:moveTo>
                  <a:cubicBezTo>
                    <a:pt x="16293" y="152019"/>
                    <a:pt x="-16949" y="437197"/>
                    <a:pt x="11531" y="513302"/>
                  </a:cubicBezTo>
                  <a:lnTo>
                    <a:pt x="1071473" y="945833"/>
                  </a:lnTo>
                  <a:lnTo>
                    <a:pt x="2350109" y="722471"/>
                  </a:lnTo>
                  <a:lnTo>
                    <a:pt x="2221807" y="693992"/>
                  </a:lnTo>
                  <a:lnTo>
                    <a:pt x="2206758" y="386620"/>
                  </a:lnTo>
                  <a:lnTo>
                    <a:pt x="2319057" y="374142"/>
                  </a:lnTo>
                  <a:lnTo>
                    <a:pt x="1042993" y="0"/>
                  </a:lnTo>
                  <a:lnTo>
                    <a:pt x="16293" y="152114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B19D955-96E3-EF85-94EB-3FC02100F0A8}"/>
                </a:ext>
              </a:extLst>
            </p:cNvPr>
            <p:cNvSpPr/>
            <p:nvPr/>
          </p:nvSpPr>
          <p:spPr>
            <a:xfrm>
              <a:off x="9977686" y="1695846"/>
              <a:ext cx="1039882" cy="438445"/>
            </a:xfrm>
            <a:custGeom>
              <a:avLst/>
              <a:gdLst>
                <a:gd name="connsiteX0" fmla="*/ 1186444 w 1195873"/>
                <a:gd name="connsiteY0" fmla="*/ 346 h 504218"/>
                <a:gd name="connsiteX1" fmla="*/ 50397 w 1195873"/>
                <a:gd name="connsiteY1" fmla="*/ 147698 h 504218"/>
                <a:gd name="connsiteX2" fmla="*/ 83639 w 1195873"/>
                <a:gd name="connsiteY2" fmla="*/ 504219 h 504218"/>
                <a:gd name="connsiteX3" fmla="*/ 1195873 w 1195873"/>
                <a:gd name="connsiteY3" fmla="*/ 323624 h 504218"/>
                <a:gd name="connsiteX4" fmla="*/ 1186348 w 1195873"/>
                <a:gd name="connsiteY4" fmla="*/ 441 h 50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873" h="504218">
                  <a:moveTo>
                    <a:pt x="1186444" y="346"/>
                  </a:moveTo>
                  <a:lnTo>
                    <a:pt x="50397" y="147698"/>
                  </a:lnTo>
                  <a:cubicBezTo>
                    <a:pt x="50397" y="147698"/>
                    <a:pt x="-82667" y="399634"/>
                    <a:pt x="83639" y="504219"/>
                  </a:cubicBezTo>
                  <a:lnTo>
                    <a:pt x="1195873" y="323624"/>
                  </a:lnTo>
                  <a:cubicBezTo>
                    <a:pt x="1195873" y="323624"/>
                    <a:pt x="1186348" y="-13846"/>
                    <a:pt x="1186348" y="44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AEF675-DE7A-C401-C44D-F72B631E3C50}"/>
              </a:ext>
            </a:extLst>
          </p:cNvPr>
          <p:cNvGrpSpPr/>
          <p:nvPr/>
        </p:nvGrpSpPr>
        <p:grpSpPr>
          <a:xfrm>
            <a:off x="10154774" y="5753852"/>
            <a:ext cx="1705199" cy="522039"/>
            <a:chOff x="9349468" y="1295610"/>
            <a:chExt cx="1471477" cy="45048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E24F2C-59F5-A47D-DCA8-94E53AD2B6DF}"/>
                </a:ext>
              </a:extLst>
            </p:cNvPr>
            <p:cNvSpPr/>
            <p:nvPr/>
          </p:nvSpPr>
          <p:spPr>
            <a:xfrm>
              <a:off x="9349468" y="1295610"/>
              <a:ext cx="1471477" cy="450486"/>
            </a:xfrm>
            <a:custGeom>
              <a:avLst/>
              <a:gdLst>
                <a:gd name="connsiteX0" fmla="*/ 0 w 1692211"/>
                <a:gd name="connsiteY0" fmla="*/ 109347 h 518064"/>
                <a:gd name="connsiteX1" fmla="*/ 0 w 1692211"/>
                <a:gd name="connsiteY1" fmla="*/ 385000 h 518064"/>
                <a:gd name="connsiteX2" fmla="*/ 1226344 w 1692211"/>
                <a:gd name="connsiteY2" fmla="*/ 518065 h 518064"/>
                <a:gd name="connsiteX3" fmla="*/ 1692212 w 1692211"/>
                <a:gd name="connsiteY3" fmla="*/ 370713 h 518064"/>
                <a:gd name="connsiteX4" fmla="*/ 1630394 w 1692211"/>
                <a:gd name="connsiteY4" fmla="*/ 346996 h 518064"/>
                <a:gd name="connsiteX5" fmla="*/ 1635157 w 1692211"/>
                <a:gd name="connsiteY5" fmla="*/ 123539 h 518064"/>
                <a:gd name="connsiteX6" fmla="*/ 1682687 w 1692211"/>
                <a:gd name="connsiteY6" fmla="*/ 104584 h 518064"/>
                <a:gd name="connsiteX7" fmla="*/ 537115 w 1692211"/>
                <a:gd name="connsiteY7" fmla="*/ 0 h 518064"/>
                <a:gd name="connsiteX8" fmla="*/ 0 w 1692211"/>
                <a:gd name="connsiteY8" fmla="*/ 109347 h 518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2211" h="518064">
                  <a:moveTo>
                    <a:pt x="0" y="109347"/>
                  </a:moveTo>
                  <a:lnTo>
                    <a:pt x="0" y="385000"/>
                  </a:lnTo>
                  <a:lnTo>
                    <a:pt x="1226344" y="518065"/>
                  </a:lnTo>
                  <a:lnTo>
                    <a:pt x="1692212" y="370713"/>
                  </a:lnTo>
                  <a:lnTo>
                    <a:pt x="1630394" y="346996"/>
                  </a:lnTo>
                  <a:lnTo>
                    <a:pt x="1635157" y="123539"/>
                  </a:lnTo>
                  <a:lnTo>
                    <a:pt x="1682687" y="104584"/>
                  </a:lnTo>
                  <a:lnTo>
                    <a:pt x="537115" y="0"/>
                  </a:lnTo>
                  <a:lnTo>
                    <a:pt x="0" y="10934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Georgia" panose="02040502050405020303" pitchFamily="18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93E84A-C9FD-1E25-8C42-36B6506A28AB}"/>
                </a:ext>
              </a:extLst>
            </p:cNvPr>
            <p:cNvSpPr/>
            <p:nvPr/>
          </p:nvSpPr>
          <p:spPr>
            <a:xfrm>
              <a:off x="10411705" y="1393757"/>
              <a:ext cx="380251" cy="327573"/>
            </a:xfrm>
            <a:custGeom>
              <a:avLst/>
              <a:gdLst>
                <a:gd name="connsiteX0" fmla="*/ 437293 w 437292"/>
                <a:gd name="connsiteY0" fmla="*/ 0 h 376713"/>
                <a:gd name="connsiteX1" fmla="*/ 0 w 437292"/>
                <a:gd name="connsiteY1" fmla="*/ 120015 h 376713"/>
                <a:gd name="connsiteX2" fmla="*/ 0 w 437292"/>
                <a:gd name="connsiteY2" fmla="*/ 348234 h 376713"/>
                <a:gd name="connsiteX3" fmla="*/ 0 w 437292"/>
                <a:gd name="connsiteY3" fmla="*/ 376714 h 376713"/>
                <a:gd name="connsiteX4" fmla="*/ 431197 w 437292"/>
                <a:gd name="connsiteY4" fmla="*/ 240125 h 376713"/>
                <a:gd name="connsiteX5" fmla="*/ 437293 w 437292"/>
                <a:gd name="connsiteY5" fmla="*/ 0 h 376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292" h="376713">
                  <a:moveTo>
                    <a:pt x="437293" y="0"/>
                  </a:moveTo>
                  <a:lnTo>
                    <a:pt x="0" y="120015"/>
                  </a:lnTo>
                  <a:lnTo>
                    <a:pt x="0" y="348234"/>
                  </a:lnTo>
                  <a:lnTo>
                    <a:pt x="0" y="376714"/>
                  </a:lnTo>
                  <a:lnTo>
                    <a:pt x="431197" y="240125"/>
                  </a:lnTo>
                  <a:lnTo>
                    <a:pt x="437293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eorgia" panose="02040502050405020303" pitchFamily="18" charset="0"/>
              </a:endParaRPr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49607E-8A6F-9657-0ED3-3675BC4E3D29}"/>
              </a:ext>
            </a:extLst>
          </p:cNvPr>
          <p:cNvSpPr/>
          <p:nvPr/>
        </p:nvSpPr>
        <p:spPr>
          <a:xfrm rot="5400000" flipH="1" flipV="1">
            <a:off x="10959752" y="5259767"/>
            <a:ext cx="176821" cy="1164992"/>
          </a:xfrm>
          <a:custGeom>
            <a:avLst/>
            <a:gdLst>
              <a:gd name="connsiteX0" fmla="*/ 592232 w 833311"/>
              <a:gd name="connsiteY0" fmla="*/ 770186 h 5490305"/>
              <a:gd name="connsiteX1" fmla="*/ 592232 w 833311"/>
              <a:gd name="connsiteY1" fmla="*/ 450057 h 5490305"/>
              <a:gd name="connsiteX2" fmla="*/ 588215 w 833311"/>
              <a:gd name="connsiteY2" fmla="*/ 78359 h 5490305"/>
              <a:gd name="connsiteX3" fmla="*/ 583527 w 833311"/>
              <a:gd name="connsiteY3" fmla="*/ 26790 h 5490305"/>
              <a:gd name="connsiteX4" fmla="*/ 600268 w 833311"/>
              <a:gd name="connsiteY4" fmla="*/ 26790 h 5490305"/>
              <a:gd name="connsiteX5" fmla="*/ 638439 w 833311"/>
              <a:gd name="connsiteY5" fmla="*/ 92423 h 5490305"/>
              <a:gd name="connsiteX6" fmla="*/ 725495 w 833311"/>
              <a:gd name="connsiteY6" fmla="*/ 612800 h 5490305"/>
              <a:gd name="connsiteX7" fmla="*/ 735539 w 833311"/>
              <a:gd name="connsiteY7" fmla="*/ 742058 h 5490305"/>
              <a:gd name="connsiteX8" fmla="*/ 738218 w 833311"/>
              <a:gd name="connsiteY8" fmla="*/ 770186 h 5490305"/>
              <a:gd name="connsiteX9" fmla="*/ 665225 w 833311"/>
              <a:gd name="connsiteY9" fmla="*/ 770186 h 5490305"/>
              <a:gd name="connsiteX10" fmla="*/ 377942 w 833311"/>
              <a:gd name="connsiteY10" fmla="*/ 796975 h 5490305"/>
              <a:gd name="connsiteX11" fmla="*/ 579509 w 833311"/>
              <a:gd name="connsiteY11" fmla="*/ 796975 h 5490305"/>
              <a:gd name="connsiteX12" fmla="*/ 781746 w 833311"/>
              <a:gd name="connsiteY12" fmla="*/ 796975 h 5490305"/>
              <a:gd name="connsiteX13" fmla="*/ 777058 w 833311"/>
              <a:gd name="connsiteY13" fmla="*/ 745406 h 5490305"/>
              <a:gd name="connsiteX14" fmla="*/ 651162 w 833311"/>
              <a:gd name="connsiteY14" fmla="*/ 44872 h 5490305"/>
              <a:gd name="connsiteX15" fmla="*/ 630403 w 833311"/>
              <a:gd name="connsiteY15" fmla="*/ 0 h 5490305"/>
              <a:gd name="connsiteX16" fmla="*/ 581518 w 833311"/>
              <a:gd name="connsiteY16" fmla="*/ 0 h 5490305"/>
              <a:gd name="connsiteX17" fmla="*/ 531963 w 833311"/>
              <a:gd name="connsiteY17" fmla="*/ 0 h 5490305"/>
              <a:gd name="connsiteX18" fmla="*/ 515891 w 833311"/>
              <a:gd name="connsiteY18" fmla="*/ 32147 h 5490305"/>
              <a:gd name="connsiteX19" fmla="*/ 391335 w 833311"/>
              <a:gd name="connsiteY19" fmla="*/ 673076 h 5490305"/>
              <a:gd name="connsiteX20" fmla="*/ 381290 w 833311"/>
              <a:gd name="connsiteY20" fmla="*/ 772195 h 5490305"/>
              <a:gd name="connsiteX21" fmla="*/ 418123 w 833311"/>
              <a:gd name="connsiteY21" fmla="*/ 3114927 h 5490305"/>
              <a:gd name="connsiteX22" fmla="*/ 418123 w 833311"/>
              <a:gd name="connsiteY22" fmla="*/ 2575797 h 5490305"/>
              <a:gd name="connsiteX23" fmla="*/ 448927 w 833311"/>
              <a:gd name="connsiteY23" fmla="*/ 1013995 h 5490305"/>
              <a:gd name="connsiteX24" fmla="*/ 469017 w 833311"/>
              <a:gd name="connsiteY24" fmla="*/ 934967 h 5490305"/>
              <a:gd name="connsiteX25" fmla="*/ 485089 w 833311"/>
              <a:gd name="connsiteY25" fmla="*/ 934967 h 5490305"/>
              <a:gd name="connsiteX26" fmla="*/ 483750 w 833311"/>
              <a:gd name="connsiteY26" fmla="*/ 2025282 h 5490305"/>
              <a:gd name="connsiteX27" fmla="*/ 481741 w 833311"/>
              <a:gd name="connsiteY27" fmla="*/ 3114927 h 5490305"/>
              <a:gd name="connsiteX28" fmla="*/ 450267 w 833311"/>
              <a:gd name="connsiteY28" fmla="*/ 3114927 h 5490305"/>
              <a:gd name="connsiteX29" fmla="*/ 833311 w 833311"/>
              <a:gd name="connsiteY29" fmla="*/ 3178551 h 5490305"/>
              <a:gd name="connsiteX30" fmla="*/ 833311 w 833311"/>
              <a:gd name="connsiteY30" fmla="*/ 2557715 h 5490305"/>
              <a:gd name="connsiteX31" fmla="*/ 791123 w 833311"/>
              <a:gd name="connsiteY31" fmla="*/ 951710 h 5490305"/>
              <a:gd name="connsiteX32" fmla="*/ 783087 w 833311"/>
              <a:gd name="connsiteY32" fmla="*/ 844554 h 5490305"/>
              <a:gd name="connsiteX33" fmla="*/ 581520 w 833311"/>
              <a:gd name="connsiteY33" fmla="*/ 842545 h 5490305"/>
              <a:gd name="connsiteX34" fmla="*/ 379952 w 833311"/>
              <a:gd name="connsiteY34" fmla="*/ 841205 h 5490305"/>
              <a:gd name="connsiteX35" fmla="*/ 375265 w 833311"/>
              <a:gd name="connsiteY35" fmla="*/ 886077 h 5490305"/>
              <a:gd name="connsiteX36" fmla="*/ 344460 w 833311"/>
              <a:gd name="connsiteY36" fmla="*/ 1417170 h 5490305"/>
              <a:gd name="connsiteX37" fmla="*/ 333076 w 833311"/>
              <a:gd name="connsiteY37" fmla="*/ 3173863 h 5490305"/>
              <a:gd name="connsiteX38" fmla="*/ 587547 w 833311"/>
              <a:gd name="connsiteY38" fmla="*/ 3177882 h 5490305"/>
              <a:gd name="connsiteX39" fmla="*/ 469686 w 833311"/>
              <a:gd name="connsiteY39" fmla="*/ 5070287 h 5490305"/>
              <a:gd name="connsiteX40" fmla="*/ 424819 w 833311"/>
              <a:gd name="connsiteY40" fmla="*/ 5034791 h 5490305"/>
              <a:gd name="connsiteX41" fmla="*/ 418122 w 833311"/>
              <a:gd name="connsiteY41" fmla="*/ 4145394 h 5490305"/>
              <a:gd name="connsiteX42" fmla="*/ 418122 w 833311"/>
              <a:gd name="connsiteY42" fmla="*/ 3275419 h 5490305"/>
              <a:gd name="connsiteX43" fmla="*/ 451605 w 833311"/>
              <a:gd name="connsiteY43" fmla="*/ 3275419 h 5490305"/>
              <a:gd name="connsiteX44" fmla="*/ 485088 w 833311"/>
              <a:gd name="connsiteY44" fmla="*/ 3275419 h 5490305"/>
              <a:gd name="connsiteX45" fmla="*/ 485088 w 833311"/>
              <a:gd name="connsiteY45" fmla="*/ 4172853 h 5490305"/>
              <a:gd name="connsiteX46" fmla="*/ 485088 w 833311"/>
              <a:gd name="connsiteY46" fmla="*/ 5070287 h 5490305"/>
              <a:gd name="connsiteX47" fmla="*/ 271389 w 833311"/>
              <a:gd name="connsiteY47" fmla="*/ 5076838 h 5490305"/>
              <a:gd name="connsiteX48" fmla="*/ 278086 w 833311"/>
              <a:gd name="connsiteY48" fmla="*/ 4917443 h 5490305"/>
              <a:gd name="connsiteX49" fmla="*/ 278086 w 833311"/>
              <a:gd name="connsiteY49" fmla="*/ 4757378 h 5490305"/>
              <a:gd name="connsiteX50" fmla="*/ 243264 w 833311"/>
              <a:gd name="connsiteY50" fmla="*/ 4769433 h 5490305"/>
              <a:gd name="connsiteX51" fmla="*/ 168262 w 833311"/>
              <a:gd name="connsiteY51" fmla="*/ 4774791 h 5490305"/>
              <a:gd name="connsiteX52" fmla="*/ 139467 w 833311"/>
              <a:gd name="connsiteY52" fmla="*/ 4364918 h 5490305"/>
              <a:gd name="connsiteX53" fmla="*/ 168262 w 833311"/>
              <a:gd name="connsiteY53" fmla="*/ 3658357 h 5490305"/>
              <a:gd name="connsiteX54" fmla="*/ 233888 w 833311"/>
              <a:gd name="connsiteY54" fmla="*/ 3637595 h 5490305"/>
              <a:gd name="connsiteX55" fmla="*/ 269380 w 833311"/>
              <a:gd name="connsiteY55" fmla="*/ 3591384 h 5490305"/>
              <a:gd name="connsiteX56" fmla="*/ 210450 w 833311"/>
              <a:gd name="connsiteY56" fmla="*/ 3490255 h 5490305"/>
              <a:gd name="connsiteX57" fmla="*/ 138127 w 833311"/>
              <a:gd name="connsiteY57" fmla="*/ 3523742 h 5490305"/>
              <a:gd name="connsiteX58" fmla="*/ 67813 w 833311"/>
              <a:gd name="connsiteY58" fmla="*/ 4062202 h 5490305"/>
              <a:gd name="connsiteX59" fmla="*/ 12231 w 833311"/>
              <a:gd name="connsiteY59" fmla="*/ 4862525 h 5490305"/>
              <a:gd name="connsiteX60" fmla="*/ 209111 w 833311"/>
              <a:gd name="connsiteY60" fmla="*/ 5048039 h 5490305"/>
              <a:gd name="connsiteX61" fmla="*/ 271389 w 833311"/>
              <a:gd name="connsiteY61" fmla="*/ 5076838 h 5490305"/>
              <a:gd name="connsiteX62" fmla="*/ 483027 w 833311"/>
              <a:gd name="connsiteY62" fmla="*/ 5169531 h 5490305"/>
              <a:gd name="connsiteX63" fmla="*/ 590894 w 833311"/>
              <a:gd name="connsiteY63" fmla="*/ 5168736 h 5490305"/>
              <a:gd name="connsiteX64" fmla="*/ 794471 w 833311"/>
              <a:gd name="connsiteY64" fmla="*/ 5167397 h 5490305"/>
              <a:gd name="connsiteX65" fmla="*/ 813891 w 833311"/>
              <a:gd name="connsiteY65" fmla="*/ 5145296 h 5490305"/>
              <a:gd name="connsiteX66" fmla="*/ 833311 w 833311"/>
              <a:gd name="connsiteY66" fmla="*/ 5123865 h 5490305"/>
              <a:gd name="connsiteX67" fmla="*/ 833311 w 833311"/>
              <a:gd name="connsiteY67" fmla="*/ 4169504 h 5490305"/>
              <a:gd name="connsiteX68" fmla="*/ 833311 w 833311"/>
              <a:gd name="connsiteY68" fmla="*/ 3215144 h 5490305"/>
              <a:gd name="connsiteX69" fmla="*/ 578841 w 833311"/>
              <a:gd name="connsiteY69" fmla="*/ 3215144 h 5490305"/>
              <a:gd name="connsiteX70" fmla="*/ 324370 w 833311"/>
              <a:gd name="connsiteY70" fmla="*/ 3215144 h 5490305"/>
              <a:gd name="connsiteX71" fmla="*/ 324370 w 833311"/>
              <a:gd name="connsiteY71" fmla="*/ 4159458 h 5490305"/>
              <a:gd name="connsiteX72" fmla="*/ 365219 w 833311"/>
              <a:gd name="connsiteY72" fmla="*/ 5159360 h 5490305"/>
              <a:gd name="connsiteX73" fmla="*/ 483027 w 833311"/>
              <a:gd name="connsiteY73" fmla="*/ 5169531 h 5490305"/>
              <a:gd name="connsiteX74" fmla="*/ 639776 w 833311"/>
              <a:gd name="connsiteY74" fmla="*/ 5463516 h 5490305"/>
              <a:gd name="connsiteX75" fmla="*/ 605623 w 833311"/>
              <a:gd name="connsiteY75" fmla="*/ 5452131 h 5490305"/>
              <a:gd name="connsiteX76" fmla="*/ 603614 w 833311"/>
              <a:gd name="connsiteY76" fmla="*/ 5337608 h 5490305"/>
              <a:gd name="connsiteX77" fmla="*/ 602275 w 833311"/>
              <a:gd name="connsiteY77" fmla="*/ 5235809 h 5490305"/>
              <a:gd name="connsiteX78" fmla="*/ 661205 w 833311"/>
              <a:gd name="connsiteY78" fmla="*/ 5235809 h 5490305"/>
              <a:gd name="connsiteX79" fmla="*/ 719465 w 833311"/>
              <a:gd name="connsiteY79" fmla="*/ 5235809 h 5490305"/>
              <a:gd name="connsiteX80" fmla="*/ 719465 w 833311"/>
              <a:gd name="connsiteY80" fmla="*/ 5319525 h 5490305"/>
              <a:gd name="connsiteX81" fmla="*/ 687321 w 833311"/>
              <a:gd name="connsiteY81" fmla="*/ 5456149 h 5490305"/>
              <a:gd name="connsiteX82" fmla="*/ 639776 w 833311"/>
              <a:gd name="connsiteY82" fmla="*/ 5463516 h 5490305"/>
              <a:gd name="connsiteX83" fmla="*/ 463655 w 833311"/>
              <a:gd name="connsiteY83" fmla="*/ 5490305 h 5490305"/>
              <a:gd name="connsiteX84" fmla="*/ 580176 w 833311"/>
              <a:gd name="connsiteY84" fmla="*/ 5490305 h 5490305"/>
              <a:gd name="connsiteX85" fmla="*/ 746251 w 833311"/>
              <a:gd name="connsiteY85" fmla="*/ 5319525 h 5490305"/>
              <a:gd name="connsiteX86" fmla="*/ 746251 w 833311"/>
              <a:gd name="connsiteY86" fmla="*/ 5215717 h 5490305"/>
              <a:gd name="connsiteX87" fmla="*/ 582185 w 833311"/>
              <a:gd name="connsiteY87" fmla="*/ 5215717 h 5490305"/>
              <a:gd name="connsiteX88" fmla="*/ 418118 w 833311"/>
              <a:gd name="connsiteY88" fmla="*/ 5215717 h 5490305"/>
              <a:gd name="connsiteX89" fmla="*/ 418118 w 833311"/>
              <a:gd name="connsiteY89" fmla="*/ 5330241 h 5490305"/>
              <a:gd name="connsiteX90" fmla="*/ 418118 w 833311"/>
              <a:gd name="connsiteY90" fmla="*/ 5444764 h 5490305"/>
              <a:gd name="connsiteX91" fmla="*/ 440887 w 833311"/>
              <a:gd name="connsiteY91" fmla="*/ 5467535 h 5490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833311" h="5490305">
                <a:moveTo>
                  <a:pt x="592232" y="770186"/>
                </a:moveTo>
                <a:lnTo>
                  <a:pt x="592232" y="450057"/>
                </a:lnTo>
                <a:cubicBezTo>
                  <a:pt x="592232" y="273249"/>
                  <a:pt x="590224" y="106487"/>
                  <a:pt x="588215" y="78359"/>
                </a:cubicBezTo>
                <a:lnTo>
                  <a:pt x="583527" y="26790"/>
                </a:lnTo>
                <a:lnTo>
                  <a:pt x="600268" y="26790"/>
                </a:lnTo>
                <a:cubicBezTo>
                  <a:pt x="615671" y="26790"/>
                  <a:pt x="619019" y="32817"/>
                  <a:pt x="638439" y="92423"/>
                </a:cubicBezTo>
                <a:cubicBezTo>
                  <a:pt x="681297" y="224359"/>
                  <a:pt x="709423" y="393130"/>
                  <a:pt x="725495" y="612800"/>
                </a:cubicBezTo>
                <a:cubicBezTo>
                  <a:pt x="730182" y="668388"/>
                  <a:pt x="734200" y="725984"/>
                  <a:pt x="735539" y="742058"/>
                </a:cubicBezTo>
                <a:lnTo>
                  <a:pt x="738218" y="770186"/>
                </a:lnTo>
                <a:lnTo>
                  <a:pt x="665225" y="770186"/>
                </a:lnTo>
                <a:close/>
                <a:moveTo>
                  <a:pt x="377942" y="796975"/>
                </a:moveTo>
                <a:lnTo>
                  <a:pt x="579509" y="796975"/>
                </a:lnTo>
                <a:lnTo>
                  <a:pt x="781746" y="796975"/>
                </a:lnTo>
                <a:lnTo>
                  <a:pt x="777058" y="745406"/>
                </a:lnTo>
                <a:cubicBezTo>
                  <a:pt x="749602" y="428626"/>
                  <a:pt x="699378" y="150689"/>
                  <a:pt x="651162" y="44872"/>
                </a:cubicBezTo>
                <a:lnTo>
                  <a:pt x="630403" y="0"/>
                </a:lnTo>
                <a:lnTo>
                  <a:pt x="581518" y="0"/>
                </a:lnTo>
                <a:lnTo>
                  <a:pt x="531963" y="0"/>
                </a:lnTo>
                <a:lnTo>
                  <a:pt x="515891" y="32147"/>
                </a:lnTo>
                <a:cubicBezTo>
                  <a:pt x="469015" y="125239"/>
                  <a:pt x="419461" y="380405"/>
                  <a:pt x="391335" y="673076"/>
                </a:cubicBezTo>
                <a:cubicBezTo>
                  <a:pt x="387317" y="713929"/>
                  <a:pt x="382629" y="758131"/>
                  <a:pt x="381290" y="772195"/>
                </a:cubicBezTo>
                <a:close/>
                <a:moveTo>
                  <a:pt x="418123" y="3114927"/>
                </a:moveTo>
                <a:lnTo>
                  <a:pt x="418123" y="2575797"/>
                </a:lnTo>
                <a:cubicBezTo>
                  <a:pt x="418123" y="1909419"/>
                  <a:pt x="428837" y="1385693"/>
                  <a:pt x="448927" y="1013995"/>
                </a:cubicBezTo>
                <a:cubicBezTo>
                  <a:pt x="453615" y="936307"/>
                  <a:pt x="453615" y="934967"/>
                  <a:pt x="469017" y="934967"/>
                </a:cubicBezTo>
                <a:lnTo>
                  <a:pt x="485089" y="934967"/>
                </a:lnTo>
                <a:lnTo>
                  <a:pt x="483750" y="2025282"/>
                </a:lnTo>
                <a:lnTo>
                  <a:pt x="481741" y="3114927"/>
                </a:lnTo>
                <a:lnTo>
                  <a:pt x="450267" y="3114927"/>
                </a:lnTo>
                <a:close/>
                <a:moveTo>
                  <a:pt x="833311" y="3178551"/>
                </a:moveTo>
                <a:lnTo>
                  <a:pt x="833311" y="2557715"/>
                </a:lnTo>
                <a:cubicBezTo>
                  <a:pt x="833311" y="1802933"/>
                  <a:pt x="821927" y="1371629"/>
                  <a:pt x="791123" y="951710"/>
                </a:cubicBezTo>
                <a:lnTo>
                  <a:pt x="783087" y="844554"/>
                </a:lnTo>
                <a:lnTo>
                  <a:pt x="581520" y="842545"/>
                </a:lnTo>
                <a:lnTo>
                  <a:pt x="379952" y="841205"/>
                </a:lnTo>
                <a:lnTo>
                  <a:pt x="375265" y="886077"/>
                </a:lnTo>
                <a:cubicBezTo>
                  <a:pt x="368568" y="964435"/>
                  <a:pt x="351827" y="1245720"/>
                  <a:pt x="344460" y="1417170"/>
                </a:cubicBezTo>
                <a:cubicBezTo>
                  <a:pt x="324371" y="1893346"/>
                  <a:pt x="315665" y="3167166"/>
                  <a:pt x="333076" y="3173863"/>
                </a:cubicBezTo>
                <a:cubicBezTo>
                  <a:pt x="337094" y="3175872"/>
                  <a:pt x="451606" y="3177882"/>
                  <a:pt x="587547" y="3177882"/>
                </a:cubicBezTo>
                <a:close/>
                <a:moveTo>
                  <a:pt x="469686" y="5070287"/>
                </a:moveTo>
                <a:cubicBezTo>
                  <a:pt x="448927" y="5070287"/>
                  <a:pt x="433525" y="5057562"/>
                  <a:pt x="424819" y="5034791"/>
                </a:cubicBezTo>
                <a:cubicBezTo>
                  <a:pt x="420131" y="5022066"/>
                  <a:pt x="418122" y="4734084"/>
                  <a:pt x="418122" y="4145394"/>
                </a:cubicBezTo>
                <a:lnTo>
                  <a:pt x="418122" y="3275419"/>
                </a:lnTo>
                <a:lnTo>
                  <a:pt x="451605" y="3275419"/>
                </a:lnTo>
                <a:lnTo>
                  <a:pt x="485088" y="3275419"/>
                </a:lnTo>
                <a:lnTo>
                  <a:pt x="485088" y="4172853"/>
                </a:lnTo>
                <a:lnTo>
                  <a:pt x="485088" y="5070287"/>
                </a:lnTo>
                <a:close/>
                <a:moveTo>
                  <a:pt x="271389" y="5076838"/>
                </a:moveTo>
                <a:cubicBezTo>
                  <a:pt x="275407" y="5076838"/>
                  <a:pt x="278086" y="5014553"/>
                  <a:pt x="278086" y="4917443"/>
                </a:cubicBezTo>
                <a:lnTo>
                  <a:pt x="278086" y="4757378"/>
                </a:lnTo>
                <a:lnTo>
                  <a:pt x="243264" y="4769433"/>
                </a:lnTo>
                <a:cubicBezTo>
                  <a:pt x="201075" y="4784167"/>
                  <a:pt x="190361" y="4784837"/>
                  <a:pt x="168262" y="4774791"/>
                </a:cubicBezTo>
                <a:cubicBezTo>
                  <a:pt x="136118" y="4760057"/>
                  <a:pt x="135449" y="4754029"/>
                  <a:pt x="139467" y="4364918"/>
                </a:cubicBezTo>
                <a:cubicBezTo>
                  <a:pt x="144154" y="3928926"/>
                  <a:pt x="154199" y="3681127"/>
                  <a:pt x="168262" y="3658357"/>
                </a:cubicBezTo>
                <a:cubicBezTo>
                  <a:pt x="181655" y="3637595"/>
                  <a:pt x="201075" y="3631568"/>
                  <a:pt x="233888" y="3637595"/>
                </a:cubicBezTo>
                <a:cubicBezTo>
                  <a:pt x="268041" y="3643623"/>
                  <a:pt x="272729" y="3637595"/>
                  <a:pt x="269380" y="3591384"/>
                </a:cubicBezTo>
                <a:cubicBezTo>
                  <a:pt x="266702" y="3551870"/>
                  <a:pt x="240585" y="3506998"/>
                  <a:pt x="210450" y="3490255"/>
                </a:cubicBezTo>
                <a:cubicBezTo>
                  <a:pt x="185673" y="3476191"/>
                  <a:pt x="156878" y="3489586"/>
                  <a:pt x="138127" y="3523742"/>
                </a:cubicBezTo>
                <a:cubicBezTo>
                  <a:pt x="120716" y="3553879"/>
                  <a:pt x="121386" y="3550531"/>
                  <a:pt x="67813" y="4062202"/>
                </a:cubicBezTo>
                <a:cubicBezTo>
                  <a:pt x="-7858" y="4778809"/>
                  <a:pt x="-9867" y="4807608"/>
                  <a:pt x="12231" y="4862525"/>
                </a:cubicBezTo>
                <a:cubicBezTo>
                  <a:pt x="41027" y="4932177"/>
                  <a:pt x="109332" y="4996470"/>
                  <a:pt x="209111" y="5048039"/>
                </a:cubicBezTo>
                <a:cubicBezTo>
                  <a:pt x="239915" y="5064113"/>
                  <a:pt x="268041" y="5076838"/>
                  <a:pt x="271389" y="5076838"/>
                </a:cubicBezTo>
                <a:close/>
                <a:moveTo>
                  <a:pt x="483027" y="5169531"/>
                </a:moveTo>
                <a:cubicBezTo>
                  <a:pt x="510996" y="5169531"/>
                  <a:pt x="546195" y="5169238"/>
                  <a:pt x="590894" y="5168736"/>
                </a:cubicBezTo>
                <a:lnTo>
                  <a:pt x="794471" y="5167397"/>
                </a:lnTo>
                <a:lnTo>
                  <a:pt x="813891" y="5145296"/>
                </a:lnTo>
                <a:lnTo>
                  <a:pt x="833311" y="5123865"/>
                </a:lnTo>
                <a:lnTo>
                  <a:pt x="833311" y="4169504"/>
                </a:lnTo>
                <a:lnTo>
                  <a:pt x="833311" y="3215144"/>
                </a:lnTo>
                <a:lnTo>
                  <a:pt x="578841" y="3215144"/>
                </a:lnTo>
                <a:lnTo>
                  <a:pt x="324370" y="3215144"/>
                </a:lnTo>
                <a:lnTo>
                  <a:pt x="324370" y="4159458"/>
                </a:lnTo>
                <a:cubicBezTo>
                  <a:pt x="324370" y="5197535"/>
                  <a:pt x="321692" y="5137929"/>
                  <a:pt x="365219" y="5159360"/>
                </a:cubicBezTo>
                <a:cubicBezTo>
                  <a:pt x="380286" y="5166894"/>
                  <a:pt x="399121" y="5169532"/>
                  <a:pt x="483027" y="5169531"/>
                </a:cubicBezTo>
                <a:close/>
                <a:moveTo>
                  <a:pt x="639776" y="5463516"/>
                </a:moveTo>
                <a:cubicBezTo>
                  <a:pt x="611650" y="5463516"/>
                  <a:pt x="605623" y="5461507"/>
                  <a:pt x="605623" y="5452131"/>
                </a:cubicBezTo>
                <a:cubicBezTo>
                  <a:pt x="605623" y="5445434"/>
                  <a:pt x="604953" y="5393865"/>
                  <a:pt x="603614" y="5337608"/>
                </a:cubicBezTo>
                <a:lnTo>
                  <a:pt x="602275" y="5235809"/>
                </a:lnTo>
                <a:lnTo>
                  <a:pt x="661205" y="5235809"/>
                </a:lnTo>
                <a:lnTo>
                  <a:pt x="719465" y="5235809"/>
                </a:lnTo>
                <a:lnTo>
                  <a:pt x="719465" y="5319525"/>
                </a:lnTo>
                <a:cubicBezTo>
                  <a:pt x="719465" y="5409938"/>
                  <a:pt x="711429" y="5443425"/>
                  <a:pt x="687321" y="5456149"/>
                </a:cubicBezTo>
                <a:cubicBezTo>
                  <a:pt x="679285" y="5460168"/>
                  <a:pt x="658526" y="5463516"/>
                  <a:pt x="639776" y="5463516"/>
                </a:cubicBezTo>
                <a:close/>
                <a:moveTo>
                  <a:pt x="463655" y="5490305"/>
                </a:moveTo>
                <a:lnTo>
                  <a:pt x="580176" y="5490305"/>
                </a:lnTo>
                <a:cubicBezTo>
                  <a:pt x="744912" y="5490305"/>
                  <a:pt x="746251" y="5488966"/>
                  <a:pt x="746251" y="5319525"/>
                </a:cubicBezTo>
                <a:lnTo>
                  <a:pt x="746251" y="5215717"/>
                </a:lnTo>
                <a:lnTo>
                  <a:pt x="582185" y="5215717"/>
                </a:lnTo>
                <a:lnTo>
                  <a:pt x="418118" y="5215717"/>
                </a:lnTo>
                <a:lnTo>
                  <a:pt x="418118" y="5330241"/>
                </a:lnTo>
                <a:lnTo>
                  <a:pt x="418118" y="5444764"/>
                </a:lnTo>
                <a:lnTo>
                  <a:pt x="440887" y="5467535"/>
                </a:lnTo>
                <a:close/>
              </a:path>
            </a:pathLst>
          </a:custGeom>
          <a:solidFill>
            <a:schemeClr val="accent6"/>
          </a:solidFill>
          <a:ln w="670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9E2B1-35D6-483B-9A92-86A2A784F861}"/>
              </a:ext>
            </a:extLst>
          </p:cNvPr>
          <p:cNvSpPr txBox="1"/>
          <p:nvPr/>
        </p:nvSpPr>
        <p:spPr>
          <a:xfrm>
            <a:off x="1380565" y="295835"/>
            <a:ext cx="4648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Georgia" panose="02040502050405020303" pitchFamily="18" charset="0"/>
              </a:rPr>
              <a:t>RECOMMENDATIONS</a:t>
            </a:r>
            <a:endParaRPr lang="en-IN" sz="2800" dirty="0">
              <a:solidFill>
                <a:schemeClr val="bg1"/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22AE248-0BE4-4514-A5E1-224C783A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535" y="1190915"/>
            <a:ext cx="10148820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1.Focus Marketing on Best-Sellers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             Double down ad spend and social promotions on the top-performing 10% of books.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2.Launch a Loyalty/Rewards Program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             Encourage repeat purchases through reward points or exclusive early-access deals.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3.Personalized Email Campaigns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             Use common email domains to create tailored campaigns with special offers or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4.Seasonal Promotions Strategy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             Create annual marketing plans around peak sales months (e.g., discounts, gift packs in Nov–Dec).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5.Optimize Inventory Management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             Replace or liquidate unsold high-value books and reinvest in high-demand titles.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6.Genre Expansion Strategy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             Consider reducing low-performing genres and investing in rising-interest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7.Customer Segmentation &amp; Retargeting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             Segment customers into high, medium, and low spenders; retarget high-potential ones with exclusive offers.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8.Introduce Pre-Order &amp; Wishlist Feature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             Allow customers to express interest in upcoming books to help forecast demand better.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9.Improve Discoverability for Low-Selling Books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             Use homepage recommendations, bundled discounts, and genre filters to promote lesser-known books.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10.Run Targeted Campaigns for Older Books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             Create flash sales or "classics corner" promotions to move older inventory.</a:t>
            </a:r>
          </a:p>
        </p:txBody>
      </p:sp>
    </p:spTree>
    <p:extLst>
      <p:ext uri="{BB962C8B-B14F-4D97-AF65-F5344CB8AC3E}">
        <p14:creationId xmlns:p14="http://schemas.microsoft.com/office/powerpoint/2010/main" val="420858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9BA5152-1C6C-4B2A-ADB7-52D333166C89}"/>
              </a:ext>
            </a:extLst>
          </p:cNvPr>
          <p:cNvSpPr txBox="1"/>
          <p:nvPr/>
        </p:nvSpPr>
        <p:spPr>
          <a:xfrm>
            <a:off x="1622612" y="331694"/>
            <a:ext cx="4648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Georgia" panose="02040502050405020303" pitchFamily="18" charset="0"/>
              </a:rPr>
              <a:t>SQL Queries</a:t>
            </a:r>
            <a:endParaRPr lang="en-IN" sz="3200" dirty="0">
              <a:solidFill>
                <a:schemeClr val="bg1"/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D944E6E-88B2-4FDF-BC39-B6FCCD08A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85" y="3137647"/>
            <a:ext cx="5790224" cy="36047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A89F6A1-B98F-47ED-AA76-FAAA44EFD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992" y="3137647"/>
            <a:ext cx="5683222" cy="36047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25080D3-1FC3-4A11-BCCB-56F7D37A8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814" y="115645"/>
            <a:ext cx="5683222" cy="28725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32DC2B0-7253-47FF-A35F-63B81FFBBE39}"/>
              </a:ext>
            </a:extLst>
          </p:cNvPr>
          <p:cNvSpPr txBox="1"/>
          <p:nvPr/>
        </p:nvSpPr>
        <p:spPr>
          <a:xfrm>
            <a:off x="717176" y="1494710"/>
            <a:ext cx="4204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These are the three tables that I am using for the project . Tables are books, customers, orders </a:t>
            </a:r>
          </a:p>
        </p:txBody>
      </p:sp>
    </p:spTree>
    <p:extLst>
      <p:ext uri="{BB962C8B-B14F-4D97-AF65-F5344CB8AC3E}">
        <p14:creationId xmlns:p14="http://schemas.microsoft.com/office/powerpoint/2010/main" val="347103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9BA5152-1C6C-4B2A-ADB7-52D333166C89}"/>
              </a:ext>
            </a:extLst>
          </p:cNvPr>
          <p:cNvSpPr txBox="1"/>
          <p:nvPr/>
        </p:nvSpPr>
        <p:spPr>
          <a:xfrm>
            <a:off x="1622612" y="331694"/>
            <a:ext cx="4648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Georgia" panose="02040502050405020303" pitchFamily="18" charset="0"/>
              </a:rPr>
              <a:t>SQL Queries</a:t>
            </a:r>
            <a:endParaRPr lang="en-IN" sz="3200" dirty="0">
              <a:solidFill>
                <a:schemeClr val="bg1"/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44BDC-3809-48C0-B069-D4CC3074D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141" y="1272989"/>
            <a:ext cx="6849460" cy="50112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650243-8340-4B0C-A057-51D3FF3E1AC4}"/>
              </a:ext>
            </a:extLst>
          </p:cNvPr>
          <p:cNvSpPr txBox="1"/>
          <p:nvPr/>
        </p:nvSpPr>
        <p:spPr>
          <a:xfrm>
            <a:off x="995083" y="1674620"/>
            <a:ext cx="1775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Top Selling Books</a:t>
            </a:r>
            <a:r>
              <a:rPr lang="en-IN" sz="2800" dirty="0">
                <a:solidFill>
                  <a:schemeClr val="bg1"/>
                </a:solidFill>
              </a:rPr>
              <a:t>:</a:t>
            </a:r>
            <a:endParaRPr lang="en-IN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844067"/>
      </p:ext>
    </p:extLst>
  </p:cSld>
  <p:clrMapOvr>
    <a:masterClrMapping/>
  </p:clrMapOvr>
</p:sld>
</file>

<file path=ppt/theme/theme1.xml><?xml version="1.0" encoding="utf-8"?>
<a:theme xmlns:a="http://schemas.openxmlformats.org/drawingml/2006/main" name="Collidu_Theme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AB4A9"/>
      </a:accent1>
      <a:accent2>
        <a:srgbClr val="559589"/>
      </a:accent2>
      <a:accent3>
        <a:srgbClr val="4C867B"/>
      </a:accent3>
      <a:accent4>
        <a:srgbClr val="43766C"/>
      </a:accent4>
      <a:accent5>
        <a:srgbClr val="3A645B"/>
      </a:accent5>
      <a:accent6>
        <a:srgbClr val="284843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ketchbubble_MC9_Theme" id="{F37AE924-BF99-4450-8508-C293C06DBBB5}" vid="{4C9A7B21-718F-444C-A60F-512760B829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EBD2B6ED1EFB4E9C71AE4EB76E0986" ma:contentTypeVersion="2" ma:contentTypeDescription="Create a new document." ma:contentTypeScope="" ma:versionID="375eaf2b0c99e93cf369d5cbf2fccd4d">
  <xsd:schema xmlns:xsd="http://www.w3.org/2001/XMLSchema" xmlns:xs="http://www.w3.org/2001/XMLSchema" xmlns:p="http://schemas.microsoft.com/office/2006/metadata/properties" xmlns:ns3="e941c79a-2ea5-46b7-a623-185f2e7c0ed1" targetNamespace="http://schemas.microsoft.com/office/2006/metadata/properties" ma:root="true" ma:fieldsID="83fc49868cd0127b036a6f5e6c702deb" ns3:_="">
    <xsd:import namespace="e941c79a-2ea5-46b7-a623-185f2e7c0ed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1c79a-2ea5-46b7-a623-185f2e7c0e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C89628-06E4-4A90-BE90-3AEC73E43022}">
  <ds:schemaRefs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e941c79a-2ea5-46b7-a623-185f2e7c0ed1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F02A31F-1F1F-484A-AB04-90D4D66949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41c79a-2ea5-46b7-a623-185f2e7c0e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A46529-8045-4E2D-9D79-3F901BA59B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3091</TotalTime>
  <Words>772</Words>
  <Application>Microsoft Office PowerPoint</Application>
  <PresentationFormat>Widescreen</PresentationFormat>
  <Paragraphs>109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Playfair Display Black</vt:lpstr>
      <vt:lpstr>Copperplate Gothic Bold</vt:lpstr>
      <vt:lpstr>Playfair Display Medium</vt:lpstr>
      <vt:lpstr>Calibri</vt:lpstr>
      <vt:lpstr>Georgia</vt:lpstr>
      <vt:lpstr>Collidu_Theme</vt:lpstr>
      <vt:lpstr>PowerPoint Presentation</vt:lpstr>
      <vt:lpstr>PowerPoint Presentation</vt:lpstr>
      <vt:lpstr>          POWER OF BOOKS</vt:lpstr>
      <vt:lpstr>         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Arora</dc:creator>
  <cp:lastModifiedBy>manoj ss</cp:lastModifiedBy>
  <cp:revision>293</cp:revision>
  <dcterms:created xsi:type="dcterms:W3CDTF">2022-10-04T03:43:05Z</dcterms:created>
  <dcterms:modified xsi:type="dcterms:W3CDTF">2025-06-21T14:11:36Z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0x01010045EBD2B6ED1EFB4E9C71AE4EB76E0986</vt:lpwstr>
  </property>
</Properties>
</file>