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0.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8"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0.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8600" y="444240"/>
            <a:ext cx="7722720" cy="2430360"/>
          </a:xfrm>
          <a:prstGeom prst="rect">
            <a:avLst/>
          </a:prstGeom>
          <a:noFill/>
          <a:ln w="0">
            <a:noFill/>
          </a:ln>
        </p:spPr>
        <p:txBody>
          <a:bodyPr lIns="91440" rIns="91440" tIns="91440" bIns="91440" anchor="b">
            <a:noAutofit/>
          </a:bodyPr>
          <a:p>
            <a:pPr indent="0">
              <a:buNone/>
            </a:pPr>
            <a:r>
              <a:rPr b="0" lang="fr-FR" sz="7700" strike="noStrike" u="none">
                <a:solidFill>
                  <a:schemeClr val="dk1"/>
                </a:solidFill>
                <a:effectLst/>
                <a:uFillTx/>
                <a:latin typeface="Arial"/>
              </a:rPr>
              <a:t>Click to edit the title text format</a:t>
            </a:r>
            <a:endParaRPr b="0" lang="fr-FR" sz="7700" strike="noStrike" u="none">
              <a:solidFill>
                <a:schemeClr val="dk1"/>
              </a:solidFill>
              <a:effectLst/>
              <a:uFillTx/>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bg>
      <p:bgPr>
        <a:solidFill>
          <a:schemeClr val="lt1"/>
        </a:solidFill>
      </p:bgPr>
    </p:bg>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bg>
      <p:bgPr>
        <a:solidFill>
          <a:schemeClr val="lt1"/>
        </a:solidFill>
      </p:bgPr>
    </p:bg>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rIns="91440" tIns="91440" bIns="91440" anchor="b">
            <a:noAutofit/>
          </a:bodyPr>
          <a:p>
            <a:pPr indent="0">
              <a:buNone/>
            </a:pPr>
            <a:r>
              <a:rPr b="0" lang="fr-FR" sz="5200" strike="noStrike" u="none">
                <a:solidFill>
                  <a:schemeClr val="dk1"/>
                </a:solidFill>
                <a:effectLst/>
                <a:uFillTx/>
                <a:latin typeface="Arial"/>
              </a:rPr>
              <a:t>Click to edit the title text format</a:t>
            </a:r>
            <a:endParaRPr b="0" lang="fr-FR" sz="5200" strike="noStrike" u="none">
              <a:solidFill>
                <a:schemeClr val="dk1"/>
              </a:solidFill>
              <a:effectLst/>
              <a:uFillTx/>
              <a:latin typeface="Arial"/>
            </a:endParaRP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rIns="91440" tIns="91440" bIns="91440" anchor="b">
            <a:noAutofit/>
          </a:bodyPr>
          <a:p>
            <a:pPr indent="0" algn="r">
              <a:lnSpc>
                <a:spcPct val="100000"/>
              </a:lnSpc>
              <a:buNone/>
            </a:pPr>
            <a:r>
              <a:rPr b="1" lang="fr-FR" sz="6000" strike="noStrike" u="none">
                <a:solidFill>
                  <a:schemeClr val="accent1"/>
                </a:solidFill>
                <a:effectLst/>
                <a:uFillTx/>
                <a:latin typeface="Space Grotesk"/>
                <a:ea typeface="Space Grotesk"/>
              </a:rPr>
              <a:t>xx%</a:t>
            </a:r>
            <a:endParaRPr b="0" lang="fr-FR" sz="6000" strike="noStrike" u="none">
              <a:solidFill>
                <a:schemeClr val="dk1"/>
              </a:solidFill>
              <a:effectLst/>
              <a:uFillTx/>
              <a:latin typeface="Arial"/>
            </a:endParaRPr>
          </a:p>
        </p:txBody>
      </p:sp>
      <p:sp>
        <p:nvSpPr>
          <p:cNvPr id="2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4"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6"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rIns="90000" tIns="45000" bIns="45000" anchor="t">
            <a:normAutofit fontScale="775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476352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768680" y="1307160"/>
            <a:ext cx="560664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135520" y="1441800"/>
            <a:ext cx="4872600" cy="11869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2" name="PlaceHolder 2"/>
          <p:cNvSpPr>
            <a:spLocks noGrp="1"/>
          </p:cNvSpPr>
          <p:nvPr>
            <p:ph type="title"/>
          </p:nvPr>
        </p:nvSpPr>
        <p:spPr>
          <a:xfrm>
            <a:off x="720000" y="4014360"/>
            <a:ext cx="7703640" cy="572400"/>
          </a:xfrm>
          <a:prstGeom prst="rect">
            <a:avLst/>
          </a:prstGeom>
          <a:solidFill>
            <a:schemeClr val="lt1"/>
          </a:solid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rIns="91440" tIns="91440" bIns="91440" anchor="b">
            <a:noAutofit/>
          </a:bodyPr>
          <a:p>
            <a:pPr indent="0">
              <a:lnSpc>
                <a:spcPct val="100000"/>
              </a:lnSpc>
              <a:buNone/>
            </a:pPr>
            <a:r>
              <a:rPr b="1" lang="fr-FR" sz="7400" strike="noStrike" u="none">
                <a:solidFill>
                  <a:schemeClr val="accent1"/>
                </a:solidFill>
                <a:effectLst/>
                <a:uFillTx/>
                <a:latin typeface="Space Grotesk"/>
                <a:ea typeface="Space Grotesk"/>
              </a:rPr>
              <a:t>xx%</a:t>
            </a:r>
            <a:endParaRPr b="0" lang="fr-FR" sz="74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33" name="Google Shape;94;p23"/>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4"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35" name="Google Shape;97;p24"/>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6"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37"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chemeClr val="lt1"/>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rIns="90000" tIns="45000" bIns="45000" anchor="t">
            <a:normAutofit fontScale="625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rIns="91440" tIns="91440" bIns="91440" anchor="b">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chemeClr val="lt1"/>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rIns="91440" tIns="91440" bIns="91440" anchor="b">
            <a:noAutofit/>
          </a:bodyPr>
          <a:p>
            <a:pPr indent="0">
              <a:buNone/>
            </a:pPr>
            <a:r>
              <a:rPr b="0" lang="fr-FR" sz="7200" strike="noStrike" u="none">
                <a:solidFill>
                  <a:schemeClr val="dk1"/>
                </a:solidFill>
                <a:effectLst/>
                <a:uFillTx/>
                <a:latin typeface="Arial"/>
              </a:rPr>
              <a:t>Click to edit the title text format</a:t>
            </a:r>
            <a:endParaRPr b="0" lang="fr-FR" sz="7200" strike="noStrike" u="none">
              <a:solidFill>
                <a:schemeClr val="dk1"/>
              </a:solidFill>
              <a:effectLst/>
              <a:uFillTx/>
              <a:latin typeface="Arial"/>
            </a:endParaRPr>
          </a:p>
        </p:txBody>
      </p:sp>
      <p:sp>
        <p:nvSpPr>
          <p:cNvPr id="19" name="Google Shape;86;p18"/>
          <p:cNvSpPr/>
          <p:nvPr/>
        </p:nvSpPr>
        <p:spPr>
          <a:xfrm>
            <a:off x="6732360" y="3519720"/>
            <a:ext cx="2182680" cy="79992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1" lang="en" sz="1000" strike="noStrike" u="none">
                <a:solidFill>
                  <a:schemeClr val="dk1"/>
                </a:solidFill>
                <a:effectLst/>
                <a:uFillTx/>
                <a:latin typeface="Hind"/>
                <a:ea typeface="Hind"/>
              </a:rPr>
              <a:t>CREDITS:</a:t>
            </a:r>
            <a:r>
              <a:rPr b="0" lang="en" sz="1000" strike="noStrike" u="none">
                <a:solidFill>
                  <a:schemeClr val="dk1"/>
                </a:solidFill>
                <a:effectLst/>
                <a:uFillTx/>
                <a:latin typeface="Hind"/>
                <a:ea typeface="Hind"/>
              </a:rPr>
              <a:t> This presentation template was created by </a:t>
            </a:r>
            <a:r>
              <a:rPr b="1" lang="en" sz="1000" strike="noStrike" u="sng">
                <a:solidFill>
                  <a:schemeClr val="dk1"/>
                </a:solidFill>
                <a:effectLst/>
                <a:uFillTx/>
                <a:latin typeface="Hind"/>
                <a:ea typeface="Hind"/>
                <a:hlinkClick r:id="rId2"/>
              </a:rPr>
              <a:t>Slidesgo</a:t>
            </a:r>
            <a:r>
              <a:rPr b="0" lang="en" sz="1000" strike="noStrike" u="none">
                <a:solidFill>
                  <a:schemeClr val="dk1"/>
                </a:solidFill>
                <a:effectLst/>
                <a:uFillTx/>
                <a:latin typeface="Hind"/>
                <a:ea typeface="Hind"/>
              </a:rPr>
              <a:t>, and includes icons, infographics &amp; images by </a:t>
            </a:r>
            <a:r>
              <a:rPr b="1" lang="en" sz="1000" strike="noStrike" u="sng">
                <a:solidFill>
                  <a:schemeClr val="dk1"/>
                </a:solidFill>
                <a:effectLst/>
                <a:uFillTx/>
                <a:latin typeface="Hind"/>
                <a:ea typeface="Hind"/>
                <a:hlinkClick r:id="rId3"/>
              </a:rPr>
              <a:t>Freepik</a:t>
            </a:r>
            <a:r>
              <a:rPr b="0" lang="en" sz="1000" strike="noStrike" u="sng">
                <a:solidFill>
                  <a:schemeClr val="dk1"/>
                </a:solidFill>
                <a:effectLst/>
                <a:uFillTx/>
                <a:latin typeface="Hind"/>
                <a:ea typeface="Hind"/>
              </a:rPr>
              <a:t> </a:t>
            </a:r>
            <a:endParaRPr b="0" lang="en-US" sz="1000" strike="noStrike" u="none">
              <a:solidFill>
                <a:srgbClr val="ffffff"/>
              </a:solidFill>
              <a:effectLst/>
              <a:uFillTx/>
              <a:latin typeface="OpenSymbo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
</Relationships>
</file>

<file path=ppt/slideMasters/_rels/slideMaster20.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2"/>
    <p:sldLayoutId id="2147483670" r:id="rId3"/>
    <p:sldLayoutId id="214748367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447840"/>
            <a:ext cx="7724520" cy="24285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1" lang="fr-FR" sz="7700" strike="noStrike" u="none">
                <a:solidFill>
                  <a:schemeClr val="dk1"/>
                </a:solidFill>
                <a:effectLst/>
                <a:uFillTx/>
                <a:latin typeface="Space Grotesk"/>
                <a:ea typeface="Space Grotesk"/>
              </a:rPr>
              <a:t>Supervised Learning 101</a:t>
            </a:r>
            <a:endParaRPr b="0" lang="fr-FR" sz="7700" strike="noStrike" u="none">
              <a:solidFill>
                <a:schemeClr val="dk1"/>
              </a:solidFill>
              <a:effectLst/>
              <a:uFillTx/>
              <a:latin typeface="Arial"/>
            </a:endParaRPr>
          </a:p>
        </p:txBody>
      </p:sp>
      <p:sp>
        <p:nvSpPr>
          <p:cNvPr id="39" name="PlaceHolder 2"/>
          <p:cNvSpPr>
            <a:spLocks noGrp="1"/>
          </p:cNvSpPr>
          <p:nvPr>
            <p:ph type="subTitle"/>
          </p:nvPr>
        </p:nvSpPr>
        <p:spPr>
          <a:xfrm>
            <a:off x="2676600" y="3009960"/>
            <a:ext cx="6238440" cy="828360"/>
          </a:xfrm>
          <a:prstGeom prst="rect">
            <a:avLst/>
          </a:prstGeom>
          <a:noFill/>
          <a:ln w="0">
            <a:noFill/>
          </a:ln>
        </p:spPr>
        <p:txBody>
          <a:bodyPr lIns="91440" rIns="91440" tIns="91440" bIns="91440" anchor="b">
            <a:normAutofit/>
          </a:bodyPr>
          <a:p>
            <a:pPr indent="0" algn="r">
              <a:lnSpc>
                <a:spcPct val="100000"/>
              </a:lnSpc>
              <a:buNone/>
              <a:tabLst>
                <a:tab algn="l" pos="0"/>
              </a:tabLst>
            </a:pPr>
            <a:r>
              <a:rPr b="0" lang="en-US" sz="1600" strike="noStrike" u="none">
                <a:solidFill>
                  <a:schemeClr val="dk1"/>
                </a:solidFill>
                <a:effectLst/>
                <a:uFillTx/>
                <a:latin typeface="Hind"/>
                <a:ea typeface="Hind"/>
              </a:rPr>
              <a:t>Learn the Basics of Supervised Learning in a Fun Way!</a:t>
            </a:r>
            <a:endParaRPr b="0" lang="en-US" sz="1600" strike="noStrike" u="none">
              <a:solidFill>
                <a:srgbClr val="ffffff"/>
              </a:solidFill>
              <a:effectLst/>
              <a:uFillTx/>
              <a:latin typeface="OpenSymbol"/>
            </a:endParaRPr>
          </a:p>
        </p:txBody>
      </p:sp>
      <p:sp>
        <p:nvSpPr>
          <p:cNvPr id="40" name="Google Shape;106;p25"/>
          <p:cNvSpPr/>
          <p:nvPr/>
        </p:nvSpPr>
        <p:spPr>
          <a:xfrm>
            <a:off x="8182080" y="228600"/>
            <a:ext cx="732960" cy="37116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1" lang="en" sz="1200" strike="noStrike" u="none">
                <a:solidFill>
                  <a:schemeClr val="dk1"/>
                </a:solidFill>
                <a:effectLst/>
                <a:uFillTx/>
                <a:latin typeface="Arial"/>
              </a:rPr>
              <a:t>Your Logo</a:t>
            </a:r>
            <a:endParaRPr b="0" lang="en-US" sz="1200" strike="noStrike" u="none">
              <a:solidFill>
                <a:srgbClr val="ffffff"/>
              </a:solidFill>
              <a:effectLst/>
              <a:uFillTx/>
              <a:latin typeface="OpenSymbol"/>
            </a:endParaRPr>
          </a:p>
        </p:txBody>
      </p:sp>
      <p:sp>
        <p:nvSpPr>
          <p:cNvPr id="41" name="Google Shape;107;p25"/>
          <p:cNvSpPr/>
          <p:nvPr/>
        </p:nvSpPr>
        <p:spPr>
          <a:xfrm rot="16200000">
            <a:off x="-304560" y="3972240"/>
            <a:ext cx="828360" cy="12348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800" strike="noStrike" u="none">
                <a:solidFill>
                  <a:schemeClr val="dk1"/>
                </a:solidFill>
                <a:effectLst/>
                <a:uFillTx/>
                <a:latin typeface="Arial"/>
              </a:rPr>
              <a:t>MM/DD/20XX</a:t>
            </a:r>
            <a:endParaRPr b="0" lang="en-US" sz="800" strike="noStrike" u="none">
              <a:solidFill>
                <a:srgbClr val="ffffff"/>
              </a:solidFill>
              <a:effectLst/>
              <a:uFillTx/>
              <a:latin typeface="OpenSymbol"/>
            </a:endParaRPr>
          </a:p>
        </p:txBody>
      </p:sp>
      <p:cxnSp>
        <p:nvCxnSpPr>
          <p:cNvPr id="42" name="Google Shape;108;p25"/>
          <p:cNvCxnSpPr/>
          <p:nvPr/>
        </p:nvCxnSpPr>
        <p:spPr>
          <a:xfrm>
            <a:off x="114120" y="4451760"/>
            <a:ext cx="360" cy="749160"/>
          </a:xfrm>
          <a:prstGeom prst="straightConnector1">
            <a:avLst/>
          </a:prstGeom>
          <a:ln w="9525">
            <a:solidFill>
              <a:srgbClr val="ffffff"/>
            </a:solidFill>
            <a:round/>
          </a:ln>
        </p:spPr>
      </p:cxnSp>
      <p:cxnSp>
        <p:nvCxnSpPr>
          <p:cNvPr id="43" name="Google Shape;109;p25"/>
          <p:cNvCxnSpPr/>
          <p:nvPr/>
        </p:nvCxnSpPr>
        <p:spPr>
          <a:xfrm>
            <a:off x="5219280" y="3838320"/>
            <a:ext cx="369648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666720"/>
            <a:ext cx="5619240" cy="1294920"/>
          </a:xfrm>
          <a:prstGeom prst="rect">
            <a:avLst/>
          </a:prstGeom>
          <a:noFill/>
          <a:ln w="0">
            <a:noFill/>
          </a:ln>
        </p:spPr>
        <p:txBody>
          <a:bodyPr lIns="91440" rIns="91440" tIns="91440" bIns="91440" anchor="b">
            <a:normAutofit/>
          </a:bodyPr>
          <a:p>
            <a:pPr indent="0">
              <a:lnSpc>
                <a:spcPct val="100000"/>
              </a:lnSpc>
              <a:buNone/>
              <a:tabLst>
                <a:tab algn="l" pos="0"/>
              </a:tabLst>
            </a:pPr>
            <a:r>
              <a:rPr b="1" lang="fr-FR" sz="7200" strike="noStrike" u="none">
                <a:solidFill>
                  <a:schemeClr val="dk1"/>
                </a:solidFill>
                <a:effectLst/>
                <a:uFillTx/>
                <a:latin typeface="Space Grotesk"/>
                <a:ea typeface="Space Grotesk"/>
              </a:rPr>
              <a:t>Thank you!</a:t>
            </a:r>
            <a:endParaRPr b="0" lang="fr-FR" sz="7200" strike="noStrike" u="none">
              <a:solidFill>
                <a:schemeClr val="dk1"/>
              </a:solidFill>
              <a:effectLst/>
              <a:uFillTx/>
              <a:latin typeface="Arial"/>
            </a:endParaRPr>
          </a:p>
        </p:txBody>
      </p:sp>
      <p:sp>
        <p:nvSpPr>
          <p:cNvPr id="67" name="PlaceHolder 2"/>
          <p:cNvSpPr>
            <a:spLocks noGrp="1"/>
          </p:cNvSpPr>
          <p:nvPr>
            <p:ph type="subTitle"/>
          </p:nvPr>
        </p:nvSpPr>
        <p:spPr>
          <a:xfrm>
            <a:off x="228600" y="1962000"/>
            <a:ext cx="2609640" cy="1047240"/>
          </a:xfrm>
          <a:prstGeom prst="rect">
            <a:avLst/>
          </a:prstGeom>
          <a:noFill/>
          <a:ln w="0">
            <a:noFill/>
          </a:ln>
        </p:spPr>
        <p:txBody>
          <a:bodyPr lIns="91440" rIns="91440" tIns="91440" bIns="91440" anchor="t">
            <a:normAutofit/>
          </a:bodyPr>
          <a:p>
            <a:pPr indent="0">
              <a:lnSpc>
                <a:spcPct val="100000"/>
              </a:lnSpc>
              <a:buNone/>
              <a:tabLst>
                <a:tab algn="l" pos="0"/>
              </a:tabLst>
            </a:pPr>
            <a:r>
              <a:rPr b="0" lang="en-US" sz="1400" strike="noStrike" u="none">
                <a:solidFill>
                  <a:schemeClr val="dk1"/>
                </a:solidFill>
                <a:effectLst/>
                <a:uFillTx/>
                <a:latin typeface="Hind"/>
                <a:ea typeface="Hind"/>
              </a:rPr>
              <a:t>Do you have any questions?</a:t>
            </a:r>
            <a:endParaRPr b="0" lang="en-US" sz="1400" strike="noStrike" u="none">
              <a:solidFill>
                <a:srgbClr val="ffffff"/>
              </a:solidFill>
              <a:effectLst/>
              <a:uFillTx/>
              <a:latin typeface="OpenSymbol"/>
            </a:endParaRPr>
          </a:p>
        </p:txBody>
      </p:sp>
      <p:sp>
        <p:nvSpPr>
          <p:cNvPr id="68" name="Google Shape;310;p38"/>
          <p:cNvSpPr/>
          <p:nvPr/>
        </p:nvSpPr>
        <p:spPr>
          <a:xfrm>
            <a:off x="6657840" y="4324320"/>
            <a:ext cx="2180880" cy="151920"/>
          </a:xfrm>
          <a:prstGeom prst="rect">
            <a:avLst/>
          </a:prstGeom>
          <a:noFill/>
          <a:ln w="0">
            <a:noFill/>
          </a:ln>
        </p:spPr>
        <p:style>
          <a:lnRef idx="0"/>
          <a:fillRef idx="0"/>
          <a:effectRef idx="0"/>
          <a:fontRef idx="minor"/>
        </p:style>
        <p:txBody>
          <a:bodyPr lIns="0" rIns="0" tIns="0" bIns="0" anchor="t">
            <a:normAutofit fontScale="62500" lnSpcReduction="19999"/>
          </a:bodyPr>
          <a:p>
            <a:pPr algn="r" defTabSz="914400">
              <a:lnSpc>
                <a:spcPct val="100000"/>
              </a:lnSpc>
              <a:tabLst>
                <a:tab algn="l" pos="0"/>
              </a:tabLst>
            </a:pPr>
            <a:r>
              <a:rPr b="0" lang="fr-FR" sz="1800" strike="noStrike" u="none">
                <a:solidFill>
                  <a:schemeClr val="dk1"/>
                </a:solidFill>
                <a:effectLst/>
                <a:uFillTx/>
                <a:latin typeface="Arial"/>
              </a:rPr>
              <a:t>+00 000 000 000</a:t>
            </a:r>
            <a:endParaRPr b="0" lang="en-US" sz="1800" strike="noStrike" u="none">
              <a:solidFill>
                <a:srgbClr val="ffffff"/>
              </a:solidFill>
              <a:effectLst/>
              <a:uFillTx/>
              <a:latin typeface="OpenSymbol"/>
            </a:endParaRPr>
          </a:p>
        </p:txBody>
      </p:sp>
      <p:cxnSp>
        <p:nvCxnSpPr>
          <p:cNvPr id="69" name="Google Shape;311;p38"/>
          <p:cNvCxnSpPr/>
          <p:nvPr/>
        </p:nvCxnSpPr>
        <p:spPr>
          <a:xfrm>
            <a:off x="290520" y="3008880"/>
            <a:ext cx="2544120" cy="360"/>
          </a:xfrm>
          <a:prstGeom prst="straightConnector1">
            <a:avLst/>
          </a:prstGeom>
          <a:ln w="9525">
            <a:solidFill>
              <a:srgbClr val="ffffff"/>
            </a:solidFill>
            <a:round/>
          </a:ln>
        </p:spPr>
      </p:cxnSp>
      <p:grpSp>
        <p:nvGrpSpPr>
          <p:cNvPr id="70" name="Google Shape;312;p38"/>
          <p:cNvGrpSpPr/>
          <p:nvPr/>
        </p:nvGrpSpPr>
        <p:grpSpPr>
          <a:xfrm>
            <a:off x="8580960" y="3185280"/>
            <a:ext cx="257760" cy="257760"/>
            <a:chOff x="8580960" y="3185280"/>
            <a:chExt cx="257760" cy="257760"/>
          </a:xfrm>
        </p:grpSpPr>
        <p:sp>
          <p:nvSpPr>
            <p:cNvPr id="71" name="Google Shape;313;p38"/>
            <p:cNvSpPr/>
            <p:nvPr/>
          </p:nvSpPr>
          <p:spPr>
            <a:xfrm>
              <a:off x="8653680" y="3248280"/>
              <a:ext cx="112320" cy="132120"/>
            </a:xfrm>
            <a:custGeom>
              <a:avLst/>
              <a:gdLst>
                <a:gd name="textAreaLeft" fmla="*/ 0 w 112320"/>
                <a:gd name="textAreaRight" fmla="*/ 112680 w 112320"/>
                <a:gd name="textAreaTop" fmla="*/ 0 h 132120"/>
                <a:gd name="textAreaBottom" fmla="*/ 132480 h 132120"/>
              </a:gdLst>
              <a:ahLst/>
              <a:cxnLst/>
              <a:rect l="textAreaLeft" t="textAreaTop" r="textAreaRight" b="textAreaBottom"/>
              <a:pathLst>
                <a:path w="1496854" h="1758990">
                  <a:moveTo>
                    <a:pt x="0" y="0"/>
                  </a:moveTo>
                  <a:lnTo>
                    <a:pt x="1229717" y="1758990"/>
                  </a:lnTo>
                  <a:lnTo>
                    <a:pt x="1496855" y="1758990"/>
                  </a:lnTo>
                  <a:lnTo>
                    <a:pt x="267166" y="0"/>
                  </a:lnTo>
                  <a:lnTo>
                    <a:pt x="0" y="0"/>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 name="Google Shape;314;p38"/>
            <p:cNvSpPr/>
            <p:nvPr/>
          </p:nvSpPr>
          <p:spPr>
            <a:xfrm>
              <a:off x="8580960" y="3185280"/>
              <a:ext cx="257760" cy="257760"/>
            </a:xfrm>
            <a:custGeom>
              <a:avLst/>
              <a:gdLst>
                <a:gd name="textAreaLeft" fmla="*/ 0 w 257760"/>
                <a:gd name="textAreaRight" fmla="*/ 258120 w 257760"/>
                <a:gd name="textAreaTop" fmla="*/ 0 h 257760"/>
                <a:gd name="textAreaBottom" fmla="*/ 258120 h 257760"/>
              </a:gdLst>
              <a:ahLst/>
              <a:cxnLst/>
              <a:rect l="textAreaLeft" t="textAreaTop" r="textAreaRight" b="textAreaBottom"/>
              <a:pathLst>
                <a:path w="3429000" h="3429000">
                  <a:moveTo>
                    <a:pt x="1714500" y="0"/>
                  </a:moveTo>
                  <a:cubicBezTo>
                    <a:pt x="767627" y="0"/>
                    <a:pt x="0" y="767627"/>
                    <a:pt x="0" y="1714500"/>
                  </a:cubicBezTo>
                  <a:cubicBezTo>
                    <a:pt x="0" y="2661374"/>
                    <a:pt x="767627" y="3429000"/>
                    <a:pt x="1714500" y="3429000"/>
                  </a:cubicBezTo>
                  <a:cubicBezTo>
                    <a:pt x="2661374" y="3429000"/>
                    <a:pt x="3429000" y="2661374"/>
                    <a:pt x="3429000" y="1714500"/>
                  </a:cubicBezTo>
                  <a:cubicBezTo>
                    <a:pt x="3429000" y="767627"/>
                    <a:pt x="2661374" y="0"/>
                    <a:pt x="1714500" y="0"/>
                  </a:cubicBezTo>
                  <a:close/>
                  <a:moveTo>
                    <a:pt x="2113209" y="2721067"/>
                  </a:moveTo>
                  <a:lnTo>
                    <a:pt x="1575663" y="1938768"/>
                  </a:lnTo>
                  <a:lnTo>
                    <a:pt x="902663" y="2721067"/>
                  </a:lnTo>
                  <a:lnTo>
                    <a:pt x="728725" y="2721067"/>
                  </a:lnTo>
                  <a:lnTo>
                    <a:pt x="1498448" y="1826397"/>
                  </a:lnTo>
                  <a:lnTo>
                    <a:pt x="728725" y="706173"/>
                  </a:lnTo>
                  <a:lnTo>
                    <a:pt x="1315791" y="706173"/>
                  </a:lnTo>
                  <a:lnTo>
                    <a:pt x="1824804" y="1446971"/>
                  </a:lnTo>
                  <a:lnTo>
                    <a:pt x="2462089" y="706173"/>
                  </a:lnTo>
                  <a:lnTo>
                    <a:pt x="2635998" y="706173"/>
                  </a:lnTo>
                  <a:lnTo>
                    <a:pt x="1902047" y="1559343"/>
                  </a:lnTo>
                  <a:lnTo>
                    <a:pt x="1901991" y="1559343"/>
                  </a:lnTo>
                  <a:lnTo>
                    <a:pt x="2700247" y="2721067"/>
                  </a:lnTo>
                  <a:lnTo>
                    <a:pt x="2113181" y="272106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3" name="Google Shape;315;p38"/>
          <p:cNvGrpSpPr/>
          <p:nvPr/>
        </p:nvGrpSpPr>
        <p:grpSpPr>
          <a:xfrm>
            <a:off x="7267680" y="3191400"/>
            <a:ext cx="238320" cy="238320"/>
            <a:chOff x="7267680" y="3191400"/>
            <a:chExt cx="238320" cy="238320"/>
          </a:xfrm>
        </p:grpSpPr>
        <p:sp>
          <p:nvSpPr>
            <p:cNvPr id="74" name="Google Shape;316;p38"/>
            <p:cNvSpPr/>
            <p:nvPr/>
          </p:nvSpPr>
          <p:spPr>
            <a:xfrm>
              <a:off x="7380360" y="3233160"/>
              <a:ext cx="81360" cy="196560"/>
            </a:xfrm>
            <a:custGeom>
              <a:avLst/>
              <a:gdLst>
                <a:gd name="textAreaLeft" fmla="*/ 0 w 81360"/>
                <a:gd name="textAreaRight" fmla="*/ 81720 w 81360"/>
                <a:gd name="textAreaTop" fmla="*/ 0 h 196560"/>
                <a:gd name="textAreaBottom" fmla="*/ 196920 h 19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317;p38"/>
            <p:cNvSpPr/>
            <p:nvPr/>
          </p:nvSpPr>
          <p:spPr>
            <a:xfrm>
              <a:off x="726768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6" name="Google Shape;318;p38"/>
          <p:cNvGrpSpPr/>
          <p:nvPr/>
        </p:nvGrpSpPr>
        <p:grpSpPr>
          <a:xfrm>
            <a:off x="8138520" y="3191400"/>
            <a:ext cx="238320" cy="238320"/>
            <a:chOff x="8138520" y="3191400"/>
            <a:chExt cx="238320" cy="238320"/>
          </a:xfrm>
        </p:grpSpPr>
        <p:sp>
          <p:nvSpPr>
            <p:cNvPr id="77" name="Google Shape;319;p38"/>
            <p:cNvSpPr/>
            <p:nvPr/>
          </p:nvSpPr>
          <p:spPr>
            <a:xfrm>
              <a:off x="8188200" y="3233880"/>
              <a:ext cx="13680" cy="13680"/>
            </a:xfrm>
            <a:custGeom>
              <a:avLst/>
              <a:gdLst>
                <a:gd name="textAreaLeft" fmla="*/ 0 w 13680"/>
                <a:gd name="textAreaRight" fmla="*/ 14040 w 13680"/>
                <a:gd name="textAreaTop" fmla="*/ 0 h 13680"/>
                <a:gd name="textAreaBottom" fmla="*/ 14040 h 136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8" name="Google Shape;320;p38"/>
            <p:cNvSpPr/>
            <p:nvPr/>
          </p:nvSpPr>
          <p:spPr>
            <a:xfrm>
              <a:off x="813852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9" name="Google Shape;321;p38"/>
            <p:cNvSpPr/>
            <p:nvPr/>
          </p:nvSpPr>
          <p:spPr>
            <a:xfrm>
              <a:off x="8244000" y="3289320"/>
              <a:ext cx="83520" cy="97920"/>
            </a:xfrm>
            <a:custGeom>
              <a:avLst/>
              <a:gdLst>
                <a:gd name="textAreaLeft" fmla="*/ 0 w 83520"/>
                <a:gd name="textAreaRight" fmla="*/ 83880 w 83520"/>
                <a:gd name="textAreaTop" fmla="*/ 0 h 97920"/>
                <a:gd name="textAreaBottom" fmla="*/ 98280 h 979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 name="Google Shape;322;p38"/>
            <p:cNvSpPr/>
            <p:nvPr/>
          </p:nvSpPr>
          <p:spPr>
            <a:xfrm>
              <a:off x="8188200" y="3289680"/>
              <a:ext cx="13680" cy="97560"/>
            </a:xfrm>
            <a:custGeom>
              <a:avLst/>
              <a:gdLst>
                <a:gd name="textAreaLeft" fmla="*/ 0 w 13680"/>
                <a:gd name="textAreaRight" fmla="*/ 14040 w 13680"/>
                <a:gd name="textAreaTop" fmla="*/ 0 h 97560"/>
                <a:gd name="textAreaBottom" fmla="*/ 97920 h 975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81" name="Google Shape;323;p38"/>
          <p:cNvGrpSpPr/>
          <p:nvPr/>
        </p:nvGrpSpPr>
        <p:grpSpPr>
          <a:xfrm>
            <a:off x="7701840" y="3191400"/>
            <a:ext cx="238320" cy="238320"/>
            <a:chOff x="7701840" y="3191400"/>
            <a:chExt cx="238320" cy="238320"/>
          </a:xfrm>
        </p:grpSpPr>
        <p:sp>
          <p:nvSpPr>
            <p:cNvPr id="82" name="Google Shape;324;p38"/>
            <p:cNvSpPr/>
            <p:nvPr/>
          </p:nvSpPr>
          <p:spPr>
            <a:xfrm>
              <a:off x="7744320" y="3233880"/>
              <a:ext cx="153360" cy="153360"/>
            </a:xfrm>
            <a:custGeom>
              <a:avLst/>
              <a:gdLst>
                <a:gd name="textAreaLeft" fmla="*/ 0 w 153360"/>
                <a:gd name="textAreaRight" fmla="*/ 153720 w 153360"/>
                <a:gd name="textAreaTop" fmla="*/ 0 h 153360"/>
                <a:gd name="textAreaBottom" fmla="*/ 153720 h 1533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3" name="Google Shape;325;p38"/>
            <p:cNvSpPr/>
            <p:nvPr/>
          </p:nvSpPr>
          <p:spPr>
            <a:xfrm>
              <a:off x="7786440" y="3275640"/>
              <a:ext cx="69480" cy="69480"/>
            </a:xfrm>
            <a:custGeom>
              <a:avLst/>
              <a:gdLst>
                <a:gd name="textAreaLeft" fmla="*/ 0 w 69480"/>
                <a:gd name="textAreaRight" fmla="*/ 69840 w 69480"/>
                <a:gd name="textAreaTop" fmla="*/ 0 h 69480"/>
                <a:gd name="textAreaBottom" fmla="*/ 69840 h 6948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4" name="Google Shape;326;p38"/>
            <p:cNvSpPr/>
            <p:nvPr/>
          </p:nvSpPr>
          <p:spPr>
            <a:xfrm>
              <a:off x="770184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762120"/>
            <a:ext cx="6200280" cy="2933280"/>
          </a:xfrm>
          <a:prstGeom prst="rect">
            <a:avLst/>
          </a:prstGeom>
          <a:noFill/>
          <a:ln w="0">
            <a:noFill/>
          </a:ln>
        </p:spPr>
        <p:txBody>
          <a:bodyPr lIns="91440" rIns="91440" tIns="91440" bIns="91440" anchor="b">
            <a:normAutofit/>
          </a:bodyPr>
          <a:p>
            <a:pPr indent="0">
              <a:lnSpc>
                <a:spcPct val="100000"/>
              </a:lnSpc>
              <a:buNone/>
              <a:tabLst>
                <a:tab algn="l" pos="0"/>
              </a:tabLst>
            </a:pPr>
            <a:r>
              <a:rPr b="1" lang="fr-FR" sz="5200" strike="noStrike" u="none">
                <a:solidFill>
                  <a:schemeClr val="dk1"/>
                </a:solidFill>
                <a:effectLst/>
                <a:uFillTx/>
                <a:latin typeface="Space Grotesk"/>
                <a:ea typeface="Space Grotesk"/>
              </a:rPr>
              <a:t>What is Supervised Learning?</a:t>
            </a:r>
            <a:endParaRPr b="0" lang="fr-FR" sz="5200" strike="noStrike" u="none">
              <a:solidFill>
                <a:schemeClr val="dk1"/>
              </a:solidFill>
              <a:effectLst/>
              <a:uFillTx/>
              <a:latin typeface="Arial"/>
            </a:endParaRPr>
          </a:p>
        </p:txBody>
      </p:sp>
      <p:sp>
        <p:nvSpPr>
          <p:cNvPr id="45" name="PlaceHolder 2"/>
          <p:cNvSpPr>
            <a:spLocks noGrp="1"/>
          </p:cNvSpPr>
          <p:nvPr>
            <p:ph type="title"/>
          </p:nvPr>
        </p:nvSpPr>
        <p:spPr>
          <a:xfrm>
            <a:off x="7267680" y="800280"/>
            <a:ext cx="1647360" cy="1104480"/>
          </a:xfrm>
          <a:prstGeom prst="rect">
            <a:avLst/>
          </a:prstGeom>
          <a:noFill/>
          <a:ln w="0">
            <a:noFill/>
          </a:ln>
        </p:spPr>
        <p:txBody>
          <a:bodyPr lIns="91440" rIns="91440" tIns="91440" bIns="91440" anchor="b">
            <a:normAutofit/>
          </a:bodyPr>
          <a:p>
            <a:pPr indent="0" algn="r">
              <a:lnSpc>
                <a:spcPct val="100000"/>
              </a:lnSpc>
              <a:buNone/>
              <a:tabLst>
                <a:tab algn="l" pos="0"/>
              </a:tabLst>
            </a:pPr>
            <a:r>
              <a:rPr b="1" lang="fr-FR" sz="6000" strike="noStrike" u="none">
                <a:solidFill>
                  <a:schemeClr val="accent1"/>
                </a:solidFill>
                <a:effectLst/>
                <a:uFillTx/>
                <a:latin typeface="Space Grotesk"/>
                <a:ea typeface="Space Grotesk"/>
              </a:rPr>
              <a:t>01</a:t>
            </a:r>
            <a:endParaRPr b="0" lang="fr-FR" sz="6000" strike="noStrike" u="none">
              <a:solidFill>
                <a:schemeClr val="dk1"/>
              </a:solidFill>
              <a:effectLst/>
              <a:uFillTx/>
              <a:latin typeface="Arial"/>
            </a:endParaRPr>
          </a:p>
        </p:txBody>
      </p:sp>
      <p:sp>
        <p:nvSpPr>
          <p:cNvPr id="46" name="PlaceHolder 3"/>
          <p:cNvSpPr>
            <a:spLocks noGrp="1"/>
          </p:cNvSpPr>
          <p:nvPr>
            <p:ph type="subTitle"/>
          </p:nvPr>
        </p:nvSpPr>
        <p:spPr>
          <a:xfrm>
            <a:off x="228600" y="3943440"/>
            <a:ext cx="6505200" cy="3996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Hind"/>
              <a:ea typeface="Hind"/>
            </a:endParaRPr>
          </a:p>
        </p:txBody>
      </p:sp>
      <p:cxnSp>
        <p:nvCxnSpPr>
          <p:cNvPr id="47" name="Google Shape;182;p29"/>
          <p:cNvCxnSpPr/>
          <p:nvPr/>
        </p:nvCxnSpPr>
        <p:spPr>
          <a:xfrm>
            <a:off x="249840" y="4340160"/>
            <a:ext cx="369648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Definition and Overview</a:t>
            </a:r>
            <a:endParaRPr b="0" lang="fr-FR" sz="2600" strike="noStrike" u="none">
              <a:solidFill>
                <a:schemeClr val="dk1"/>
              </a:solidFill>
              <a:effectLst/>
              <a:uFillTx/>
              <a:latin typeface="Arial"/>
            </a:endParaRPr>
          </a:p>
        </p:txBody>
      </p:sp>
      <p:sp>
        <p:nvSpPr>
          <p:cNvPr id="49"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Supervised learning is a type of machine learning where models are trained on labeled datasets. Each input data point is paired with an output label that guides the learning process. This approach helps the model learn the mapping between inputs and outputs effectively.</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Importance in Machine Learning</a:t>
            </a:r>
            <a:endParaRPr b="0" lang="fr-FR" sz="2600" strike="noStrike" u="none">
              <a:solidFill>
                <a:schemeClr val="dk1"/>
              </a:solidFill>
              <a:effectLst/>
              <a:uFillTx/>
              <a:latin typeface="Arial"/>
            </a:endParaRPr>
          </a:p>
        </p:txBody>
      </p:sp>
      <p:sp>
        <p:nvSpPr>
          <p:cNvPr id="51"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Supervised learning is fundamental in machine learning as it enables systems to make accurate predictions. It’s widely used in various applications, including finance, healthcare, and marketing. Understanding supervised learning is critical for anyone looking to navigate the world of data science.</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Real-World Applications</a:t>
            </a:r>
            <a:endParaRPr b="0" lang="fr-FR" sz="2600" strike="noStrike" u="none">
              <a:solidFill>
                <a:schemeClr val="dk1"/>
              </a:solidFill>
              <a:effectLst/>
              <a:uFillTx/>
              <a:latin typeface="Arial"/>
            </a:endParaRPr>
          </a:p>
        </p:txBody>
      </p:sp>
      <p:sp>
        <p:nvSpPr>
          <p:cNvPr id="53"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Supervised learning is everywhere! From email spam filters to voice recognition systems, it plays a huge role in our daily lives. It’s used in predicting customer behavior, diagnosing diseases, and even recommending movies. Understanding its applications helps you appreciate how powerful this technology can be!</a:t>
            </a:r>
            <a:endParaRPr b="0" lang="en-US" sz="1200" strike="noStrike" u="none">
              <a:solidFill>
                <a:srgbClr val="ffffff"/>
              </a:solidFill>
              <a:effectLst/>
              <a:uFillTx/>
              <a:latin typeface="OpenSymbol"/>
            </a:endParaRPr>
          </a:p>
        </p:txBody>
      </p:sp>
      <p:pic>
        <p:nvPicPr>
          <p:cNvPr id="54"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228600" y="762120"/>
            <a:ext cx="6200280" cy="2933280"/>
          </a:xfrm>
          <a:prstGeom prst="rect">
            <a:avLst/>
          </a:prstGeom>
          <a:noFill/>
          <a:ln w="0">
            <a:noFill/>
          </a:ln>
        </p:spPr>
        <p:txBody>
          <a:bodyPr lIns="91440" rIns="91440" tIns="91440" bIns="91440" anchor="b">
            <a:normAutofit/>
          </a:bodyPr>
          <a:p>
            <a:pPr indent="0">
              <a:lnSpc>
                <a:spcPct val="100000"/>
              </a:lnSpc>
              <a:buNone/>
              <a:tabLst>
                <a:tab algn="l" pos="0"/>
              </a:tabLst>
            </a:pPr>
            <a:r>
              <a:rPr b="1" lang="fr-FR" sz="5200" strike="noStrike" u="none">
                <a:solidFill>
                  <a:schemeClr val="dk1"/>
                </a:solidFill>
                <a:effectLst/>
                <a:uFillTx/>
                <a:latin typeface="Space Grotesk"/>
                <a:ea typeface="Space Grotesk"/>
              </a:rPr>
              <a:t>Types of Supervised Learning</a:t>
            </a:r>
            <a:endParaRPr b="0" lang="fr-FR" sz="5200" strike="noStrike" u="none">
              <a:solidFill>
                <a:schemeClr val="dk1"/>
              </a:solidFill>
              <a:effectLst/>
              <a:uFillTx/>
              <a:latin typeface="Arial"/>
            </a:endParaRPr>
          </a:p>
        </p:txBody>
      </p:sp>
      <p:sp>
        <p:nvSpPr>
          <p:cNvPr id="56" name="PlaceHolder 2"/>
          <p:cNvSpPr>
            <a:spLocks noGrp="1"/>
          </p:cNvSpPr>
          <p:nvPr>
            <p:ph type="title"/>
          </p:nvPr>
        </p:nvSpPr>
        <p:spPr>
          <a:xfrm>
            <a:off x="7267680" y="800280"/>
            <a:ext cx="1647360" cy="1104480"/>
          </a:xfrm>
          <a:prstGeom prst="rect">
            <a:avLst/>
          </a:prstGeom>
          <a:noFill/>
          <a:ln w="0">
            <a:noFill/>
          </a:ln>
        </p:spPr>
        <p:txBody>
          <a:bodyPr lIns="91440" rIns="91440" tIns="91440" bIns="91440" anchor="b">
            <a:normAutofit/>
          </a:bodyPr>
          <a:p>
            <a:pPr indent="0" algn="r">
              <a:lnSpc>
                <a:spcPct val="100000"/>
              </a:lnSpc>
              <a:buNone/>
              <a:tabLst>
                <a:tab algn="l" pos="0"/>
              </a:tabLst>
            </a:pPr>
            <a:r>
              <a:rPr b="1" lang="fr-FR" sz="6000" strike="noStrike" u="none">
                <a:solidFill>
                  <a:schemeClr val="accent1"/>
                </a:solidFill>
                <a:effectLst/>
                <a:uFillTx/>
                <a:latin typeface="Space Grotesk"/>
                <a:ea typeface="Space Grotesk"/>
              </a:rPr>
              <a:t>02</a:t>
            </a:r>
            <a:endParaRPr b="0" lang="fr-FR" sz="6000" strike="noStrike" u="none">
              <a:solidFill>
                <a:schemeClr val="dk1"/>
              </a:solidFill>
              <a:effectLst/>
              <a:uFillTx/>
              <a:latin typeface="Arial"/>
            </a:endParaRPr>
          </a:p>
        </p:txBody>
      </p:sp>
      <p:sp>
        <p:nvSpPr>
          <p:cNvPr id="57" name="PlaceHolder 3"/>
          <p:cNvSpPr>
            <a:spLocks noGrp="1"/>
          </p:cNvSpPr>
          <p:nvPr>
            <p:ph type="subTitle"/>
          </p:nvPr>
        </p:nvSpPr>
        <p:spPr>
          <a:xfrm>
            <a:off x="228600" y="3943440"/>
            <a:ext cx="6505200" cy="3996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Hind"/>
              <a:ea typeface="Hind"/>
            </a:endParaRPr>
          </a:p>
        </p:txBody>
      </p:sp>
      <p:cxnSp>
        <p:nvCxnSpPr>
          <p:cNvPr id="58" name="Google Shape;182;p29"/>
          <p:cNvCxnSpPr/>
          <p:nvPr/>
        </p:nvCxnSpPr>
        <p:spPr>
          <a:xfrm>
            <a:off x="249840" y="4340160"/>
            <a:ext cx="369648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Classification Problems</a:t>
            </a:r>
            <a:endParaRPr b="0" lang="fr-FR" sz="2600" strike="noStrike" u="none">
              <a:solidFill>
                <a:schemeClr val="dk1"/>
              </a:solidFill>
              <a:effectLst/>
              <a:uFillTx/>
              <a:latin typeface="Arial"/>
            </a:endParaRPr>
          </a:p>
        </p:txBody>
      </p:sp>
      <p:sp>
        <p:nvSpPr>
          <p:cNvPr id="60"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Classification problems involve categorizing data into predefined classes. For example, identifying whether an email is spam or not. It’s all about making decisions based on labeled training data, and it’s widely used in various fields.</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Regression Problems</a:t>
            </a:r>
            <a:endParaRPr b="0" lang="fr-FR" sz="2600" strike="noStrike" u="none">
              <a:solidFill>
                <a:schemeClr val="dk1"/>
              </a:solidFill>
              <a:effectLst/>
              <a:uFillTx/>
              <a:latin typeface="Arial"/>
            </a:endParaRPr>
          </a:p>
        </p:txBody>
      </p:sp>
      <p:sp>
        <p:nvSpPr>
          <p:cNvPr id="62"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Regression problems, on the other hand, focus on predicting continuous outcomes. This means estimating a value based on input data, like predicting house prices based on various features. It’s essential for tasks that require numerical forecasting.</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a:bodyPr>
          <a:p>
            <a:pPr indent="0">
              <a:lnSpc>
                <a:spcPct val="100000"/>
              </a:lnSpc>
              <a:buNone/>
              <a:tabLst>
                <a:tab algn="l" pos="0"/>
              </a:tabLst>
            </a:pPr>
            <a:r>
              <a:rPr b="1" lang="fr-FR" sz="2600" strike="noStrike" u="none">
                <a:solidFill>
                  <a:schemeClr val="dk1"/>
                </a:solidFill>
                <a:effectLst/>
                <a:uFillTx/>
                <a:latin typeface="Space Grotesk"/>
                <a:ea typeface="Space Grotesk"/>
              </a:rPr>
              <a:t>Conclusions</a:t>
            </a:r>
            <a:endParaRPr b="0" lang="fr-FR" sz="2600" strike="noStrike" u="none">
              <a:solidFill>
                <a:schemeClr val="dk1"/>
              </a:solidFill>
              <a:effectLst/>
              <a:uFillTx/>
              <a:latin typeface="Arial"/>
            </a:endParaRPr>
          </a:p>
        </p:txBody>
      </p:sp>
      <p:sp>
        <p:nvSpPr>
          <p:cNvPr id="64"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Hind"/>
                <a:ea typeface="Hind"/>
              </a:rPr>
              <a:t>Supervised learning is a vital part of modern machine learning. It helps machines learn from labeled data to make decisions or predictions. From classification to regression, understanding its types and applications can greatly impact how we leverage data in the real world!</a:t>
            </a:r>
            <a:endParaRPr b="0" lang="en-US" sz="1200" strike="noStrike" u="none">
              <a:solidFill>
                <a:srgbClr val="ffffff"/>
              </a:solidFill>
              <a:effectLst/>
              <a:uFillTx/>
              <a:latin typeface="OpenSymbol"/>
            </a:endParaRPr>
          </a:p>
        </p:txBody>
      </p:sp>
      <p:pic>
        <p:nvPicPr>
          <p:cNvPr id="65"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2025-08-27T13:33:59Z</dcterms:created>
  <dc:creator>Unknown Creator</dc:creator>
  <dc:description/>
  <dc:language>en-US</dc:language>
  <cp:lastModifiedBy>Unknown Creator</cp:lastModifiedBy>
  <dcterms:modified xsi:type="dcterms:W3CDTF">2025-08-27T13:33:59Z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10</vt:r8>
  </property>
</Properties>
</file>