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ojya1701/Water_quality_predic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47441" y="3429000"/>
            <a:ext cx="5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Water Quality Prediction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847639-B62C-B31A-2CD9-EE48CA77B937}"/>
              </a:ext>
            </a:extLst>
          </p:cNvPr>
          <p:cNvSpPr txBox="1"/>
          <p:nvPr/>
        </p:nvSpPr>
        <p:spPr>
          <a:xfrm>
            <a:off x="6890523" y="4288221"/>
            <a:ext cx="416110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Manojya Guruju</a:t>
            </a:r>
          </a:p>
          <a:p>
            <a:r>
              <a:rPr lang="en-US" dirty="0">
                <a:solidFill>
                  <a:schemeClr val="bg1"/>
                </a:solidFill>
              </a:rPr>
              <a:t>STU671650f012d5f1729515760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35DF3-B59F-960C-7CC1-0D11F1EC659F}"/>
              </a:ext>
            </a:extLst>
          </p:cNvPr>
          <p:cNvSpPr txBox="1"/>
          <p:nvPr/>
        </p:nvSpPr>
        <p:spPr>
          <a:xfrm>
            <a:off x="307428" y="1552903"/>
            <a:ext cx="7028093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Understood the concept of water potability and quality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Learned how to clean and preprocess real-world data using python.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Explored and analyzed dataset features using visualization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Built a machine learning model using the Random Forest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Evaluated model performance using metrics like accuracy, R² score.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Deployed the model using Streamlit to create a simple and interactive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F50F8-3853-59C6-4E6B-DFE656C0C808}"/>
              </a:ext>
            </a:extLst>
          </p:cNvPr>
          <p:cNvSpPr txBox="1"/>
          <p:nvPr/>
        </p:nvSpPr>
        <p:spPr>
          <a:xfrm>
            <a:off x="304800" y="1467774"/>
            <a:ext cx="11305309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Programming Language : Python</a:t>
            </a:r>
          </a:p>
          <a:p>
            <a:r>
              <a:rPr lang="en-US" dirty="0"/>
              <a:t>            Chosen for its simplicity and strong support in data science and machine learning.</a:t>
            </a:r>
          </a:p>
          <a:p>
            <a:pPr marL="457200" indent="-457200">
              <a:buAutoNum type="arabicPeriod" startAt="2"/>
            </a:pPr>
            <a:r>
              <a:rPr lang="en-US" dirty="0"/>
              <a:t>IDE: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            Used for writing, testing, and visualizing Python code interactively.</a:t>
            </a:r>
          </a:p>
          <a:p>
            <a:pPr marL="457200" indent="-457200">
              <a:buAutoNum type="arabicPeriod" startAt="3"/>
            </a:pPr>
            <a:r>
              <a:rPr lang="en-US" dirty="0"/>
              <a:t>Deployment Tool: Streamlit</a:t>
            </a:r>
          </a:p>
          <a:p>
            <a:r>
              <a:rPr lang="en-US" dirty="0"/>
              <a:t>            Lightweight Python framework to build and deploy interactive web apps quickly.</a:t>
            </a:r>
          </a:p>
          <a:p>
            <a:pPr marL="457200" indent="-457200">
              <a:buAutoNum type="arabicPeriod" startAt="4"/>
            </a:pPr>
            <a:r>
              <a:rPr lang="en-US" dirty="0"/>
              <a:t>Key Python Libraries Used:</a:t>
            </a:r>
          </a:p>
          <a:p>
            <a:r>
              <a:rPr lang="en-US" dirty="0"/>
              <a:t>            Pandas</a:t>
            </a:r>
          </a:p>
          <a:p>
            <a:r>
              <a:rPr lang="en-US" dirty="0"/>
              <a:t>            NumPy</a:t>
            </a:r>
          </a:p>
          <a:p>
            <a:r>
              <a:rPr lang="en-US" dirty="0"/>
              <a:t>            </a:t>
            </a:r>
            <a:r>
              <a:rPr lang="en-US" dirty="0" err="1"/>
              <a:t>Sklearn</a:t>
            </a:r>
            <a:endParaRPr lang="en-US" dirty="0"/>
          </a:p>
          <a:p>
            <a:pPr marL="457200" indent="-457200">
              <a:buAutoNum type="arabicPeriod" startAt="5"/>
            </a:pPr>
            <a:r>
              <a:rPr lang="en-US" dirty="0"/>
              <a:t>Machine Learning Algorithm: Random Forest</a:t>
            </a:r>
          </a:p>
          <a:p>
            <a:r>
              <a:rPr lang="en-US" dirty="0"/>
              <a:t>            A method that combines multiple decision trees for accurate and robust prediction.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F8A0B-6069-C19C-5DC5-4D07A2D3CC24}"/>
              </a:ext>
            </a:extLst>
          </p:cNvPr>
          <p:cNvSpPr txBox="1"/>
          <p:nvPr/>
        </p:nvSpPr>
        <p:spPr>
          <a:xfrm>
            <a:off x="387927" y="1681018"/>
            <a:ext cx="11573164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Data Collection</a:t>
            </a:r>
          </a:p>
          <a:p>
            <a:r>
              <a:rPr lang="en-US" dirty="0"/>
              <a:t>         Collected water potability dataset</a:t>
            </a:r>
          </a:p>
          <a:p>
            <a:pPr marL="457200" indent="-457200">
              <a:buAutoNum type="arabicPeriod" startAt="2"/>
            </a:pPr>
            <a:r>
              <a:rPr lang="en-US" dirty="0"/>
              <a:t>Data Preprocessing</a:t>
            </a:r>
          </a:p>
          <a:p>
            <a:r>
              <a:rPr lang="en-US" dirty="0"/>
              <a:t>        Handled missing values using imputation techniques</a:t>
            </a:r>
          </a:p>
          <a:p>
            <a:r>
              <a:rPr lang="en-US" dirty="0"/>
              <a:t>        Checked for outliers and cleaned inconsistent data</a:t>
            </a:r>
          </a:p>
          <a:p>
            <a:r>
              <a:rPr lang="en-US" dirty="0"/>
              <a:t>        Normalized the data</a:t>
            </a:r>
          </a:p>
          <a:p>
            <a:r>
              <a:rPr lang="en-US" dirty="0"/>
              <a:t>        Split data into training and testing sets.</a:t>
            </a:r>
          </a:p>
          <a:p>
            <a:pPr marL="457200" indent="-457200">
              <a:buAutoNum type="arabicPeriod" startAt="3"/>
            </a:pPr>
            <a:r>
              <a:rPr lang="en-US" dirty="0"/>
              <a:t>Model Selection</a:t>
            </a:r>
          </a:p>
          <a:p>
            <a:r>
              <a:rPr lang="en-US" dirty="0"/>
              <a:t>          Selected Random Forest Classifier due to its robustness and high accuracy in classification problems.</a:t>
            </a:r>
          </a:p>
          <a:p>
            <a:pPr marL="457200" indent="-457200">
              <a:buAutoNum type="arabicPeriod" startAt="4"/>
            </a:pPr>
            <a:r>
              <a:rPr lang="en-US" dirty="0"/>
              <a:t>Training Model</a:t>
            </a:r>
          </a:p>
          <a:p>
            <a:r>
              <a:rPr lang="en-US" dirty="0"/>
              <a:t>          Trained the model on the training dataset using Scikit-learn</a:t>
            </a:r>
          </a:p>
          <a:p>
            <a:pPr marL="457200" indent="-457200">
              <a:buAutoNum type="arabicPeriod" startAt="5"/>
            </a:pPr>
            <a:r>
              <a:rPr lang="en-US" dirty="0"/>
              <a:t>Evaluating the model</a:t>
            </a:r>
          </a:p>
          <a:p>
            <a:r>
              <a:rPr lang="en-US" dirty="0"/>
              <a:t>         Evaluated performance using metrics such as R² score, Mean Squared Error(MSE)</a:t>
            </a:r>
          </a:p>
          <a:p>
            <a:pPr marL="457200" indent="-457200">
              <a:buAutoNum type="arabicPeriod" startAt="6"/>
            </a:pPr>
            <a:r>
              <a:rPr lang="en-US" dirty="0"/>
              <a:t>Local Deployment</a:t>
            </a:r>
          </a:p>
          <a:p>
            <a:r>
              <a:rPr lang="en-US" dirty="0"/>
              <a:t>          Created a user-friendly interface using Streamlit</a:t>
            </a:r>
          </a:p>
          <a:p>
            <a:r>
              <a:rPr lang="en-US" dirty="0"/>
              <a:t>          Deployed the model locally so users can input values and get predictions on water quality.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10F9C-A07B-E37E-3923-7EEE0809DD41}"/>
              </a:ext>
            </a:extLst>
          </p:cNvPr>
          <p:cNvSpPr txBox="1"/>
          <p:nvPr/>
        </p:nvSpPr>
        <p:spPr>
          <a:xfrm>
            <a:off x="424873" y="1727200"/>
            <a:ext cx="11046691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Access to clean and safe drinking water is a basic human necessity. However, in many regions, especially rural or underdeveloped areas, water quality is often uncertain due to industrial pollution, poor sanitation, and lack of proper testing.</a:t>
            </a:r>
          </a:p>
          <a:p>
            <a:r>
              <a:rPr lang="en-US" dirty="0"/>
              <a:t>	Manual testing of water is expensive, time-consuming, and requires lab equipment and expertise. In real-world situations, continuous and large-scale monitoring is difficult.</a:t>
            </a:r>
          </a:p>
          <a:p>
            <a:r>
              <a:rPr lang="en-US" dirty="0"/>
              <a:t>	There is a growing need for an automated and intelligent system that can predict water quality based on measurable parameters, reducing the reliance on lab tests and enabling quick decision-making.</a:t>
            </a:r>
          </a:p>
          <a:p>
            <a:r>
              <a:rPr lang="en-US" dirty="0"/>
              <a:t>	This project addresses the problem by building a machine learning model that can predict whether water is safe to drink using chemical features — quickly, reliably, and cost-effectively.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B2A08-97C4-39EA-6F63-08FDD5D02EE4}"/>
              </a:ext>
            </a:extLst>
          </p:cNvPr>
          <p:cNvSpPr txBox="1"/>
          <p:nvPr/>
        </p:nvSpPr>
        <p:spPr>
          <a:xfrm>
            <a:off x="341745" y="1644073"/>
            <a:ext cx="11517746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	To address the problem of water quality uncertainty, we developed a machine learning–based solution using the Random Forest Regressor (RFR) algorithm.</a:t>
            </a:r>
          </a:p>
          <a:p>
            <a:r>
              <a:rPr lang="en-US" dirty="0"/>
              <a:t>	Key Steps in the Solution:</a:t>
            </a:r>
          </a:p>
          <a:p>
            <a:r>
              <a:rPr lang="en-US" dirty="0"/>
              <a:t>                   Trained the model on historical water quality data using chemical and biological parameters.</a:t>
            </a:r>
          </a:p>
          <a:p>
            <a:r>
              <a:rPr lang="en-US" dirty="0"/>
              <a:t>	     Used Random Forest Regressor for its accuracy, robustness, and ability to handle non-linear relationships</a:t>
            </a:r>
          </a:p>
          <a:p>
            <a:r>
              <a:rPr lang="en-US" dirty="0"/>
              <a:t>	The model accurately predicts values of key water quality indicators:</a:t>
            </a:r>
          </a:p>
          <a:p>
            <a:r>
              <a:rPr lang="en-US" dirty="0"/>
              <a:t>                     1. O2</a:t>
            </a:r>
          </a:p>
          <a:p>
            <a:r>
              <a:rPr lang="en-US" dirty="0"/>
              <a:t>                     2.NO3</a:t>
            </a:r>
          </a:p>
          <a:p>
            <a:r>
              <a:rPr lang="en-US" dirty="0"/>
              <a:t>	       3.NO2</a:t>
            </a:r>
          </a:p>
          <a:p>
            <a:r>
              <a:rPr lang="en-US" dirty="0"/>
              <a:t>	       4.SO4 </a:t>
            </a:r>
          </a:p>
          <a:p>
            <a:r>
              <a:rPr lang="en-US" dirty="0"/>
              <a:t>	       5.PO4</a:t>
            </a:r>
          </a:p>
          <a:p>
            <a:r>
              <a:rPr lang="en-US" dirty="0"/>
              <a:t>	       6.CL</a:t>
            </a:r>
          </a:p>
          <a:p>
            <a:r>
              <a:rPr lang="en-US" dirty="0"/>
              <a:t>	       7.NH4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9C96-4EE1-B213-DAF4-89DFBC78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4C8C8-D3A9-58E3-BE52-1BE45BA2041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800B1-7BF4-C342-6857-57E873E0FD82}"/>
              </a:ext>
            </a:extLst>
          </p:cNvPr>
          <p:cNvSpPr txBox="1"/>
          <p:nvPr/>
        </p:nvSpPr>
        <p:spPr>
          <a:xfrm>
            <a:off x="341745" y="1644073"/>
            <a:ext cx="1151774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dirty="0"/>
              <a:t>The model is trained with a timeline-based approach, allowing it to predict these parameters accurately up to the year 2100 starting from the current year 2025 — enabling proactive environmental planning.</a:t>
            </a:r>
          </a:p>
        </p:txBody>
      </p:sp>
    </p:spTree>
    <p:extLst>
      <p:ext uri="{BB962C8B-B14F-4D97-AF65-F5344CB8AC3E}">
        <p14:creationId xmlns:p14="http://schemas.microsoft.com/office/powerpoint/2010/main" val="140495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AF7D1-C97F-5542-A202-2DDCFF6B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708726"/>
            <a:ext cx="11659805" cy="499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1378" y="102509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6E5B8-F0EB-C71F-EA2A-2D8F270BA368}"/>
              </a:ext>
            </a:extLst>
          </p:cNvPr>
          <p:cNvSpPr txBox="1"/>
          <p:nvPr/>
        </p:nvSpPr>
        <p:spPr>
          <a:xfrm>
            <a:off x="341745" y="1764145"/>
            <a:ext cx="11351491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we successfully developed a machine learning-based water quality prediction model using the Random Forest Regressor algorithm.</a:t>
            </a:r>
            <a:br>
              <a:rPr lang="en-US" dirty="0"/>
            </a:br>
            <a:r>
              <a:rPr lang="en-US" dirty="0"/>
              <a:t>We trained the model on chemical and biological water parameters such as O₂, NO₃, SO₄, NH₄, BOD5, CL, and PO₄, and achieved high prediction accuracy.</a:t>
            </a:r>
          </a:p>
          <a:p>
            <a:r>
              <a:rPr lang="en-US" dirty="0"/>
              <a:t>Future Scope:</a:t>
            </a:r>
          </a:p>
          <a:p>
            <a:r>
              <a:rPr lang="en-US" dirty="0"/>
              <a:t>Integrate real-time sensor data for dynamic and live predictions.</a:t>
            </a:r>
          </a:p>
          <a:p>
            <a:r>
              <a:rPr lang="en-US" dirty="0"/>
              <a:t>Deploy the model on the cloud or as a mobile/web application for public or government use.</a:t>
            </a:r>
          </a:p>
          <a:p>
            <a:r>
              <a:rPr lang="en-US" dirty="0"/>
              <a:t>Expand the model to include geographical location-based predictions.</a:t>
            </a:r>
          </a:p>
          <a:p>
            <a:r>
              <a:rPr lang="en-US" dirty="0"/>
              <a:t>Improve accuracy with deep learning models and larger datasets.</a:t>
            </a:r>
          </a:p>
          <a:p>
            <a:r>
              <a:rPr lang="en-US" dirty="0"/>
              <a:t>Assist in long-term environmental planning and public health monitoring up to the year 2100.</a:t>
            </a:r>
          </a:p>
          <a:p>
            <a:r>
              <a:rPr lang="en-US" dirty="0"/>
              <a:t>This model can be a valuable tool for environmental agencies, urban planners, and public health departments to ensure access to safe and clean drinking water for all.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0CF25-5B33-E6E1-FADF-D0DABB51ACBC}"/>
              </a:ext>
            </a:extLst>
          </p:cNvPr>
          <p:cNvSpPr txBox="1"/>
          <p:nvPr/>
        </p:nvSpPr>
        <p:spPr>
          <a:xfrm>
            <a:off x="341745" y="5634182"/>
            <a:ext cx="1099127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GitHub</a:t>
            </a:r>
            <a:r>
              <a:rPr lang="en-US" dirty="0"/>
              <a:t>:</a:t>
            </a:r>
            <a:r>
              <a:rPr lang="en-US" dirty="0">
                <a:hlinkClick r:id="rId2"/>
              </a:rPr>
              <a:t>Manojya1701/</a:t>
            </a:r>
            <a:r>
              <a:rPr lang="en-US" dirty="0" err="1">
                <a:hlinkClick r:id="rId2"/>
              </a:rPr>
              <a:t>Water_quality_prediction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114</TotalTime>
  <Words>743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manojya guruju</cp:lastModifiedBy>
  <cp:revision>4</cp:revision>
  <dcterms:created xsi:type="dcterms:W3CDTF">2024-12-31T09:40:01Z</dcterms:created>
  <dcterms:modified xsi:type="dcterms:W3CDTF">2025-09-09T12:31:32Z</dcterms:modified>
</cp:coreProperties>
</file>