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0EAA-4A5E-801B-4E3A-95DE37A4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E28C2-70ED-854D-2FFF-D8CCA738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B0E5-2E16-AAF1-BB9E-091590EA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6694-2F25-23C5-35C5-93ABDF2D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3EE6-72B8-0E8F-0DD6-D880DF1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5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E1A-9BDF-A078-854E-661A1C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9DBE-CB43-58B2-648B-82D516B39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C203-0B9E-81A3-E878-149181A9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9737-ABCF-07DC-5628-AA2D04FF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73B5-10D0-E3EC-85BB-F9B274A7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8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D7ED-F81B-BB81-6AC1-C69D1B03A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6A4B-8CB5-D24E-F990-00186125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0926-ED67-393E-30AB-3C77EEC3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0762-A344-0151-DF1C-F076A134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E4E6-B27B-109C-911C-961E5C74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06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7FCC-8D34-8763-2520-40708B8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FCEF-B37F-B441-E57B-9A35A1C6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E987-0DF6-EA62-8B69-86A5095A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0FA6-CBFD-2130-7372-270329B9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D33C-3FF6-4904-01A5-6FE92F0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C45-5011-9AFC-A49E-99F809E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F5D9-C23E-C0D3-6671-7E892BD8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84B8-BFC5-9CB3-0F3F-C4879D8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D2DC-892A-7366-5477-E6AFAC22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1AEA-CC36-28EB-B201-F3BD679D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0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AD41-5D21-07DC-B475-52C3200B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EB55-D006-3ADA-F4B2-61AF96B3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42F2-C42B-AC68-29B1-4371FAF7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832B6-D68B-E4FD-30CE-F3967501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CF5DB-2620-0E28-E39E-5E7F7B39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7180E-357C-5593-3D17-DD940F58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03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2978-79F8-23B9-056F-4D99C3B8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3792-F48D-3A3D-42B9-9F833D74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1F460-C656-3F80-1160-30D311EB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082CC-5166-6A6F-F8F8-1543AAA0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1B612-916E-FB1B-C3B7-9B6BB8492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DA0E-7C36-134B-88BA-B82E4BD6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25726-FDF6-63F6-EA32-7C2C72BD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F3AB7-FF69-72A9-8CF5-8E519622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4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7140-34D8-BAD8-F6E0-786AA784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699AC-8A46-EC83-A2C8-56D7E6F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C9877-A8F3-FFCC-0D08-43098228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FC6B-3FC6-4F4E-F5F5-C88B6A4B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45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1F09-C562-7EFC-D6D8-7302652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D00AD-FB48-89DF-786A-6B34C15D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CC5E0-789F-19E0-EF9E-7720F090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4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A68D-D63E-D77D-65F7-12C9A6C5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9873-526A-BC7E-956F-11404871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3614-7B3A-BC0C-9CF5-7C11C511C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7979-E741-1138-C293-3394FD2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714C-A265-19D3-CADC-5F94986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5CDD7-B030-97B6-DC80-2FA225C2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8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5D5-4DE3-1B3A-5624-6BBBAE29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0D6F7-9F87-A455-35BC-33658F558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732C-6DA3-9AEC-3F3F-80C78322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DCDD-B43F-D735-A795-AD30A88A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3822-D2F3-7EA5-144D-787B4CCA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067C-6155-A2CA-F0C2-0C2C958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05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11A02-8EFC-71B4-5F35-8FAC83EE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F073-1D50-E335-463C-BD5A5691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6508-D075-C94D-EDA8-CC7A2AF5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913F-9CEB-4B9B-9440-A0583E29F185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2F71-E98B-97DE-CCF1-1E789F98F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327A-60A1-45E9-A6C7-B018CDF4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6461-7FC1-4ECC-A0B4-360703C55AD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4676A-4657-C607-4CE3-289049DFED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7056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9021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71FDFE30-400D-341E-BC82-DEB0EAEA54B4}"/>
              </a:ext>
            </a:extLst>
          </p:cNvPr>
          <p:cNvSpPr/>
          <p:nvPr/>
        </p:nvSpPr>
        <p:spPr>
          <a:xfrm>
            <a:off x="768339" y="4764044"/>
            <a:ext cx="1251334" cy="516127"/>
          </a:xfrm>
          <a:prstGeom prst="wedgeRoundRectCallout">
            <a:avLst>
              <a:gd name="adj1" fmla="val 316395"/>
              <a:gd name="adj2" fmla="val -241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 fleet inspectors to plant contractors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06A5A-58B2-1786-2673-5AB61857125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025444" y="3731400"/>
            <a:ext cx="2337458" cy="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6961DF-8642-2768-B637-074DD74A3525}"/>
              </a:ext>
            </a:extLst>
          </p:cNvPr>
          <p:cNvCxnSpPr>
            <a:cxnSpLocks/>
          </p:cNvCxnSpPr>
          <p:nvPr/>
        </p:nvCxnSpPr>
        <p:spPr>
          <a:xfrm>
            <a:off x="6564783" y="4242039"/>
            <a:ext cx="0" cy="109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65931D4-9077-6FB6-AFBC-2EE121A8B535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450094" y="1904192"/>
            <a:ext cx="1402820" cy="1337196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CB96D7A-82B8-DFB6-AFE7-A756005D233A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6907245" y="1966953"/>
            <a:ext cx="1220104" cy="1394391"/>
          </a:xfrm>
          <a:prstGeom prst="bentConnector3">
            <a:avLst>
              <a:gd name="adj1" fmla="val 572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A14A9-211F-BEAD-D3BE-AD2925EFCA0A}"/>
              </a:ext>
            </a:extLst>
          </p:cNvPr>
          <p:cNvCxnSpPr/>
          <p:nvPr/>
        </p:nvCxnSpPr>
        <p:spPr>
          <a:xfrm flipV="1">
            <a:off x="7099930" y="4188600"/>
            <a:ext cx="0" cy="10915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09F89ACB-D656-84BA-756D-0084C5D003F5}"/>
              </a:ext>
            </a:extLst>
          </p:cNvPr>
          <p:cNvSpPr/>
          <p:nvPr/>
        </p:nvSpPr>
        <p:spPr>
          <a:xfrm>
            <a:off x="6506163" y="3998593"/>
            <a:ext cx="1282534" cy="1778331"/>
          </a:xfrm>
          <a:prstGeom prst="arc">
            <a:avLst>
              <a:gd name="adj1" fmla="val 16200000"/>
              <a:gd name="adj2" fmla="val 451152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61F5F0-8216-A04A-0DD8-417AD6567992}"/>
              </a:ext>
            </a:extLst>
          </p:cNvPr>
          <p:cNvCxnSpPr>
            <a:stCxn id="9" idx="1"/>
            <a:endCxn id="40" idx="2"/>
          </p:cNvCxnSpPr>
          <p:nvPr/>
        </p:nvCxnSpPr>
        <p:spPr>
          <a:xfrm rot="10800000">
            <a:off x="2631054" y="2188566"/>
            <a:ext cx="479991" cy="15487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888E35-BB4B-64A1-AFAE-9A4EC3053335}"/>
              </a:ext>
            </a:extLst>
          </p:cNvPr>
          <p:cNvGrpSpPr/>
          <p:nvPr/>
        </p:nvGrpSpPr>
        <p:grpSpPr>
          <a:xfrm>
            <a:off x="7495075" y="1408637"/>
            <a:ext cx="1438835" cy="645459"/>
            <a:chOff x="7495075" y="1408637"/>
            <a:chExt cx="1438835" cy="645459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BDE4A44E-FABD-118F-D297-1758238C0207}"/>
                </a:ext>
              </a:extLst>
            </p:cNvPr>
            <p:cNvSpPr/>
            <p:nvPr/>
          </p:nvSpPr>
          <p:spPr>
            <a:xfrm>
              <a:off x="7495075" y="1408637"/>
              <a:ext cx="1438835" cy="645459"/>
            </a:xfrm>
            <a:prstGeom prst="fram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88808F-E464-F74F-F15F-36716703D7C3}"/>
                </a:ext>
              </a:extLst>
            </p:cNvPr>
            <p:cNvSpPr txBox="1"/>
            <p:nvPr/>
          </p:nvSpPr>
          <p:spPr>
            <a:xfrm>
              <a:off x="7725148" y="1549634"/>
              <a:ext cx="97616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Objective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B7389D-158C-CE87-5D70-905D930E6812}"/>
              </a:ext>
            </a:extLst>
          </p:cNvPr>
          <p:cNvGrpSpPr/>
          <p:nvPr/>
        </p:nvGrpSpPr>
        <p:grpSpPr>
          <a:xfrm>
            <a:off x="4481514" y="1274166"/>
            <a:ext cx="1044930" cy="1332853"/>
            <a:chOff x="3936770" y="716446"/>
            <a:chExt cx="1044930" cy="1332853"/>
          </a:xfrm>
        </p:grpSpPr>
        <p:pic>
          <p:nvPicPr>
            <p:cNvPr id="15" name="Graphic 14" descr="Bank outline">
              <a:extLst>
                <a:ext uri="{FF2B5EF4-FFF2-40B4-BE49-F238E27FC236}">
                  <a16:creationId xmlns:a16="http://schemas.microsoft.com/office/drawing/2014/main" id="{BEEC93D2-AE04-E874-3B3E-46AC9E91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3762" y="716446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0B61EA-2800-AAEF-0CBB-C8A9D9FA0B70}"/>
                </a:ext>
              </a:extLst>
            </p:cNvPr>
            <p:cNvSpPr txBox="1"/>
            <p:nvPr/>
          </p:nvSpPr>
          <p:spPr>
            <a:xfrm>
              <a:off x="3936770" y="1495301"/>
              <a:ext cx="10449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AU" sz="1400" dirty="0">
                  <a:solidFill>
                    <a:schemeClr val="accent1">
                      <a:lumMod val="50000"/>
                    </a:schemeClr>
                  </a:solidFill>
                </a:rPr>
                <a:t>Contractor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8CBD8D-1833-8922-05EB-BA07320A10D8}"/>
              </a:ext>
            </a:extLst>
          </p:cNvPr>
          <p:cNvGrpSpPr/>
          <p:nvPr/>
        </p:nvGrpSpPr>
        <p:grpSpPr>
          <a:xfrm>
            <a:off x="2173853" y="1274166"/>
            <a:ext cx="1962185" cy="935767"/>
            <a:chOff x="1629109" y="716446"/>
            <a:chExt cx="1962185" cy="935767"/>
          </a:xfrm>
        </p:grpSpPr>
        <p:pic>
          <p:nvPicPr>
            <p:cNvPr id="40" name="Graphic 39" descr="Gears with solid fill">
              <a:extLst>
                <a:ext uri="{FF2B5EF4-FFF2-40B4-BE49-F238E27FC236}">
                  <a16:creationId xmlns:a16="http://schemas.microsoft.com/office/drawing/2014/main" id="{3D91BD85-F1EC-BB05-2C32-A55B217BF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9109" y="716446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198CD5-2182-67E9-9EA1-3118B04CAF91}"/>
                </a:ext>
              </a:extLst>
            </p:cNvPr>
            <p:cNvSpPr txBox="1"/>
            <p:nvPr/>
          </p:nvSpPr>
          <p:spPr>
            <a:xfrm>
              <a:off x="2052308" y="1313659"/>
              <a:ext cx="1538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System Admin</a:t>
              </a:r>
              <a:endParaRPr lang="en-AU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FC8819-7B80-E432-374C-24780E503F88}"/>
              </a:ext>
            </a:extLst>
          </p:cNvPr>
          <p:cNvGrpSpPr/>
          <p:nvPr/>
        </p:nvGrpSpPr>
        <p:grpSpPr>
          <a:xfrm>
            <a:off x="2562735" y="3280138"/>
            <a:ext cx="2005771" cy="1125242"/>
            <a:chOff x="2017991" y="2722418"/>
            <a:chExt cx="2005771" cy="1125242"/>
          </a:xfrm>
        </p:grpSpPr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72C56C7B-78E6-5520-B58A-DD85CFE84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66300" y="2722418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EB1C14-172A-9AA6-5B4C-879F3E4EC4F0}"/>
                </a:ext>
              </a:extLst>
            </p:cNvPr>
            <p:cNvSpPr txBox="1"/>
            <p:nvPr/>
          </p:nvSpPr>
          <p:spPr>
            <a:xfrm>
              <a:off x="2017991" y="3509106"/>
              <a:ext cx="2005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EEH Team Member</a:t>
              </a:r>
              <a:endParaRPr lang="en-AU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B200A2-E9B3-CFF3-5A31-CA3A536217CA}"/>
              </a:ext>
            </a:extLst>
          </p:cNvPr>
          <p:cNvGrpSpPr/>
          <p:nvPr/>
        </p:nvGrpSpPr>
        <p:grpSpPr>
          <a:xfrm>
            <a:off x="6362902" y="3274200"/>
            <a:ext cx="2428680" cy="914400"/>
            <a:chOff x="5818158" y="2716480"/>
            <a:chExt cx="2428680" cy="914400"/>
          </a:xfrm>
        </p:grpSpPr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0305AAD1-005C-AAEB-579C-6128DD88A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18158" y="271648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37DEA5-4DF0-9728-91D0-C2EE2D59F727}"/>
                </a:ext>
              </a:extLst>
            </p:cNvPr>
            <p:cNvSpPr txBox="1"/>
            <p:nvPr/>
          </p:nvSpPr>
          <p:spPr>
            <a:xfrm>
              <a:off x="6241067" y="2923712"/>
              <a:ext cx="2005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Fleet Inspector</a:t>
              </a:r>
              <a:endParaRPr lang="en-AU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E46685-03F3-C302-B46F-FF4B35ED17B9}"/>
              </a:ext>
            </a:extLst>
          </p:cNvPr>
          <p:cNvGrpSpPr/>
          <p:nvPr/>
        </p:nvGrpSpPr>
        <p:grpSpPr>
          <a:xfrm>
            <a:off x="5910995" y="5280172"/>
            <a:ext cx="2005771" cy="1207410"/>
            <a:chOff x="5366251" y="4722452"/>
            <a:chExt cx="2005771" cy="1207410"/>
          </a:xfrm>
        </p:grpSpPr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3F2A8782-A6B5-A48C-3D25-7E1EE58C6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8158" y="4722452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CD4817-85BF-58A9-7622-585772D699BA}"/>
                </a:ext>
              </a:extLst>
            </p:cNvPr>
            <p:cNvSpPr txBox="1"/>
            <p:nvPr/>
          </p:nvSpPr>
          <p:spPr>
            <a:xfrm>
              <a:off x="5366251" y="5591308"/>
              <a:ext cx="2005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accent1">
                      <a:lumMod val="50000"/>
                    </a:schemeClr>
                  </a:solidFill>
                </a:rPr>
                <a:t>External Inspector</a:t>
              </a:r>
              <a:endParaRPr lang="en-AU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C2D717E1-01A9-10B1-725A-1E144942A6EC}"/>
              </a:ext>
            </a:extLst>
          </p:cNvPr>
          <p:cNvSpPr/>
          <p:nvPr/>
        </p:nvSpPr>
        <p:spPr>
          <a:xfrm>
            <a:off x="768339" y="3986720"/>
            <a:ext cx="1251334" cy="418660"/>
          </a:xfrm>
          <a:prstGeom prst="wedgeRoundRectCallout">
            <a:avLst>
              <a:gd name="adj1" fmla="val 97647"/>
              <a:gd name="adj2" fmla="val -2878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AU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Performs system admin activities</a:t>
            </a:r>
          </a:p>
          <a:p>
            <a:pPr algn="ctr"/>
            <a:endParaRPr lang="en-AU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76FAA6CF-F548-B338-E33B-8A7E95E2DEDD}"/>
              </a:ext>
            </a:extLst>
          </p:cNvPr>
          <p:cNvSpPr/>
          <p:nvPr/>
        </p:nvSpPr>
        <p:spPr>
          <a:xfrm>
            <a:off x="4025444" y="5034717"/>
            <a:ext cx="1376308" cy="553576"/>
          </a:xfrm>
          <a:prstGeom prst="wedgeRoundRectCallout">
            <a:avLst>
              <a:gd name="adj1" fmla="val 133615"/>
              <a:gd name="adj2" fmla="val -1101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/>
              <a:t>Assign external inspectors to plant items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4AE30A13-52B6-0763-C64F-4E186B4B653F}"/>
              </a:ext>
            </a:extLst>
          </p:cNvPr>
          <p:cNvSpPr/>
          <p:nvPr/>
        </p:nvSpPr>
        <p:spPr>
          <a:xfrm>
            <a:off x="8933910" y="3513250"/>
            <a:ext cx="1376308" cy="553576"/>
          </a:xfrm>
          <a:prstGeom prst="wedgeRoundRectCallout">
            <a:avLst>
              <a:gd name="adj1" fmla="val -137748"/>
              <a:gd name="adj2" fmla="val 1236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/>
              <a:t>Sends the inspection back for rework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B35481AE-D1CD-F926-F400-85E83CF5A5F2}"/>
              </a:ext>
            </a:extLst>
          </p:cNvPr>
          <p:cNvSpPr/>
          <p:nvPr/>
        </p:nvSpPr>
        <p:spPr>
          <a:xfrm>
            <a:off x="8993463" y="5441270"/>
            <a:ext cx="1282534" cy="592203"/>
          </a:xfrm>
          <a:prstGeom prst="wedgeRoundRectCallout">
            <a:avLst>
              <a:gd name="adj1" fmla="val -197041"/>
              <a:gd name="adj2" fmla="val -12800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/>
              <a:t>Submits the inspection for review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024ECDE0-F4DD-6A3E-0798-D9B7E07745FD}"/>
              </a:ext>
            </a:extLst>
          </p:cNvPr>
          <p:cNvSpPr/>
          <p:nvPr/>
        </p:nvSpPr>
        <p:spPr>
          <a:xfrm>
            <a:off x="8946575" y="2822502"/>
            <a:ext cx="1460625" cy="451698"/>
          </a:xfrm>
          <a:prstGeom prst="wedgeRoundRectCallout">
            <a:avLst>
              <a:gd name="adj1" fmla="val -103234"/>
              <a:gd name="adj2" fmla="val -1359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/>
              <a:t>Submits the inspection – Sends to objective system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80DACF4A-0345-28F7-3E92-8C977ADDEEEB}"/>
              </a:ext>
            </a:extLst>
          </p:cNvPr>
          <p:cNvSpPr/>
          <p:nvPr/>
        </p:nvSpPr>
        <p:spPr>
          <a:xfrm>
            <a:off x="2804665" y="2762939"/>
            <a:ext cx="1908933" cy="451698"/>
          </a:xfrm>
          <a:prstGeom prst="wedgeRoundRectCallout">
            <a:avLst>
              <a:gd name="adj1" fmla="val 120915"/>
              <a:gd name="adj2" fmla="val -861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900" dirty="0"/>
              <a:t>Submits the inspection-</a:t>
            </a:r>
          </a:p>
          <a:p>
            <a:r>
              <a:rPr lang="en-AU" sz="900" dirty="0"/>
              <a:t>Creates pdf and send it to the plant contractor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3D0BC37-1A4A-5481-7D6D-ABD1B35A8CEA}"/>
              </a:ext>
            </a:extLst>
          </p:cNvPr>
          <p:cNvCxnSpPr>
            <a:stCxn id="67" idx="1"/>
            <a:endCxn id="15" idx="0"/>
          </p:cNvCxnSpPr>
          <p:nvPr/>
        </p:nvCxnSpPr>
        <p:spPr>
          <a:xfrm rot="10800000" flipV="1">
            <a:off x="5025707" y="658630"/>
            <a:ext cx="874035" cy="6155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4F784F-292C-30F3-F474-686300972BD5}"/>
              </a:ext>
            </a:extLst>
          </p:cNvPr>
          <p:cNvGrpSpPr/>
          <p:nvPr/>
        </p:nvGrpSpPr>
        <p:grpSpPr>
          <a:xfrm>
            <a:off x="5899741" y="201431"/>
            <a:ext cx="914400" cy="1063760"/>
            <a:chOff x="5899741" y="201431"/>
            <a:chExt cx="914400" cy="1063760"/>
          </a:xfrm>
        </p:grpSpPr>
        <p:pic>
          <p:nvPicPr>
            <p:cNvPr id="67" name="Graphic 66" descr="Server with solid fill">
              <a:extLst>
                <a:ext uri="{FF2B5EF4-FFF2-40B4-BE49-F238E27FC236}">
                  <a16:creationId xmlns:a16="http://schemas.microsoft.com/office/drawing/2014/main" id="{350ED148-4B02-4ACF-95EE-95FB49C7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9741" y="201431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292AE9-144B-A498-939E-E8C999475DFD}"/>
                </a:ext>
              </a:extLst>
            </p:cNvPr>
            <p:cNvSpPr txBox="1"/>
            <p:nvPr/>
          </p:nvSpPr>
          <p:spPr>
            <a:xfrm>
              <a:off x="5966585" y="1034359"/>
              <a:ext cx="7521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 b="1" dirty="0"/>
                <a:t>CHP System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989A14-E733-9369-13C4-A0F863449466}"/>
              </a:ext>
            </a:extLst>
          </p:cNvPr>
          <p:cNvCxnSpPr>
            <a:stCxn id="44" idx="2"/>
          </p:cNvCxnSpPr>
          <p:nvPr/>
        </p:nvCxnSpPr>
        <p:spPr>
          <a:xfrm>
            <a:off x="5003979" y="2607019"/>
            <a:ext cx="0" cy="1124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7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61818-2492-2AC6-A387-04911AD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52" y="931767"/>
            <a:ext cx="4614161" cy="18341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D3F8F-CD3F-87AD-9660-B3F4BEC9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782" y="1011588"/>
            <a:ext cx="1765319" cy="4945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D7D59-2CB1-5B32-D387-EB817E1E1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64" y="1429006"/>
            <a:ext cx="4317403" cy="37673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6AC2EF-86DC-A018-9BBA-0682AB51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029" y="1839531"/>
            <a:ext cx="6464124" cy="27360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C78819-DCBD-6127-164A-FBEECC59D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309" y="2218206"/>
            <a:ext cx="5308089" cy="3643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9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Manokaran Chidambaram</dc:creator>
  <cp:lastModifiedBy>Manokaran Chidambaram</cp:lastModifiedBy>
  <cp:revision>8</cp:revision>
  <dcterms:created xsi:type="dcterms:W3CDTF">2023-10-03T06:37:59Z</dcterms:created>
  <dcterms:modified xsi:type="dcterms:W3CDTF">2023-10-03T10:39:37Z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709595-deb9-4ceb-bf06-8305974a2062_Enabled">
    <vt:lpwstr>true</vt:lpwstr>
  </property>
  <property fmtid="{D5CDD505-2E9C-101B-9397-08002B2CF9AE}" pid="3" name="MSIP_Label_83709595-deb9-4ceb-bf06-8305974a2062_SetDate">
    <vt:lpwstr>2023-10-03T08:55:55Z</vt:lpwstr>
  </property>
  <property fmtid="{D5CDD505-2E9C-101B-9397-08002B2CF9AE}" pid="4" name="MSIP_Label_83709595-deb9-4ceb-bf06-8305974a2062_Method">
    <vt:lpwstr>Standard</vt:lpwstr>
  </property>
  <property fmtid="{D5CDD505-2E9C-101B-9397-08002B2CF9AE}" pid="5" name="MSIP_Label_83709595-deb9-4ceb-bf06-8305974a2062_Name">
    <vt:lpwstr>Official</vt:lpwstr>
  </property>
  <property fmtid="{D5CDD505-2E9C-101B-9397-08002B2CF9AE}" pid="6" name="MSIP_Label_83709595-deb9-4ceb-bf06-8305974a2062_SiteId">
    <vt:lpwstr>cb356782-ad9a-47fb-878b-7ebceb85b86c</vt:lpwstr>
  </property>
  <property fmtid="{D5CDD505-2E9C-101B-9397-08002B2CF9AE}" pid="7" name="MSIP_Label_83709595-deb9-4ceb-bf06-8305974a2062_ActionId">
    <vt:lpwstr>525b7505-d3ef-446b-be4d-ea56126bb97c</vt:lpwstr>
  </property>
  <property fmtid="{D5CDD505-2E9C-101B-9397-08002B2CF9AE}" pid="8" name="MSIP_Label_83709595-deb9-4ceb-bf06-8305974a206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OFFICIAL</vt:lpwstr>
  </property>
</Properties>
</file>