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7"/>
    <p:sldId id="257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Open Sans Extra Bold" charset="1" panose="020B0906030804020204"/>
      <p:regular r:id="rId10"/>
    </p:embeddedFont>
    <p:embeddedFont>
      <p:font typeface="Open Sans Extra Bold Italics" charset="1" panose="020B0906030804020204"/>
      <p:regular r:id="rId11"/>
    </p:embeddedFont>
    <p:embeddedFont>
      <p:font typeface="Quicksand" charset="1" panose="00000500000000000000"/>
      <p:regular r:id="rId12"/>
    </p:embeddedFont>
    <p:embeddedFont>
      <p:font typeface="Quicksand Bold" charset="1" panose="00000800000000000000"/>
      <p:regular r:id="rId13"/>
    </p:embeddedFont>
    <p:embeddedFont>
      <p:font typeface="Quicksand Light" charset="1" panose="00000400000000000000"/>
      <p:regular r:id="rId14"/>
    </p:embeddedFont>
    <p:embeddedFont>
      <p:font typeface="Quicksand Medium" charset="1" panose="00000600000000000000"/>
      <p:regular r:id="rId15"/>
    </p:embeddedFont>
    <p:embeddedFont>
      <p:font typeface="Paytone One" charset="1" panose="000005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slides/slide1.xml" Type="http://schemas.openxmlformats.org/officeDocument/2006/relationships/slide"/><Relationship Id="rId18" Target="slides/slide2.xml" Type="http://schemas.openxmlformats.org/officeDocument/2006/relationships/slide"/><Relationship Id="rId19" Target="slides/slide3.xml" Type="http://schemas.openxmlformats.org/officeDocument/2006/relationships/slide"/><Relationship Id="rId2" Target="presProps.xml" Type="http://schemas.openxmlformats.org/officeDocument/2006/relationships/presProps"/><Relationship Id="rId20" Target="slides/slide4.xml" Type="http://schemas.openxmlformats.org/officeDocument/2006/relationships/slide"/><Relationship Id="rId21" Target="slides/slide5.xml" Type="http://schemas.openxmlformats.org/officeDocument/2006/relationships/slide"/><Relationship Id="rId22" Target="slides/slide6.xml" Type="http://schemas.openxmlformats.org/officeDocument/2006/relationships/slide"/><Relationship Id="rId23" Target="slides/slide7.xml" Type="http://schemas.openxmlformats.org/officeDocument/2006/relationships/slide"/><Relationship Id="rId24" Target="slides/slide8.xml" Type="http://schemas.openxmlformats.org/officeDocument/2006/relationships/slide"/><Relationship Id="rId25" Target="slides/slide9.xml" Type="http://schemas.openxmlformats.org/officeDocument/2006/relationships/slide"/><Relationship Id="rId26" Target="slides/slide10.xml" Type="http://schemas.openxmlformats.org/officeDocument/2006/relationships/slide"/><Relationship Id="rId27" Target="slides/slide11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2.png" Type="http://schemas.openxmlformats.org/officeDocument/2006/relationships/image"/><Relationship Id="rId11" Target="../media/image103.svg" Type="http://schemas.openxmlformats.org/officeDocument/2006/relationships/image"/><Relationship Id="rId12" Target="../media/image104.png" Type="http://schemas.openxmlformats.org/officeDocument/2006/relationships/image"/><Relationship Id="rId13" Target="../media/image105.svg" Type="http://schemas.openxmlformats.org/officeDocument/2006/relationships/image"/><Relationship Id="rId14" Target="../media/image106.png" Type="http://schemas.openxmlformats.org/officeDocument/2006/relationships/image"/><Relationship Id="rId15" Target="../media/image107.svg" Type="http://schemas.openxmlformats.org/officeDocument/2006/relationships/image"/><Relationship Id="rId2" Target="../media/image94.png" Type="http://schemas.openxmlformats.org/officeDocument/2006/relationships/image"/><Relationship Id="rId3" Target="../media/image95.svg" Type="http://schemas.openxmlformats.org/officeDocument/2006/relationships/image"/><Relationship Id="rId4" Target="../media/image96.png" Type="http://schemas.openxmlformats.org/officeDocument/2006/relationships/image"/><Relationship Id="rId5" Target="../media/image97.svg" Type="http://schemas.openxmlformats.org/officeDocument/2006/relationships/image"/><Relationship Id="rId6" Target="../media/image98.png" Type="http://schemas.openxmlformats.org/officeDocument/2006/relationships/image"/><Relationship Id="rId7" Target="../media/image99.svg" Type="http://schemas.openxmlformats.org/officeDocument/2006/relationships/image"/><Relationship Id="rId8" Target="../media/image100.png" Type="http://schemas.openxmlformats.org/officeDocument/2006/relationships/image"/><Relationship Id="rId9" Target="../media/image101.sv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6.svg" Type="http://schemas.openxmlformats.org/officeDocument/2006/relationships/image"/><Relationship Id="rId11" Target="../media/image117.png" Type="http://schemas.openxmlformats.org/officeDocument/2006/relationships/image"/><Relationship Id="rId2" Target="../media/image108.png" Type="http://schemas.openxmlformats.org/officeDocument/2006/relationships/image"/><Relationship Id="rId3" Target="../media/image109.svg" Type="http://schemas.openxmlformats.org/officeDocument/2006/relationships/image"/><Relationship Id="rId4" Target="../media/image110.png" Type="http://schemas.openxmlformats.org/officeDocument/2006/relationships/image"/><Relationship Id="rId5" Target="../media/image111.svg" Type="http://schemas.openxmlformats.org/officeDocument/2006/relationships/image"/><Relationship Id="rId6" Target="../media/image112.png" Type="http://schemas.openxmlformats.org/officeDocument/2006/relationships/image"/><Relationship Id="rId7" Target="../media/image113.svg" Type="http://schemas.openxmlformats.org/officeDocument/2006/relationships/image"/><Relationship Id="rId8" Target="../media/image114.png" Type="http://schemas.openxmlformats.org/officeDocument/2006/relationships/image"/><Relationship Id="rId9" Target="../media/image115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svg" Type="http://schemas.openxmlformats.org/officeDocument/2006/relationships/image"/><Relationship Id="rId11" Target="../media/image30.png" Type="http://schemas.openxmlformats.org/officeDocument/2006/relationships/image"/><Relationship Id="rId12" Target="../media/image31.svg" Type="http://schemas.openxmlformats.org/officeDocument/2006/relationships/image"/><Relationship Id="rId13" Target="../media/image32.png" Type="http://schemas.openxmlformats.org/officeDocument/2006/relationships/image"/><Relationship Id="rId14" Target="../media/image33.svg" Type="http://schemas.openxmlformats.org/officeDocument/2006/relationships/image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23.jpeg" Type="http://schemas.openxmlformats.org/officeDocument/2006/relationships/image"/><Relationship Id="rId5" Target="../media/image24.png" Type="http://schemas.openxmlformats.org/officeDocument/2006/relationships/image"/><Relationship Id="rId6" Target="../media/image25.svg" Type="http://schemas.openxmlformats.org/officeDocument/2006/relationships/image"/><Relationship Id="rId7" Target="../media/image26.jpeg" Type="http://schemas.openxmlformats.org/officeDocument/2006/relationships/image"/><Relationship Id="rId8" Target="../media/image27.jpe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2.png" Type="http://schemas.openxmlformats.org/officeDocument/2006/relationships/image"/><Relationship Id="rId11" Target="../media/image43.svg" Type="http://schemas.openxmlformats.org/officeDocument/2006/relationships/image"/><Relationship Id="rId12" Target="../media/image44.png" Type="http://schemas.openxmlformats.org/officeDocument/2006/relationships/image"/><Relationship Id="rId13" Target="../media/image45.svg" Type="http://schemas.openxmlformats.org/officeDocument/2006/relationships/image"/><Relationship Id="rId14" Target="../media/image46.png" Type="http://schemas.openxmlformats.org/officeDocument/2006/relationships/image"/><Relationship Id="rId15" Target="../media/image47.svg" Type="http://schemas.openxmlformats.org/officeDocument/2006/relationships/image"/><Relationship Id="rId16" Target="../media/image48.png" Type="http://schemas.openxmlformats.org/officeDocument/2006/relationships/image"/><Relationship Id="rId17" Target="../media/image49.svg" Type="http://schemas.openxmlformats.org/officeDocument/2006/relationships/image"/><Relationship Id="rId18" Target="../media/image50.png" Type="http://schemas.openxmlformats.org/officeDocument/2006/relationships/image"/><Relationship Id="rId19" Target="../media/image51.svg" Type="http://schemas.openxmlformats.org/officeDocument/2006/relationships/image"/><Relationship Id="rId2" Target="../media/image34.png" Type="http://schemas.openxmlformats.org/officeDocument/2006/relationships/image"/><Relationship Id="rId20" Target="../media/image52.png" Type="http://schemas.openxmlformats.org/officeDocument/2006/relationships/image"/><Relationship Id="rId21" Target="../media/image53.svg" Type="http://schemas.openxmlformats.org/officeDocument/2006/relationships/image"/><Relationship Id="rId3" Target="../media/image35.svg" Type="http://schemas.openxmlformats.org/officeDocument/2006/relationships/image"/><Relationship Id="rId4" Target="../media/image36.png" Type="http://schemas.openxmlformats.org/officeDocument/2006/relationships/image"/><Relationship Id="rId5" Target="../media/image37.svg" Type="http://schemas.openxmlformats.org/officeDocument/2006/relationships/image"/><Relationship Id="rId6" Target="../media/image38.png" Type="http://schemas.openxmlformats.org/officeDocument/2006/relationships/image"/><Relationship Id="rId7" Target="../media/image39.svg" Type="http://schemas.openxmlformats.org/officeDocument/2006/relationships/image"/><Relationship Id="rId8" Target="../media/image40.png" Type="http://schemas.openxmlformats.org/officeDocument/2006/relationships/image"/><Relationship Id="rId9" Target="../media/image41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2.gif" Type="http://schemas.openxmlformats.org/officeDocument/2006/relationships/image"/><Relationship Id="rId2" Target="../media/image54.png" Type="http://schemas.openxmlformats.org/officeDocument/2006/relationships/image"/><Relationship Id="rId3" Target="../media/image55.svg" Type="http://schemas.openxmlformats.org/officeDocument/2006/relationships/image"/><Relationship Id="rId4" Target="../media/image56.png" Type="http://schemas.openxmlformats.org/officeDocument/2006/relationships/image"/><Relationship Id="rId5" Target="../media/image57.svg" Type="http://schemas.openxmlformats.org/officeDocument/2006/relationships/image"/><Relationship Id="rId6" Target="../media/image58.png" Type="http://schemas.openxmlformats.org/officeDocument/2006/relationships/image"/><Relationship Id="rId7" Target="../media/image59.svg" Type="http://schemas.openxmlformats.org/officeDocument/2006/relationships/image"/><Relationship Id="rId8" Target="../media/image60.png" Type="http://schemas.openxmlformats.org/officeDocument/2006/relationships/image"/><Relationship Id="rId9" Target="../media/image61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1.gif" Type="http://schemas.openxmlformats.org/officeDocument/2006/relationships/image"/><Relationship Id="rId11" Target="../media/image72.gif" Type="http://schemas.openxmlformats.org/officeDocument/2006/relationships/image"/><Relationship Id="rId12" Target="../media/image73.png" Type="http://schemas.openxmlformats.org/officeDocument/2006/relationships/image"/><Relationship Id="rId13" Target="../media/image74.svg" Type="http://schemas.openxmlformats.org/officeDocument/2006/relationships/image"/><Relationship Id="rId2" Target="../media/image63.png" Type="http://schemas.openxmlformats.org/officeDocument/2006/relationships/image"/><Relationship Id="rId3" Target="../media/image64.svg" Type="http://schemas.openxmlformats.org/officeDocument/2006/relationships/image"/><Relationship Id="rId4" Target="../media/image65.png" Type="http://schemas.openxmlformats.org/officeDocument/2006/relationships/image"/><Relationship Id="rId5" Target="../media/image66.svg" Type="http://schemas.openxmlformats.org/officeDocument/2006/relationships/image"/><Relationship Id="rId6" Target="../media/image67.png" Type="http://schemas.openxmlformats.org/officeDocument/2006/relationships/image"/><Relationship Id="rId7" Target="../media/image68.svg" Type="http://schemas.openxmlformats.org/officeDocument/2006/relationships/image"/><Relationship Id="rId8" Target="../media/image69.png" Type="http://schemas.openxmlformats.org/officeDocument/2006/relationships/image"/><Relationship Id="rId9" Target="../media/image70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4.png" Type="http://schemas.openxmlformats.org/officeDocument/2006/relationships/image"/><Relationship Id="rId3" Target="../media/image55.svg" Type="http://schemas.openxmlformats.org/officeDocument/2006/relationships/image"/><Relationship Id="rId4" Target="../media/image56.png" Type="http://schemas.openxmlformats.org/officeDocument/2006/relationships/image"/><Relationship Id="rId5" Target="../media/image57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1.png" Type="http://schemas.openxmlformats.org/officeDocument/2006/relationships/image"/><Relationship Id="rId11" Target="../media/image82.svg" Type="http://schemas.openxmlformats.org/officeDocument/2006/relationships/image"/><Relationship Id="rId12" Target="../media/image83.png" Type="http://schemas.openxmlformats.org/officeDocument/2006/relationships/image"/><Relationship Id="rId13" Target="../media/image84.svg" Type="http://schemas.openxmlformats.org/officeDocument/2006/relationships/image"/><Relationship Id="rId14" Target="../media/image85.png" Type="http://schemas.openxmlformats.org/officeDocument/2006/relationships/image"/><Relationship Id="rId15" Target="../media/image86.svg" Type="http://schemas.openxmlformats.org/officeDocument/2006/relationships/image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75.png" Type="http://schemas.openxmlformats.org/officeDocument/2006/relationships/image"/><Relationship Id="rId5" Target="../media/image76.svg" Type="http://schemas.openxmlformats.org/officeDocument/2006/relationships/image"/><Relationship Id="rId6" Target="../media/image77.png" Type="http://schemas.openxmlformats.org/officeDocument/2006/relationships/image"/><Relationship Id="rId7" Target="../media/image78.svg" Type="http://schemas.openxmlformats.org/officeDocument/2006/relationships/image"/><Relationship Id="rId8" Target="../media/image79.png" Type="http://schemas.openxmlformats.org/officeDocument/2006/relationships/image"/><Relationship Id="rId9" Target="../media/image80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9.gif" Type="http://schemas.openxmlformats.org/officeDocument/2006/relationships/image"/><Relationship Id="rId11" Target="../media/image90.png" Type="http://schemas.openxmlformats.org/officeDocument/2006/relationships/image"/><Relationship Id="rId12" Target="../media/image91.svg" Type="http://schemas.openxmlformats.org/officeDocument/2006/relationships/image"/><Relationship Id="rId13" Target="../media/image92.png" Type="http://schemas.openxmlformats.org/officeDocument/2006/relationships/image"/><Relationship Id="rId14" Target="../media/image93.svg" Type="http://schemas.openxmlformats.org/officeDocument/2006/relationships/image"/><Relationship Id="rId2" Target="../media/image63.png" Type="http://schemas.openxmlformats.org/officeDocument/2006/relationships/image"/><Relationship Id="rId3" Target="../media/image64.svg" Type="http://schemas.openxmlformats.org/officeDocument/2006/relationships/image"/><Relationship Id="rId4" Target="../media/image65.png" Type="http://schemas.openxmlformats.org/officeDocument/2006/relationships/image"/><Relationship Id="rId5" Target="../media/image66.svg" Type="http://schemas.openxmlformats.org/officeDocument/2006/relationships/image"/><Relationship Id="rId6" Target="../media/image67.png" Type="http://schemas.openxmlformats.org/officeDocument/2006/relationships/image"/><Relationship Id="rId7" Target="../media/image68.svg" Type="http://schemas.openxmlformats.org/officeDocument/2006/relationships/image"/><Relationship Id="rId8" Target="../media/image87.gif" Type="http://schemas.openxmlformats.org/officeDocument/2006/relationships/image"/><Relationship Id="rId9" Target="../media/image88.gif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2.png" Type="http://schemas.openxmlformats.org/officeDocument/2006/relationships/image"/><Relationship Id="rId11" Target="../media/image43.svg" Type="http://schemas.openxmlformats.org/officeDocument/2006/relationships/image"/><Relationship Id="rId12" Target="../media/image44.png" Type="http://schemas.openxmlformats.org/officeDocument/2006/relationships/image"/><Relationship Id="rId13" Target="../media/image45.svg" Type="http://schemas.openxmlformats.org/officeDocument/2006/relationships/image"/><Relationship Id="rId14" Target="../media/image46.png" Type="http://schemas.openxmlformats.org/officeDocument/2006/relationships/image"/><Relationship Id="rId15" Target="../media/image47.svg" Type="http://schemas.openxmlformats.org/officeDocument/2006/relationships/image"/><Relationship Id="rId16" Target="../media/image48.png" Type="http://schemas.openxmlformats.org/officeDocument/2006/relationships/image"/><Relationship Id="rId17" Target="../media/image49.svg" Type="http://schemas.openxmlformats.org/officeDocument/2006/relationships/image"/><Relationship Id="rId2" Target="../media/image34.png" Type="http://schemas.openxmlformats.org/officeDocument/2006/relationships/image"/><Relationship Id="rId3" Target="../media/image35.svg" Type="http://schemas.openxmlformats.org/officeDocument/2006/relationships/image"/><Relationship Id="rId4" Target="../media/image36.png" Type="http://schemas.openxmlformats.org/officeDocument/2006/relationships/image"/><Relationship Id="rId5" Target="../media/image37.svg" Type="http://schemas.openxmlformats.org/officeDocument/2006/relationships/image"/><Relationship Id="rId6" Target="../media/image38.png" Type="http://schemas.openxmlformats.org/officeDocument/2006/relationships/image"/><Relationship Id="rId7" Target="../media/image39.svg" Type="http://schemas.openxmlformats.org/officeDocument/2006/relationships/image"/><Relationship Id="rId8" Target="../media/image40.png" Type="http://schemas.openxmlformats.org/officeDocument/2006/relationships/image"/><Relationship Id="rId9" Target="../media/image41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580789" y="0"/>
            <a:ext cx="4701724" cy="2222633"/>
          </a:xfrm>
          <a:custGeom>
            <a:avLst/>
            <a:gdLst/>
            <a:ahLst/>
            <a:cxnLst/>
            <a:rect r="r" b="b" t="t" l="l"/>
            <a:pathLst>
              <a:path h="2222633" w="4701724">
                <a:moveTo>
                  <a:pt x="0" y="0"/>
                </a:moveTo>
                <a:lnTo>
                  <a:pt x="4701724" y="0"/>
                </a:lnTo>
                <a:lnTo>
                  <a:pt x="4701724" y="2222633"/>
                </a:lnTo>
                <a:lnTo>
                  <a:pt x="0" y="2222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372413" y="5396372"/>
            <a:ext cx="11155808" cy="1257564"/>
          </a:xfrm>
          <a:custGeom>
            <a:avLst/>
            <a:gdLst/>
            <a:ahLst/>
            <a:cxnLst/>
            <a:rect r="r" b="b" t="t" l="l"/>
            <a:pathLst>
              <a:path h="1257564" w="11155808">
                <a:moveTo>
                  <a:pt x="0" y="0"/>
                </a:moveTo>
                <a:lnTo>
                  <a:pt x="11155808" y="0"/>
                </a:lnTo>
                <a:lnTo>
                  <a:pt x="11155808" y="1257564"/>
                </a:lnTo>
                <a:lnTo>
                  <a:pt x="0" y="12575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960831" y="7509032"/>
            <a:ext cx="3978971" cy="1273271"/>
          </a:xfrm>
          <a:custGeom>
            <a:avLst/>
            <a:gdLst/>
            <a:ahLst/>
            <a:cxnLst/>
            <a:rect r="r" b="b" t="t" l="l"/>
            <a:pathLst>
              <a:path h="1273271" w="3978971">
                <a:moveTo>
                  <a:pt x="0" y="0"/>
                </a:moveTo>
                <a:lnTo>
                  <a:pt x="3978972" y="0"/>
                </a:lnTo>
                <a:lnTo>
                  <a:pt x="3978972" y="1273271"/>
                </a:lnTo>
                <a:lnTo>
                  <a:pt x="0" y="12732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4423086">
            <a:off x="166746" y="-4626437"/>
            <a:ext cx="5323671" cy="7857779"/>
          </a:xfrm>
          <a:custGeom>
            <a:avLst/>
            <a:gdLst/>
            <a:ahLst/>
            <a:cxnLst/>
            <a:rect r="r" b="b" t="t" l="l"/>
            <a:pathLst>
              <a:path h="7857779" w="5323671">
                <a:moveTo>
                  <a:pt x="0" y="0"/>
                </a:moveTo>
                <a:lnTo>
                  <a:pt x="5323671" y="0"/>
                </a:lnTo>
                <a:lnTo>
                  <a:pt x="5323671" y="7857780"/>
                </a:lnTo>
                <a:lnTo>
                  <a:pt x="0" y="785778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124406" y="7950069"/>
            <a:ext cx="5614490" cy="4130953"/>
          </a:xfrm>
          <a:custGeom>
            <a:avLst/>
            <a:gdLst/>
            <a:ahLst/>
            <a:cxnLst/>
            <a:rect r="r" b="b" t="t" l="l"/>
            <a:pathLst>
              <a:path h="4130953" w="5614490">
                <a:moveTo>
                  <a:pt x="0" y="0"/>
                </a:moveTo>
                <a:lnTo>
                  <a:pt x="5614490" y="0"/>
                </a:lnTo>
                <a:lnTo>
                  <a:pt x="5614490" y="4130953"/>
                </a:lnTo>
                <a:lnTo>
                  <a:pt x="0" y="413095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8897882">
            <a:off x="15681947" y="7636750"/>
            <a:ext cx="3154705" cy="2291105"/>
          </a:xfrm>
          <a:custGeom>
            <a:avLst/>
            <a:gdLst/>
            <a:ahLst/>
            <a:cxnLst/>
            <a:rect r="r" b="b" t="t" l="l"/>
            <a:pathLst>
              <a:path h="2291105" w="3154705">
                <a:moveTo>
                  <a:pt x="0" y="0"/>
                </a:moveTo>
                <a:lnTo>
                  <a:pt x="3154706" y="0"/>
                </a:lnTo>
                <a:lnTo>
                  <a:pt x="3154706" y="2291105"/>
                </a:lnTo>
                <a:lnTo>
                  <a:pt x="0" y="229110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689017" y="6978775"/>
            <a:ext cx="5181796" cy="5106425"/>
          </a:xfrm>
          <a:custGeom>
            <a:avLst/>
            <a:gdLst/>
            <a:ahLst/>
            <a:cxnLst/>
            <a:rect r="r" b="b" t="t" l="l"/>
            <a:pathLst>
              <a:path h="5106425" w="5181796">
                <a:moveTo>
                  <a:pt x="0" y="0"/>
                </a:moveTo>
                <a:lnTo>
                  <a:pt x="5181796" y="0"/>
                </a:lnTo>
                <a:lnTo>
                  <a:pt x="5181796" y="5106424"/>
                </a:lnTo>
                <a:lnTo>
                  <a:pt x="0" y="510642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4423086">
            <a:off x="-24920" y="-4936755"/>
            <a:ext cx="5323671" cy="7857779"/>
          </a:xfrm>
          <a:custGeom>
            <a:avLst/>
            <a:gdLst/>
            <a:ahLst/>
            <a:cxnLst/>
            <a:rect r="r" b="b" t="t" l="l"/>
            <a:pathLst>
              <a:path h="7857779" w="5323671">
                <a:moveTo>
                  <a:pt x="0" y="0"/>
                </a:moveTo>
                <a:lnTo>
                  <a:pt x="5323671" y="0"/>
                </a:lnTo>
                <a:lnTo>
                  <a:pt x="5323671" y="7857779"/>
                </a:lnTo>
                <a:lnTo>
                  <a:pt x="0" y="7857779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405228" y="5297300"/>
            <a:ext cx="3672411" cy="2498036"/>
          </a:xfrm>
          <a:custGeom>
            <a:avLst/>
            <a:gdLst/>
            <a:ahLst/>
            <a:cxnLst/>
            <a:rect r="r" b="b" t="t" l="l"/>
            <a:pathLst>
              <a:path h="2498036" w="3672411">
                <a:moveTo>
                  <a:pt x="0" y="0"/>
                </a:moveTo>
                <a:lnTo>
                  <a:pt x="3672411" y="0"/>
                </a:lnTo>
                <a:lnTo>
                  <a:pt x="3672411" y="2498035"/>
                </a:lnTo>
                <a:lnTo>
                  <a:pt x="0" y="2498035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1853880">
            <a:off x="100595" y="2359046"/>
            <a:ext cx="3817723" cy="3567836"/>
          </a:xfrm>
          <a:custGeom>
            <a:avLst/>
            <a:gdLst/>
            <a:ahLst/>
            <a:cxnLst/>
            <a:rect r="r" b="b" t="t" l="l"/>
            <a:pathLst>
              <a:path h="3567836" w="3817723">
                <a:moveTo>
                  <a:pt x="0" y="0"/>
                </a:moveTo>
                <a:lnTo>
                  <a:pt x="3817723" y="0"/>
                </a:lnTo>
                <a:lnTo>
                  <a:pt x="3817723" y="3567836"/>
                </a:lnTo>
                <a:lnTo>
                  <a:pt x="0" y="3567836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923700" y="1915306"/>
            <a:ext cx="10348178" cy="2852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622"/>
              </a:lnSpc>
            </a:pPr>
            <a:r>
              <a:rPr lang="en-US" sz="5444">
                <a:solidFill>
                  <a:srgbClr val="000000"/>
                </a:solidFill>
                <a:latin typeface="Paytone One Bold"/>
              </a:rPr>
              <a:t>FLYING BUSINESS,</a:t>
            </a:r>
          </a:p>
          <a:p>
            <a:pPr>
              <a:lnSpc>
                <a:spcPts val="7622"/>
              </a:lnSpc>
            </a:pPr>
            <a:r>
              <a:rPr lang="en-US" sz="5444">
                <a:solidFill>
                  <a:srgbClr val="000000"/>
                </a:solidFill>
                <a:latin typeface="Paytone One Bold"/>
              </a:rPr>
              <a:t>            YOUR SWEETEST COPILOT</a:t>
            </a:r>
          </a:p>
          <a:p>
            <a:pPr>
              <a:lnSpc>
                <a:spcPts val="7622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3628756" y="5603537"/>
            <a:ext cx="10643121" cy="747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</a:pPr>
            <a:r>
              <a:rPr lang="en-US" sz="4299">
                <a:solidFill>
                  <a:srgbClr val="000000"/>
                </a:solidFill>
                <a:latin typeface="Quicksand Medium"/>
              </a:rPr>
              <a:t>Presented by Ares-BUL-BUL Sollutions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13508" y="2986456"/>
            <a:ext cx="19110882" cy="12543688"/>
          </a:xfrm>
          <a:custGeom>
            <a:avLst/>
            <a:gdLst/>
            <a:ahLst/>
            <a:cxnLst/>
            <a:rect r="r" b="b" t="t" l="l"/>
            <a:pathLst>
              <a:path h="12543688" w="19110882">
                <a:moveTo>
                  <a:pt x="0" y="0"/>
                </a:moveTo>
                <a:lnTo>
                  <a:pt x="19110882" y="0"/>
                </a:lnTo>
                <a:lnTo>
                  <a:pt x="19110882" y="12543688"/>
                </a:lnTo>
                <a:lnTo>
                  <a:pt x="0" y="125436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782622" y="2741669"/>
            <a:ext cx="6718623" cy="4114800"/>
          </a:xfrm>
          <a:custGeom>
            <a:avLst/>
            <a:gdLst/>
            <a:ahLst/>
            <a:cxnLst/>
            <a:rect r="r" b="b" t="t" l="l"/>
            <a:pathLst>
              <a:path h="4114800" w="6718623">
                <a:moveTo>
                  <a:pt x="0" y="0"/>
                </a:moveTo>
                <a:lnTo>
                  <a:pt x="6718622" y="0"/>
                </a:lnTo>
                <a:lnTo>
                  <a:pt x="671862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345578" y="2401725"/>
            <a:ext cx="2263211" cy="2741775"/>
          </a:xfrm>
          <a:custGeom>
            <a:avLst/>
            <a:gdLst/>
            <a:ahLst/>
            <a:cxnLst/>
            <a:rect r="r" b="b" t="t" l="l"/>
            <a:pathLst>
              <a:path h="2741775" w="2263211">
                <a:moveTo>
                  <a:pt x="0" y="0"/>
                </a:moveTo>
                <a:lnTo>
                  <a:pt x="2263211" y="0"/>
                </a:lnTo>
                <a:lnTo>
                  <a:pt x="2263211" y="2741775"/>
                </a:lnTo>
                <a:lnTo>
                  <a:pt x="0" y="27417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272473" y="5143500"/>
            <a:ext cx="1864579" cy="2589694"/>
          </a:xfrm>
          <a:custGeom>
            <a:avLst/>
            <a:gdLst/>
            <a:ahLst/>
            <a:cxnLst/>
            <a:rect r="r" b="b" t="t" l="l"/>
            <a:pathLst>
              <a:path h="2589694" w="1864579">
                <a:moveTo>
                  <a:pt x="0" y="0"/>
                </a:moveTo>
                <a:lnTo>
                  <a:pt x="1864580" y="0"/>
                </a:lnTo>
                <a:lnTo>
                  <a:pt x="1864580" y="2589694"/>
                </a:lnTo>
                <a:lnTo>
                  <a:pt x="0" y="258969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204763" y="6856469"/>
            <a:ext cx="7990040" cy="7200900"/>
          </a:xfrm>
          <a:custGeom>
            <a:avLst/>
            <a:gdLst/>
            <a:ahLst/>
            <a:cxnLst/>
            <a:rect r="r" b="b" t="t" l="l"/>
            <a:pathLst>
              <a:path h="7200900" w="7990040">
                <a:moveTo>
                  <a:pt x="0" y="0"/>
                </a:moveTo>
                <a:lnTo>
                  <a:pt x="7990040" y="0"/>
                </a:lnTo>
                <a:lnTo>
                  <a:pt x="7990040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1532578" y="-888991"/>
            <a:ext cx="7315200" cy="2469762"/>
          </a:xfrm>
          <a:custGeom>
            <a:avLst/>
            <a:gdLst/>
            <a:ahLst/>
            <a:cxnLst/>
            <a:rect r="r" b="b" t="t" l="l"/>
            <a:pathLst>
              <a:path h="2469762" w="7315200">
                <a:moveTo>
                  <a:pt x="0" y="0"/>
                </a:moveTo>
                <a:lnTo>
                  <a:pt x="7315200" y="0"/>
                </a:lnTo>
                <a:lnTo>
                  <a:pt x="7315200" y="2469762"/>
                </a:lnTo>
                <a:lnTo>
                  <a:pt x="0" y="24697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86028" y="345890"/>
            <a:ext cx="2687386" cy="2335582"/>
          </a:xfrm>
          <a:custGeom>
            <a:avLst/>
            <a:gdLst/>
            <a:ahLst/>
            <a:cxnLst/>
            <a:rect r="r" b="b" t="t" l="l"/>
            <a:pathLst>
              <a:path h="2335582" w="2687386">
                <a:moveTo>
                  <a:pt x="0" y="0"/>
                </a:moveTo>
                <a:lnTo>
                  <a:pt x="2687386" y="0"/>
                </a:lnTo>
                <a:lnTo>
                  <a:pt x="2687386" y="2335583"/>
                </a:lnTo>
                <a:lnTo>
                  <a:pt x="0" y="233558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7015527" y="3896437"/>
            <a:ext cx="4256947" cy="1929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49"/>
              </a:lnSpc>
            </a:pPr>
            <a:r>
              <a:rPr lang="en-US" sz="7303">
                <a:solidFill>
                  <a:srgbClr val="000000"/>
                </a:solidFill>
                <a:latin typeface="Paytone One Bold"/>
              </a:rPr>
              <a:t>Question Time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916319" y="0"/>
            <a:ext cx="10602160" cy="10602160"/>
          </a:xfrm>
          <a:custGeom>
            <a:avLst/>
            <a:gdLst/>
            <a:ahLst/>
            <a:cxnLst/>
            <a:rect r="r" b="b" t="t" l="l"/>
            <a:pathLst>
              <a:path h="10602160" w="10602160">
                <a:moveTo>
                  <a:pt x="0" y="0"/>
                </a:moveTo>
                <a:lnTo>
                  <a:pt x="10602159" y="0"/>
                </a:lnTo>
                <a:lnTo>
                  <a:pt x="10602159" y="10602160"/>
                </a:lnTo>
                <a:lnTo>
                  <a:pt x="0" y="106021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486400" y="3400454"/>
            <a:ext cx="7315200" cy="2739875"/>
          </a:xfrm>
          <a:custGeom>
            <a:avLst/>
            <a:gdLst/>
            <a:ahLst/>
            <a:cxnLst/>
            <a:rect r="r" b="b" t="t" l="l"/>
            <a:pathLst>
              <a:path h="2739875" w="7315200">
                <a:moveTo>
                  <a:pt x="0" y="0"/>
                </a:moveTo>
                <a:lnTo>
                  <a:pt x="7315200" y="0"/>
                </a:lnTo>
                <a:lnTo>
                  <a:pt x="7315200" y="2739875"/>
                </a:lnTo>
                <a:lnTo>
                  <a:pt x="0" y="27398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475691">
            <a:off x="12020804" y="4829449"/>
            <a:ext cx="1932233" cy="1939285"/>
          </a:xfrm>
          <a:custGeom>
            <a:avLst/>
            <a:gdLst/>
            <a:ahLst/>
            <a:cxnLst/>
            <a:rect r="r" b="b" t="t" l="l"/>
            <a:pathLst>
              <a:path h="1939285" w="1932233">
                <a:moveTo>
                  <a:pt x="0" y="0"/>
                </a:moveTo>
                <a:lnTo>
                  <a:pt x="1932233" y="0"/>
                </a:lnTo>
                <a:lnTo>
                  <a:pt x="1932233" y="1939285"/>
                </a:lnTo>
                <a:lnTo>
                  <a:pt x="0" y="19392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46596" y="0"/>
            <a:ext cx="782104" cy="3400454"/>
          </a:xfrm>
          <a:custGeom>
            <a:avLst/>
            <a:gdLst/>
            <a:ahLst/>
            <a:cxnLst/>
            <a:rect r="r" b="b" t="t" l="l"/>
            <a:pathLst>
              <a:path h="3400454" w="782104">
                <a:moveTo>
                  <a:pt x="0" y="0"/>
                </a:moveTo>
                <a:lnTo>
                  <a:pt x="782104" y="0"/>
                </a:lnTo>
                <a:lnTo>
                  <a:pt x="782104" y="3400454"/>
                </a:lnTo>
                <a:lnTo>
                  <a:pt x="0" y="340045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685840" y="0"/>
            <a:ext cx="10602160" cy="10602160"/>
          </a:xfrm>
          <a:custGeom>
            <a:avLst/>
            <a:gdLst/>
            <a:ahLst/>
            <a:cxnLst/>
            <a:rect r="r" b="b" t="t" l="l"/>
            <a:pathLst>
              <a:path h="10602160" w="10602160">
                <a:moveTo>
                  <a:pt x="0" y="0"/>
                </a:moveTo>
                <a:lnTo>
                  <a:pt x="10602160" y="0"/>
                </a:lnTo>
                <a:lnTo>
                  <a:pt x="10602160" y="10602160"/>
                </a:lnTo>
                <a:lnTo>
                  <a:pt x="0" y="106021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300666" y="7574008"/>
            <a:ext cx="2658732" cy="2712992"/>
          </a:xfrm>
          <a:custGeom>
            <a:avLst/>
            <a:gdLst/>
            <a:ahLst/>
            <a:cxnLst/>
            <a:rect r="r" b="b" t="t" l="l"/>
            <a:pathLst>
              <a:path h="2712992" w="2658732">
                <a:moveTo>
                  <a:pt x="0" y="0"/>
                </a:moveTo>
                <a:lnTo>
                  <a:pt x="2658732" y="0"/>
                </a:lnTo>
                <a:lnTo>
                  <a:pt x="2658732" y="2712992"/>
                </a:lnTo>
                <a:lnTo>
                  <a:pt x="0" y="27129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0">
            <a:off x="15416962" y="-714612"/>
            <a:ext cx="3684676" cy="3486625"/>
          </a:xfrm>
          <a:custGeom>
            <a:avLst/>
            <a:gdLst/>
            <a:ahLst/>
            <a:cxnLst/>
            <a:rect r="r" b="b" t="t" l="l"/>
            <a:pathLst>
              <a:path h="3486625" w="3684676">
                <a:moveTo>
                  <a:pt x="3684676" y="0"/>
                </a:moveTo>
                <a:lnTo>
                  <a:pt x="0" y="0"/>
                </a:lnTo>
                <a:lnTo>
                  <a:pt x="0" y="3486624"/>
                </a:lnTo>
                <a:lnTo>
                  <a:pt x="3684676" y="3486624"/>
                </a:lnTo>
                <a:lnTo>
                  <a:pt x="3684676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67277" y="7086146"/>
            <a:ext cx="2447242" cy="3087118"/>
          </a:xfrm>
          <a:custGeom>
            <a:avLst/>
            <a:gdLst/>
            <a:ahLst/>
            <a:cxnLst/>
            <a:rect r="r" b="b" t="t" l="l"/>
            <a:pathLst>
              <a:path h="3087118" w="2447242">
                <a:moveTo>
                  <a:pt x="0" y="0"/>
                </a:moveTo>
                <a:lnTo>
                  <a:pt x="2447243" y="0"/>
                </a:lnTo>
                <a:lnTo>
                  <a:pt x="2447243" y="3087118"/>
                </a:lnTo>
                <a:lnTo>
                  <a:pt x="0" y="30871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871096" y="3459301"/>
            <a:ext cx="2181481" cy="2395674"/>
          </a:xfrm>
          <a:custGeom>
            <a:avLst/>
            <a:gdLst/>
            <a:ahLst/>
            <a:cxnLst/>
            <a:rect r="r" b="b" t="t" l="l"/>
            <a:pathLst>
              <a:path h="2395674" w="2181481">
                <a:moveTo>
                  <a:pt x="0" y="0"/>
                </a:moveTo>
                <a:lnTo>
                  <a:pt x="2181481" y="0"/>
                </a:lnTo>
                <a:lnTo>
                  <a:pt x="2181481" y="2395674"/>
                </a:lnTo>
                <a:lnTo>
                  <a:pt x="0" y="23956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784" t="-6911" r="-29911" b="-5541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759484" y="3360804"/>
            <a:ext cx="2404705" cy="2939083"/>
          </a:xfrm>
          <a:custGeom>
            <a:avLst/>
            <a:gdLst/>
            <a:ahLst/>
            <a:cxnLst/>
            <a:rect r="r" b="b" t="t" l="l"/>
            <a:pathLst>
              <a:path h="2939083" w="2404705">
                <a:moveTo>
                  <a:pt x="0" y="0"/>
                </a:moveTo>
                <a:lnTo>
                  <a:pt x="2404705" y="0"/>
                </a:lnTo>
                <a:lnTo>
                  <a:pt x="2404705" y="2939083"/>
                </a:lnTo>
                <a:lnTo>
                  <a:pt x="0" y="293908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991451" y="4702426"/>
            <a:ext cx="2305099" cy="2305099"/>
          </a:xfrm>
          <a:custGeom>
            <a:avLst/>
            <a:gdLst/>
            <a:ahLst/>
            <a:cxnLst/>
            <a:rect r="r" b="b" t="t" l="l"/>
            <a:pathLst>
              <a:path h="2305099" w="2305099">
                <a:moveTo>
                  <a:pt x="0" y="0"/>
                </a:moveTo>
                <a:lnTo>
                  <a:pt x="2305098" y="0"/>
                </a:lnTo>
                <a:lnTo>
                  <a:pt x="2305098" y="2305098"/>
                </a:lnTo>
                <a:lnTo>
                  <a:pt x="0" y="230509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21656" t="0" r="0" b="-116277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941648" y="4657138"/>
            <a:ext cx="2404705" cy="2939083"/>
          </a:xfrm>
          <a:custGeom>
            <a:avLst/>
            <a:gdLst/>
            <a:ahLst/>
            <a:cxnLst/>
            <a:rect r="r" b="b" t="t" l="l"/>
            <a:pathLst>
              <a:path h="2939083" w="2404705">
                <a:moveTo>
                  <a:pt x="0" y="0"/>
                </a:moveTo>
                <a:lnTo>
                  <a:pt x="2404704" y="0"/>
                </a:lnTo>
                <a:lnTo>
                  <a:pt x="2404704" y="2939083"/>
                </a:lnTo>
                <a:lnTo>
                  <a:pt x="0" y="293908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922743" y="3795203"/>
            <a:ext cx="2267280" cy="2267280"/>
          </a:xfrm>
          <a:custGeom>
            <a:avLst/>
            <a:gdLst/>
            <a:ahLst/>
            <a:cxnLst/>
            <a:rect r="r" b="b" t="t" l="l"/>
            <a:pathLst>
              <a:path h="2267280" w="2267280">
                <a:moveTo>
                  <a:pt x="0" y="0"/>
                </a:moveTo>
                <a:lnTo>
                  <a:pt x="2267281" y="0"/>
                </a:lnTo>
                <a:lnTo>
                  <a:pt x="2267281" y="2267280"/>
                </a:lnTo>
                <a:lnTo>
                  <a:pt x="0" y="226728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16939" r="0" b="-17092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854031" y="3673958"/>
            <a:ext cx="2404705" cy="2939083"/>
          </a:xfrm>
          <a:custGeom>
            <a:avLst/>
            <a:gdLst/>
            <a:ahLst/>
            <a:cxnLst/>
            <a:rect r="r" b="b" t="t" l="l"/>
            <a:pathLst>
              <a:path h="2939083" w="2404705">
                <a:moveTo>
                  <a:pt x="0" y="0"/>
                </a:moveTo>
                <a:lnTo>
                  <a:pt x="2404705" y="0"/>
                </a:lnTo>
                <a:lnTo>
                  <a:pt x="2404705" y="2939084"/>
                </a:lnTo>
                <a:lnTo>
                  <a:pt x="0" y="293908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738039" y="-1028700"/>
            <a:ext cx="4318969" cy="4114800"/>
          </a:xfrm>
          <a:custGeom>
            <a:avLst/>
            <a:gdLst/>
            <a:ahLst/>
            <a:cxnLst/>
            <a:rect r="r" b="b" t="t" l="l"/>
            <a:pathLst>
              <a:path h="4114800" w="4318969">
                <a:moveTo>
                  <a:pt x="0" y="0"/>
                </a:moveTo>
                <a:lnTo>
                  <a:pt x="4318969" y="0"/>
                </a:lnTo>
                <a:lnTo>
                  <a:pt x="431896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503562" y="666901"/>
            <a:ext cx="2084357" cy="1440101"/>
          </a:xfrm>
          <a:custGeom>
            <a:avLst/>
            <a:gdLst/>
            <a:ahLst/>
            <a:cxnLst/>
            <a:rect r="r" b="b" t="t" l="l"/>
            <a:pathLst>
              <a:path h="1440101" w="2084357">
                <a:moveTo>
                  <a:pt x="0" y="0"/>
                </a:moveTo>
                <a:lnTo>
                  <a:pt x="2084356" y="0"/>
                </a:lnTo>
                <a:lnTo>
                  <a:pt x="2084356" y="1440101"/>
                </a:lnTo>
                <a:lnTo>
                  <a:pt x="0" y="144010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70180" y="0"/>
            <a:ext cx="3184700" cy="1476543"/>
          </a:xfrm>
          <a:custGeom>
            <a:avLst/>
            <a:gdLst/>
            <a:ahLst/>
            <a:cxnLst/>
            <a:rect r="r" b="b" t="t" l="l"/>
            <a:pathLst>
              <a:path h="1476543" w="3184700">
                <a:moveTo>
                  <a:pt x="0" y="0"/>
                </a:moveTo>
                <a:lnTo>
                  <a:pt x="3184700" y="0"/>
                </a:lnTo>
                <a:lnTo>
                  <a:pt x="3184700" y="1476543"/>
                </a:lnTo>
                <a:lnTo>
                  <a:pt x="0" y="1476543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5180842" y="1305093"/>
            <a:ext cx="7198952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AD5545"/>
                </a:solidFill>
                <a:latin typeface="Paytone One"/>
              </a:rPr>
              <a:t>Our Team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791433" y="7572653"/>
            <a:ext cx="4969022" cy="761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499">
                <a:solidFill>
                  <a:srgbClr val="000000"/>
                </a:solidFill>
                <a:latin typeface="Quicksand Medium"/>
              </a:rPr>
              <a:t>Eduard Braguta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841652" y="6662284"/>
            <a:ext cx="4969022" cy="761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499">
                <a:solidFill>
                  <a:srgbClr val="000000"/>
                </a:solidFill>
                <a:latin typeface="Quicksand Medium"/>
              </a:rPr>
              <a:t>Claudiu Alexe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477325" y="6527317"/>
            <a:ext cx="4969022" cy="761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499">
                <a:solidFill>
                  <a:srgbClr val="000000"/>
                </a:solidFill>
                <a:latin typeface="Quicksand Medium"/>
              </a:rPr>
              <a:t>Andreea Manole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326163" y="9326260"/>
            <a:ext cx="5096112" cy="737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8"/>
              </a:lnSpc>
            </a:pPr>
            <a:r>
              <a:rPr lang="en-US" sz="2105">
                <a:solidFill>
                  <a:srgbClr val="AD5545"/>
                </a:solidFill>
                <a:latin typeface="Paytone One"/>
              </a:rPr>
              <a:t>(pozele au fost facute in decursul celor 24 de ore de concurs)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46240" y="246160"/>
            <a:ext cx="12121496" cy="10292252"/>
          </a:xfrm>
          <a:custGeom>
            <a:avLst/>
            <a:gdLst/>
            <a:ahLst/>
            <a:cxnLst/>
            <a:rect r="r" b="b" t="t" l="l"/>
            <a:pathLst>
              <a:path h="10292252" w="12121496">
                <a:moveTo>
                  <a:pt x="0" y="0"/>
                </a:moveTo>
                <a:lnTo>
                  <a:pt x="12121496" y="0"/>
                </a:lnTo>
                <a:lnTo>
                  <a:pt x="12121496" y="10292252"/>
                </a:lnTo>
                <a:lnTo>
                  <a:pt x="0" y="102922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133272"/>
            <a:ext cx="2592030" cy="895428"/>
          </a:xfrm>
          <a:custGeom>
            <a:avLst/>
            <a:gdLst/>
            <a:ahLst/>
            <a:cxnLst/>
            <a:rect r="r" b="b" t="t" l="l"/>
            <a:pathLst>
              <a:path h="895428" w="2592030">
                <a:moveTo>
                  <a:pt x="0" y="0"/>
                </a:moveTo>
                <a:lnTo>
                  <a:pt x="2592030" y="0"/>
                </a:lnTo>
                <a:lnTo>
                  <a:pt x="2592030" y="895428"/>
                </a:lnTo>
                <a:lnTo>
                  <a:pt x="0" y="8954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227252" y="133272"/>
            <a:ext cx="12121496" cy="10292252"/>
          </a:xfrm>
          <a:custGeom>
            <a:avLst/>
            <a:gdLst/>
            <a:ahLst/>
            <a:cxnLst/>
            <a:rect r="r" b="b" t="t" l="l"/>
            <a:pathLst>
              <a:path h="10292252" w="12121496">
                <a:moveTo>
                  <a:pt x="0" y="0"/>
                </a:moveTo>
                <a:lnTo>
                  <a:pt x="12121496" y="0"/>
                </a:lnTo>
                <a:lnTo>
                  <a:pt x="12121496" y="10292251"/>
                </a:lnTo>
                <a:lnTo>
                  <a:pt x="0" y="102922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196373" y="8229600"/>
            <a:ext cx="2091627" cy="2057400"/>
          </a:xfrm>
          <a:custGeom>
            <a:avLst/>
            <a:gdLst/>
            <a:ahLst/>
            <a:cxnLst/>
            <a:rect r="r" b="b" t="t" l="l"/>
            <a:pathLst>
              <a:path h="2057400" w="2091627">
                <a:moveTo>
                  <a:pt x="0" y="0"/>
                </a:moveTo>
                <a:lnTo>
                  <a:pt x="2091627" y="0"/>
                </a:lnTo>
                <a:lnTo>
                  <a:pt x="2091627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2743687" y="3410883"/>
            <a:ext cx="10693671" cy="1430940"/>
            <a:chOff x="0" y="0"/>
            <a:chExt cx="2602724" cy="34827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602724" cy="348275"/>
            </a:xfrm>
            <a:custGeom>
              <a:avLst/>
              <a:gdLst/>
              <a:ahLst/>
              <a:cxnLst/>
              <a:rect r="r" b="b" t="t" l="l"/>
              <a:pathLst>
                <a:path h="348275" w="2602724">
                  <a:moveTo>
                    <a:pt x="203200" y="0"/>
                  </a:moveTo>
                  <a:lnTo>
                    <a:pt x="2602724" y="0"/>
                  </a:lnTo>
                  <a:lnTo>
                    <a:pt x="2399524" y="348275"/>
                  </a:lnTo>
                  <a:lnTo>
                    <a:pt x="0" y="34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A64B23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101600" y="-38100"/>
              <a:ext cx="2399524" cy="386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2592030" y="2992664"/>
            <a:ext cx="10585488" cy="1416464"/>
            <a:chOff x="0" y="0"/>
            <a:chExt cx="2602724" cy="34827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602724" cy="348275"/>
            </a:xfrm>
            <a:custGeom>
              <a:avLst/>
              <a:gdLst/>
              <a:ahLst/>
              <a:cxnLst/>
              <a:rect r="r" b="b" t="t" l="l"/>
              <a:pathLst>
                <a:path h="348275" w="2602724">
                  <a:moveTo>
                    <a:pt x="203200" y="0"/>
                  </a:moveTo>
                  <a:lnTo>
                    <a:pt x="2602724" y="0"/>
                  </a:lnTo>
                  <a:lnTo>
                    <a:pt x="2399524" y="348275"/>
                  </a:lnTo>
                  <a:lnTo>
                    <a:pt x="0" y="34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EB7B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101600" y="-38100"/>
              <a:ext cx="2399524" cy="386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2912016" y="2830918"/>
            <a:ext cx="492855" cy="323492"/>
          </a:xfrm>
          <a:custGeom>
            <a:avLst/>
            <a:gdLst/>
            <a:ahLst/>
            <a:cxnLst/>
            <a:rect r="r" b="b" t="t" l="l"/>
            <a:pathLst>
              <a:path h="323492" w="492855">
                <a:moveTo>
                  <a:pt x="0" y="0"/>
                </a:moveTo>
                <a:lnTo>
                  <a:pt x="492855" y="0"/>
                </a:lnTo>
                <a:lnTo>
                  <a:pt x="492855" y="323492"/>
                </a:lnTo>
                <a:lnTo>
                  <a:pt x="0" y="3234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5400000">
            <a:off x="460609" y="6945410"/>
            <a:ext cx="5395669" cy="7964048"/>
          </a:xfrm>
          <a:custGeom>
            <a:avLst/>
            <a:gdLst/>
            <a:ahLst/>
            <a:cxnLst/>
            <a:rect r="r" b="b" t="t" l="l"/>
            <a:pathLst>
              <a:path h="7964048" w="5395669">
                <a:moveTo>
                  <a:pt x="0" y="0"/>
                </a:moveTo>
                <a:lnTo>
                  <a:pt x="5395669" y="0"/>
                </a:lnTo>
                <a:lnTo>
                  <a:pt x="5395669" y="7964048"/>
                </a:lnTo>
                <a:lnTo>
                  <a:pt x="0" y="796404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3940804" y="-2434298"/>
            <a:ext cx="6602765" cy="4858093"/>
          </a:xfrm>
          <a:custGeom>
            <a:avLst/>
            <a:gdLst/>
            <a:ahLst/>
            <a:cxnLst/>
            <a:rect r="r" b="b" t="t" l="l"/>
            <a:pathLst>
              <a:path h="4858093" w="6602765">
                <a:moveTo>
                  <a:pt x="0" y="0"/>
                </a:moveTo>
                <a:lnTo>
                  <a:pt x="6602765" y="0"/>
                </a:lnTo>
                <a:lnTo>
                  <a:pt x="6602765" y="4858092"/>
                </a:lnTo>
                <a:lnTo>
                  <a:pt x="0" y="485809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210037" y="7878010"/>
            <a:ext cx="3462763" cy="1857300"/>
          </a:xfrm>
          <a:custGeom>
            <a:avLst/>
            <a:gdLst/>
            <a:ahLst/>
            <a:cxnLst/>
            <a:rect r="r" b="b" t="t" l="l"/>
            <a:pathLst>
              <a:path h="1857300" w="3462763">
                <a:moveTo>
                  <a:pt x="0" y="0"/>
                </a:moveTo>
                <a:lnTo>
                  <a:pt x="3462763" y="0"/>
                </a:lnTo>
                <a:lnTo>
                  <a:pt x="3462763" y="1857300"/>
                </a:lnTo>
                <a:lnTo>
                  <a:pt x="0" y="18573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5411983" y="7878010"/>
            <a:ext cx="1728484" cy="1920538"/>
          </a:xfrm>
          <a:custGeom>
            <a:avLst/>
            <a:gdLst/>
            <a:ahLst/>
            <a:cxnLst/>
            <a:rect r="r" b="b" t="t" l="l"/>
            <a:pathLst>
              <a:path h="1920538" w="1728484">
                <a:moveTo>
                  <a:pt x="0" y="0"/>
                </a:moveTo>
                <a:lnTo>
                  <a:pt x="1728485" y="0"/>
                </a:lnTo>
                <a:lnTo>
                  <a:pt x="1728485" y="1920538"/>
                </a:lnTo>
                <a:lnTo>
                  <a:pt x="0" y="1920538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2592030" y="5644446"/>
            <a:ext cx="10693671" cy="1430940"/>
            <a:chOff x="0" y="0"/>
            <a:chExt cx="2602724" cy="34827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602724" cy="348275"/>
            </a:xfrm>
            <a:custGeom>
              <a:avLst/>
              <a:gdLst/>
              <a:ahLst/>
              <a:cxnLst/>
              <a:rect r="r" b="b" t="t" l="l"/>
              <a:pathLst>
                <a:path h="348275" w="2602724">
                  <a:moveTo>
                    <a:pt x="203200" y="0"/>
                  </a:moveTo>
                  <a:lnTo>
                    <a:pt x="2602724" y="0"/>
                  </a:lnTo>
                  <a:lnTo>
                    <a:pt x="2399524" y="348275"/>
                  </a:lnTo>
                  <a:lnTo>
                    <a:pt x="0" y="34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A64B23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101600" y="-38100"/>
              <a:ext cx="2399524" cy="386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2308980" y="5192679"/>
            <a:ext cx="10585488" cy="1416464"/>
            <a:chOff x="0" y="0"/>
            <a:chExt cx="2602724" cy="34827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602724" cy="348275"/>
            </a:xfrm>
            <a:custGeom>
              <a:avLst/>
              <a:gdLst/>
              <a:ahLst/>
              <a:cxnLst/>
              <a:rect r="r" b="b" t="t" l="l"/>
              <a:pathLst>
                <a:path h="348275" w="2602724">
                  <a:moveTo>
                    <a:pt x="203200" y="0"/>
                  </a:moveTo>
                  <a:lnTo>
                    <a:pt x="2602724" y="0"/>
                  </a:lnTo>
                  <a:lnTo>
                    <a:pt x="2399524" y="348275"/>
                  </a:lnTo>
                  <a:lnTo>
                    <a:pt x="0" y="34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EB7B0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101600" y="-38100"/>
              <a:ext cx="2399524" cy="386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2912016" y="5030933"/>
            <a:ext cx="492855" cy="323492"/>
          </a:xfrm>
          <a:custGeom>
            <a:avLst/>
            <a:gdLst/>
            <a:ahLst/>
            <a:cxnLst/>
            <a:rect r="r" b="b" t="t" l="l"/>
            <a:pathLst>
              <a:path h="323492" w="492855">
                <a:moveTo>
                  <a:pt x="0" y="0"/>
                </a:moveTo>
                <a:lnTo>
                  <a:pt x="492855" y="0"/>
                </a:lnTo>
                <a:lnTo>
                  <a:pt x="492855" y="323492"/>
                </a:lnTo>
                <a:lnTo>
                  <a:pt x="0" y="3234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-1685709">
            <a:off x="15801321" y="1716721"/>
            <a:ext cx="2311082" cy="1895087"/>
          </a:xfrm>
          <a:custGeom>
            <a:avLst/>
            <a:gdLst/>
            <a:ahLst/>
            <a:cxnLst/>
            <a:rect r="r" b="b" t="t" l="l"/>
            <a:pathLst>
              <a:path h="1895087" w="2311082">
                <a:moveTo>
                  <a:pt x="0" y="0"/>
                </a:moveTo>
                <a:lnTo>
                  <a:pt x="2311082" y="0"/>
                </a:lnTo>
                <a:lnTo>
                  <a:pt x="2311082" y="1895087"/>
                </a:lnTo>
                <a:lnTo>
                  <a:pt x="0" y="1895087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3177518" y="7852238"/>
            <a:ext cx="2434762" cy="2434762"/>
          </a:xfrm>
          <a:custGeom>
            <a:avLst/>
            <a:gdLst/>
            <a:ahLst/>
            <a:cxnLst/>
            <a:rect r="r" b="b" t="t" l="l"/>
            <a:pathLst>
              <a:path h="2434762" w="2434762">
                <a:moveTo>
                  <a:pt x="0" y="0"/>
                </a:moveTo>
                <a:lnTo>
                  <a:pt x="2434762" y="0"/>
                </a:lnTo>
                <a:lnTo>
                  <a:pt x="2434762" y="2434762"/>
                </a:lnTo>
                <a:lnTo>
                  <a:pt x="0" y="243476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2912016" y="461355"/>
            <a:ext cx="10857990" cy="15599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77"/>
              </a:lnSpc>
            </a:pPr>
            <a:r>
              <a:rPr lang="en-US" sz="4483">
                <a:solidFill>
                  <a:srgbClr val="000000"/>
                </a:solidFill>
                <a:latin typeface="Paytone One Bold"/>
              </a:rPr>
              <a:t>Challenges faced by small business owners: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3404871" y="3078285"/>
            <a:ext cx="9431535" cy="1302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30"/>
              </a:lnSpc>
            </a:pPr>
            <a:r>
              <a:rPr lang="en-US" sz="3363">
                <a:solidFill>
                  <a:srgbClr val="000000"/>
                </a:solidFill>
                <a:latin typeface="Quicksand Bold"/>
              </a:rPr>
              <a:t>The challenge faced by local entrepreneurs in reaching customers beyond their immediate region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3497651" y="5492073"/>
            <a:ext cx="8030590" cy="87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30"/>
              </a:lnSpc>
            </a:pPr>
            <a:r>
              <a:rPr lang="en-US" sz="3363">
                <a:solidFill>
                  <a:srgbClr val="000000"/>
                </a:solidFill>
                <a:latin typeface="Quicksand Bold"/>
              </a:rPr>
              <a:t>Limited resources hindering their ability to scale up promotional efforts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173855" y="-2556703"/>
            <a:ext cx="19461855" cy="7890897"/>
          </a:xfrm>
          <a:custGeom>
            <a:avLst/>
            <a:gdLst/>
            <a:ahLst/>
            <a:cxnLst/>
            <a:rect r="r" b="b" t="t" l="l"/>
            <a:pathLst>
              <a:path h="7890897" w="19461855">
                <a:moveTo>
                  <a:pt x="0" y="0"/>
                </a:moveTo>
                <a:lnTo>
                  <a:pt x="19461855" y="0"/>
                </a:lnTo>
                <a:lnTo>
                  <a:pt x="19461855" y="7890897"/>
                </a:lnTo>
                <a:lnTo>
                  <a:pt x="0" y="78908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616029" y="3195120"/>
            <a:ext cx="12440720" cy="5750092"/>
          </a:xfrm>
          <a:custGeom>
            <a:avLst/>
            <a:gdLst/>
            <a:ahLst/>
            <a:cxnLst/>
            <a:rect r="r" b="b" t="t" l="l"/>
            <a:pathLst>
              <a:path h="5750092" w="12440720">
                <a:moveTo>
                  <a:pt x="0" y="0"/>
                </a:moveTo>
                <a:lnTo>
                  <a:pt x="12440721" y="0"/>
                </a:lnTo>
                <a:lnTo>
                  <a:pt x="12440721" y="5750092"/>
                </a:lnTo>
                <a:lnTo>
                  <a:pt x="0" y="57500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164966" y="7135315"/>
            <a:ext cx="3123034" cy="3151685"/>
          </a:xfrm>
          <a:custGeom>
            <a:avLst/>
            <a:gdLst/>
            <a:ahLst/>
            <a:cxnLst/>
            <a:rect r="r" b="b" t="t" l="l"/>
            <a:pathLst>
              <a:path h="3151685" w="3123034">
                <a:moveTo>
                  <a:pt x="0" y="0"/>
                </a:moveTo>
                <a:lnTo>
                  <a:pt x="3123034" y="0"/>
                </a:lnTo>
                <a:lnTo>
                  <a:pt x="3123034" y="3151685"/>
                </a:lnTo>
                <a:lnTo>
                  <a:pt x="0" y="31516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2077897">
            <a:off x="13026455" y="287570"/>
            <a:ext cx="2404046" cy="2440656"/>
          </a:xfrm>
          <a:custGeom>
            <a:avLst/>
            <a:gdLst/>
            <a:ahLst/>
            <a:cxnLst/>
            <a:rect r="r" b="b" t="t" l="l"/>
            <a:pathLst>
              <a:path h="2440656" w="2404046">
                <a:moveTo>
                  <a:pt x="0" y="0"/>
                </a:moveTo>
                <a:lnTo>
                  <a:pt x="2404047" y="0"/>
                </a:lnTo>
                <a:lnTo>
                  <a:pt x="2404047" y="2440657"/>
                </a:lnTo>
                <a:lnTo>
                  <a:pt x="0" y="244065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10"/>
          <a:srcRect l="0" t="0" r="0" b="0"/>
          <a:stretch>
            <a:fillRect/>
          </a:stretch>
        </p:blipFill>
        <p:spPr>
          <a:xfrm flipH="false" flipV="false" rot="-1800633">
            <a:off x="153277" y="359249"/>
            <a:ext cx="3103686" cy="3284324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4905046" y="3822578"/>
            <a:ext cx="9323432" cy="1216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1"/>
              </a:lnSpc>
            </a:pPr>
            <a:r>
              <a:rPr lang="en-US" sz="3493">
                <a:solidFill>
                  <a:srgbClr val="000000"/>
                </a:solidFill>
                <a:latin typeface="Quicksand Bold"/>
              </a:rPr>
              <a:t>Accessing the database in the simplest way possible to find potential customers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663601" y="3472123"/>
            <a:ext cx="1812131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Paytone One Bold"/>
              </a:rPr>
              <a:t>1.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663601" y="6664787"/>
            <a:ext cx="1812131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Paytone One Bold"/>
              </a:rPr>
              <a:t>2.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905046" y="6582862"/>
            <a:ext cx="9323432" cy="18351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1"/>
              </a:lnSpc>
            </a:pPr>
            <a:r>
              <a:rPr lang="en-US" sz="3493">
                <a:solidFill>
                  <a:srgbClr val="000000"/>
                </a:solidFill>
                <a:latin typeface="Quicksand Bold"/>
              </a:rPr>
              <a:t>Generating a pitch in the form of a PowerPoint using AI to target the identified specific clients.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053655" y="775269"/>
            <a:ext cx="10348178" cy="11031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022"/>
              </a:lnSpc>
            </a:pPr>
            <a:r>
              <a:rPr lang="en-US" sz="6444">
                <a:solidFill>
                  <a:srgbClr val="000000"/>
                </a:solidFill>
                <a:latin typeface="Paytone One Bold"/>
              </a:rPr>
              <a:t>OUR SOLLUTIONS: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64068" y="2784570"/>
            <a:ext cx="5741904" cy="2590382"/>
          </a:xfrm>
          <a:custGeom>
            <a:avLst/>
            <a:gdLst/>
            <a:ahLst/>
            <a:cxnLst/>
            <a:rect r="r" b="b" t="t" l="l"/>
            <a:pathLst>
              <a:path h="2590382" w="5741904">
                <a:moveTo>
                  <a:pt x="0" y="0"/>
                </a:moveTo>
                <a:lnTo>
                  <a:pt x="5741904" y="0"/>
                </a:lnTo>
                <a:lnTo>
                  <a:pt x="5741904" y="2590382"/>
                </a:lnTo>
                <a:lnTo>
                  <a:pt x="0" y="25903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465060" y="3800334"/>
            <a:ext cx="2148950" cy="2761501"/>
          </a:xfrm>
          <a:custGeom>
            <a:avLst/>
            <a:gdLst/>
            <a:ahLst/>
            <a:cxnLst/>
            <a:rect r="r" b="b" t="t" l="l"/>
            <a:pathLst>
              <a:path h="2761501" w="2148950">
                <a:moveTo>
                  <a:pt x="0" y="0"/>
                </a:moveTo>
                <a:lnTo>
                  <a:pt x="2148950" y="0"/>
                </a:lnTo>
                <a:lnTo>
                  <a:pt x="2148950" y="2761501"/>
                </a:lnTo>
                <a:lnTo>
                  <a:pt x="0" y="27615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765974" y="3615142"/>
            <a:ext cx="2293063" cy="2946693"/>
          </a:xfrm>
          <a:custGeom>
            <a:avLst/>
            <a:gdLst/>
            <a:ahLst/>
            <a:cxnLst/>
            <a:rect r="r" b="b" t="t" l="l"/>
            <a:pathLst>
              <a:path h="2946693" w="2293063">
                <a:moveTo>
                  <a:pt x="0" y="0"/>
                </a:moveTo>
                <a:lnTo>
                  <a:pt x="2293063" y="0"/>
                </a:lnTo>
                <a:lnTo>
                  <a:pt x="2293063" y="2946693"/>
                </a:lnTo>
                <a:lnTo>
                  <a:pt x="0" y="29466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951079" y="7771207"/>
            <a:ext cx="3814895" cy="1721038"/>
          </a:xfrm>
          <a:custGeom>
            <a:avLst/>
            <a:gdLst/>
            <a:ahLst/>
            <a:cxnLst/>
            <a:rect r="r" b="b" t="t" l="l"/>
            <a:pathLst>
              <a:path h="1721038" w="3814895">
                <a:moveTo>
                  <a:pt x="0" y="0"/>
                </a:moveTo>
                <a:lnTo>
                  <a:pt x="3814895" y="0"/>
                </a:lnTo>
                <a:lnTo>
                  <a:pt x="3814895" y="1721038"/>
                </a:lnTo>
                <a:lnTo>
                  <a:pt x="0" y="17210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96165" y="7376883"/>
            <a:ext cx="2194835" cy="2509686"/>
          </a:xfrm>
          <a:custGeom>
            <a:avLst/>
            <a:gdLst/>
            <a:ahLst/>
            <a:cxnLst/>
            <a:rect r="r" b="b" t="t" l="l"/>
            <a:pathLst>
              <a:path h="2509686" w="2194835">
                <a:moveTo>
                  <a:pt x="0" y="0"/>
                </a:moveTo>
                <a:lnTo>
                  <a:pt x="2194834" y="0"/>
                </a:lnTo>
                <a:lnTo>
                  <a:pt x="2194834" y="2509686"/>
                </a:lnTo>
                <a:lnTo>
                  <a:pt x="0" y="25096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7" id="7"/>
          <p:cNvSpPr/>
          <p:nvPr/>
        </p:nvSpPr>
        <p:spPr>
          <a:xfrm rot="0">
            <a:off x="2790999" y="9258300"/>
            <a:ext cx="649224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8" id="8"/>
          <p:cNvSpPr/>
          <p:nvPr/>
        </p:nvSpPr>
        <p:spPr>
          <a:xfrm flipH="false" flipV="true" rot="-3400252">
            <a:off x="14644671" y="7312131"/>
            <a:ext cx="2598501" cy="1110859"/>
          </a:xfrm>
          <a:custGeom>
            <a:avLst/>
            <a:gdLst/>
            <a:ahLst/>
            <a:cxnLst/>
            <a:rect r="r" b="b" t="t" l="l"/>
            <a:pathLst>
              <a:path h="1110859" w="2598501">
                <a:moveTo>
                  <a:pt x="0" y="1110859"/>
                </a:moveTo>
                <a:lnTo>
                  <a:pt x="2598501" y="1110859"/>
                </a:lnTo>
                <a:lnTo>
                  <a:pt x="2598501" y="0"/>
                </a:lnTo>
                <a:lnTo>
                  <a:pt x="0" y="0"/>
                </a:lnTo>
                <a:lnTo>
                  <a:pt x="0" y="111085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6728243">
            <a:off x="8539754" y="7334166"/>
            <a:ext cx="2598501" cy="1110859"/>
          </a:xfrm>
          <a:custGeom>
            <a:avLst/>
            <a:gdLst/>
            <a:ahLst/>
            <a:cxnLst/>
            <a:rect r="r" b="b" t="t" l="l"/>
            <a:pathLst>
              <a:path h="1110859" w="2598501">
                <a:moveTo>
                  <a:pt x="0" y="0"/>
                </a:moveTo>
                <a:lnTo>
                  <a:pt x="2598501" y="0"/>
                </a:lnTo>
                <a:lnTo>
                  <a:pt x="2598501" y="1110859"/>
                </a:lnTo>
                <a:lnTo>
                  <a:pt x="0" y="111085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782544" y="2104705"/>
            <a:ext cx="3814895" cy="1721038"/>
          </a:xfrm>
          <a:custGeom>
            <a:avLst/>
            <a:gdLst/>
            <a:ahLst/>
            <a:cxnLst/>
            <a:rect r="r" b="b" t="t" l="l"/>
            <a:pathLst>
              <a:path h="1721038" w="3814895">
                <a:moveTo>
                  <a:pt x="0" y="0"/>
                </a:moveTo>
                <a:lnTo>
                  <a:pt x="3814895" y="0"/>
                </a:lnTo>
                <a:lnTo>
                  <a:pt x="3814895" y="1721038"/>
                </a:lnTo>
                <a:lnTo>
                  <a:pt x="0" y="17210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11" id="11"/>
          <p:cNvPicPr>
            <a:picLocks noChangeAspect="true"/>
          </p:cNvPicPr>
          <p:nvPr/>
        </p:nvPicPr>
        <p:blipFill>
          <a:blip r:embed="rId10"/>
          <a:srcRect l="0" t="0" r="0" b="0"/>
          <a:stretch>
            <a:fillRect/>
          </a:stretch>
        </p:blipFill>
        <p:spPr>
          <a:xfrm flipH="false" flipV="false" rot="3361295">
            <a:off x="9143790" y="2031829"/>
            <a:ext cx="865186" cy="2471959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11530061" y="2537979"/>
            <a:ext cx="3558082" cy="6813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66"/>
              </a:lnSpc>
            </a:pPr>
            <a:r>
              <a:rPr lang="en-US" sz="3976">
                <a:solidFill>
                  <a:srgbClr val="000000"/>
                </a:solidFill>
                <a:latin typeface="Quicksand Bold"/>
              </a:rPr>
              <a:t>BUSINESS </a:t>
            </a:r>
          </a:p>
        </p:txBody>
      </p:sp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rcRect l="0" t="0" r="0" b="0"/>
          <a:stretch>
            <a:fillRect/>
          </a:stretch>
        </p:blipFill>
        <p:spPr>
          <a:xfrm flipH="true" flipV="false" rot="-3561996">
            <a:off x="15342527" y="1984344"/>
            <a:ext cx="865186" cy="2471959"/>
          </a:xfrm>
          <a:prstGeom prst="rect">
            <a:avLst/>
          </a:prstGeom>
        </p:spPr>
      </p:pic>
      <p:sp>
        <p:nvSpPr>
          <p:cNvPr name="Freeform 14" id="14"/>
          <p:cNvSpPr/>
          <p:nvPr/>
        </p:nvSpPr>
        <p:spPr>
          <a:xfrm flipH="false" flipV="false" rot="0">
            <a:off x="7892078" y="195556"/>
            <a:ext cx="1885694" cy="2423205"/>
          </a:xfrm>
          <a:custGeom>
            <a:avLst/>
            <a:gdLst/>
            <a:ahLst/>
            <a:cxnLst/>
            <a:rect r="r" b="b" t="t" l="l"/>
            <a:pathLst>
              <a:path h="2423205" w="1885694">
                <a:moveTo>
                  <a:pt x="0" y="0"/>
                </a:moveTo>
                <a:lnTo>
                  <a:pt x="1885694" y="0"/>
                </a:lnTo>
                <a:lnTo>
                  <a:pt x="1885694" y="2423205"/>
                </a:lnTo>
                <a:lnTo>
                  <a:pt x="0" y="24232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5775120" y="200137"/>
            <a:ext cx="1878564" cy="2414043"/>
          </a:xfrm>
          <a:custGeom>
            <a:avLst/>
            <a:gdLst/>
            <a:ahLst/>
            <a:cxnLst/>
            <a:rect r="r" b="b" t="t" l="l"/>
            <a:pathLst>
              <a:path h="2414043" w="1878564">
                <a:moveTo>
                  <a:pt x="0" y="0"/>
                </a:moveTo>
                <a:lnTo>
                  <a:pt x="1878564" y="0"/>
                </a:lnTo>
                <a:lnTo>
                  <a:pt x="1878564" y="2414042"/>
                </a:lnTo>
                <a:lnTo>
                  <a:pt x="0" y="24140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16" id="16"/>
          <p:cNvPicPr>
            <a:picLocks noChangeAspect="true"/>
          </p:cNvPicPr>
          <p:nvPr/>
        </p:nvPicPr>
        <p:blipFill>
          <a:blip r:embed="rId11"/>
          <a:srcRect l="0" t="0" r="0" b="0"/>
          <a:stretch>
            <a:fillRect/>
          </a:stretch>
        </p:blipFill>
        <p:spPr>
          <a:xfrm flipH="true" flipV="false" rot="-503555">
            <a:off x="13405033" y="759341"/>
            <a:ext cx="2466593" cy="1171631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1"/>
          <a:srcRect l="0" t="0" r="0" b="0"/>
          <a:stretch>
            <a:fillRect/>
          </a:stretch>
        </p:blipFill>
        <p:spPr>
          <a:xfrm flipH="false" flipV="false" rot="1122770">
            <a:off x="9717783" y="568369"/>
            <a:ext cx="2466593" cy="1171631"/>
          </a:xfrm>
          <a:prstGeom prst="rect">
            <a:avLst/>
          </a:prstGeom>
        </p:spPr>
      </p:pic>
      <p:sp>
        <p:nvSpPr>
          <p:cNvPr name="Freeform 18" id="18"/>
          <p:cNvSpPr/>
          <p:nvPr/>
        </p:nvSpPr>
        <p:spPr>
          <a:xfrm flipH="false" flipV="false" rot="-303999">
            <a:off x="1320195" y="6079199"/>
            <a:ext cx="6505613" cy="4114800"/>
          </a:xfrm>
          <a:custGeom>
            <a:avLst/>
            <a:gdLst/>
            <a:ahLst/>
            <a:cxnLst/>
            <a:rect r="r" b="b" t="t" l="l"/>
            <a:pathLst>
              <a:path h="4114800" w="6505613">
                <a:moveTo>
                  <a:pt x="0" y="0"/>
                </a:moveTo>
                <a:lnTo>
                  <a:pt x="6505613" y="0"/>
                </a:lnTo>
                <a:lnTo>
                  <a:pt x="650561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028700" y="538161"/>
            <a:ext cx="6557772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Paytone One Bold"/>
              </a:rPr>
              <a:t>Front end: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-623973" y="3508270"/>
            <a:ext cx="6829946" cy="1635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54"/>
              </a:lnSpc>
            </a:pPr>
            <a:r>
              <a:rPr lang="en-US" sz="3110">
                <a:solidFill>
                  <a:srgbClr val="000000"/>
                </a:solidFill>
                <a:latin typeface="Quicksand Bold"/>
              </a:rPr>
              <a:t>                -   WROTE IN KivyMD</a:t>
            </a:r>
          </a:p>
          <a:p>
            <a:pPr>
              <a:lnSpc>
                <a:spcPts val="4354"/>
              </a:lnSpc>
            </a:pPr>
            <a:r>
              <a:rPr lang="en-US" sz="3110">
                <a:solidFill>
                  <a:srgbClr val="000000"/>
                </a:solidFill>
                <a:latin typeface="Quicksand Bold"/>
              </a:rPr>
              <a:t>                -    MULTISCREEN APP</a:t>
            </a:r>
          </a:p>
          <a:p>
            <a:pPr>
              <a:lnSpc>
                <a:spcPts val="4354"/>
              </a:lnSpc>
            </a:pPr>
            <a:r>
              <a:rPr lang="en-US" sz="3110">
                <a:solidFill>
                  <a:srgbClr val="000000"/>
                </a:solidFill>
                <a:latin typeface="Quicksand Bold"/>
              </a:rPr>
              <a:t>           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-1535230" y="6351018"/>
            <a:ext cx="5372872" cy="374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028"/>
              </a:lnSpc>
            </a:pPr>
            <a:r>
              <a:rPr lang="en-US" sz="2163">
                <a:solidFill>
                  <a:srgbClr val="000000"/>
                </a:solidFill>
                <a:latin typeface="Quicksand Bold"/>
              </a:rPr>
              <a:t>Menu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1780316" y="8337896"/>
            <a:ext cx="6829946" cy="530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54"/>
              </a:lnSpc>
            </a:pPr>
            <a:r>
              <a:rPr lang="en-US" sz="3110">
                <a:solidFill>
                  <a:srgbClr val="000000"/>
                </a:solidFill>
                <a:latin typeface="Quicksand Bold"/>
              </a:rPr>
              <a:t>MAIN MENU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8834925" y="5123935"/>
            <a:ext cx="2783121" cy="530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54"/>
              </a:lnSpc>
            </a:pPr>
            <a:r>
              <a:rPr lang="en-US" sz="3110">
                <a:solidFill>
                  <a:srgbClr val="000000"/>
                </a:solidFill>
                <a:latin typeface="Quicksand Bold"/>
              </a:rPr>
              <a:t>LOG IN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195288" y="5086350"/>
            <a:ext cx="2783121" cy="530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54"/>
              </a:lnSpc>
            </a:pPr>
            <a:r>
              <a:rPr lang="en-US" sz="3110">
                <a:solidFill>
                  <a:srgbClr val="000000"/>
                </a:solidFill>
                <a:latin typeface="Quicksand Bold"/>
              </a:rPr>
              <a:t>SIGN UP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5321339" y="1135446"/>
            <a:ext cx="2783121" cy="1082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54"/>
              </a:lnSpc>
            </a:pPr>
            <a:r>
              <a:rPr lang="en-US" sz="3110">
                <a:solidFill>
                  <a:srgbClr val="000000"/>
                </a:solidFill>
                <a:latin typeface="Quicksand Bold"/>
              </a:rPr>
              <a:t>View</a:t>
            </a:r>
          </a:p>
          <a:p>
            <a:pPr algn="ctr">
              <a:lnSpc>
                <a:spcPts val="4354"/>
              </a:lnSpc>
            </a:pPr>
            <a:r>
              <a:rPr lang="en-US" sz="3110">
                <a:solidFill>
                  <a:srgbClr val="000000"/>
                </a:solidFill>
                <a:latin typeface="Quicksand Bold"/>
              </a:rPr>
              <a:t>Clients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8166893" y="1097034"/>
            <a:ext cx="1336063" cy="1082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54"/>
              </a:lnSpc>
            </a:pPr>
            <a:r>
              <a:rPr lang="en-US" sz="3110">
                <a:solidFill>
                  <a:srgbClr val="000000"/>
                </a:solidFill>
                <a:latin typeface="Quicksand Bold"/>
              </a:rPr>
              <a:t>Search</a:t>
            </a:r>
          </a:p>
          <a:p>
            <a:pPr>
              <a:lnSpc>
                <a:spcPts val="4354"/>
              </a:lnSpc>
            </a:pPr>
            <a:r>
              <a:rPr lang="en-US" sz="3110">
                <a:solidFill>
                  <a:srgbClr val="000000"/>
                </a:solidFill>
                <a:latin typeface="Quicksand Bold"/>
              </a:rPr>
              <a:t>Clients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173855" y="-2556703"/>
            <a:ext cx="19461855" cy="7890897"/>
          </a:xfrm>
          <a:custGeom>
            <a:avLst/>
            <a:gdLst/>
            <a:ahLst/>
            <a:cxnLst/>
            <a:rect r="r" b="b" t="t" l="l"/>
            <a:pathLst>
              <a:path h="7890897" w="19461855">
                <a:moveTo>
                  <a:pt x="0" y="0"/>
                </a:moveTo>
                <a:lnTo>
                  <a:pt x="19461855" y="0"/>
                </a:lnTo>
                <a:lnTo>
                  <a:pt x="19461855" y="7890897"/>
                </a:lnTo>
                <a:lnTo>
                  <a:pt x="0" y="78908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616029" y="3195120"/>
            <a:ext cx="12440720" cy="5750092"/>
          </a:xfrm>
          <a:custGeom>
            <a:avLst/>
            <a:gdLst/>
            <a:ahLst/>
            <a:cxnLst/>
            <a:rect r="r" b="b" t="t" l="l"/>
            <a:pathLst>
              <a:path h="5750092" w="12440720">
                <a:moveTo>
                  <a:pt x="0" y="0"/>
                </a:moveTo>
                <a:lnTo>
                  <a:pt x="12440721" y="0"/>
                </a:lnTo>
                <a:lnTo>
                  <a:pt x="12440721" y="5750092"/>
                </a:lnTo>
                <a:lnTo>
                  <a:pt x="0" y="57500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990775" y="1217295"/>
            <a:ext cx="8306449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Paytone One Bold"/>
              </a:rPr>
              <a:t>Back-end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475732" y="3780637"/>
            <a:ext cx="10182061" cy="9056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31"/>
              </a:lnSpc>
            </a:pPr>
            <a:r>
              <a:rPr lang="en-US" sz="2593">
                <a:solidFill>
                  <a:srgbClr val="000000"/>
                </a:solidFill>
                <a:latin typeface="Quicksand Bold"/>
              </a:rPr>
              <a:t>Server ressponsible for communcating between the data base</a:t>
            </a:r>
          </a:p>
          <a:p>
            <a:pPr>
              <a:lnSpc>
                <a:spcPts val="3631"/>
              </a:lnSpc>
            </a:pPr>
            <a:r>
              <a:rPr lang="en-US" sz="2593">
                <a:solidFill>
                  <a:srgbClr val="000000"/>
                </a:solidFill>
                <a:latin typeface="Quicksand Bold"/>
              </a:rPr>
              <a:t>the AI and the front-end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475732" y="6868468"/>
            <a:ext cx="10182061" cy="9056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631"/>
              </a:lnSpc>
            </a:pPr>
            <a:r>
              <a:rPr lang="en-US" sz="2593">
                <a:solidFill>
                  <a:srgbClr val="000000"/>
                </a:solidFill>
                <a:latin typeface="Quicksand Bold"/>
              </a:rPr>
              <a:t>Data base containing, login information, and clientele information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663601" y="3472123"/>
            <a:ext cx="1812131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Paytone One Bold"/>
              </a:rPr>
              <a:t>1.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663601" y="6664787"/>
            <a:ext cx="1812131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Paytone One Bold"/>
              </a:rPr>
              <a:t>2.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196606">
            <a:off x="12485143" y="-5686488"/>
            <a:ext cx="7299575" cy="10774229"/>
          </a:xfrm>
          <a:custGeom>
            <a:avLst/>
            <a:gdLst/>
            <a:ahLst/>
            <a:cxnLst/>
            <a:rect r="r" b="b" t="t" l="l"/>
            <a:pathLst>
              <a:path h="10774229" w="7299575">
                <a:moveTo>
                  <a:pt x="0" y="0"/>
                </a:moveTo>
                <a:lnTo>
                  <a:pt x="7299576" y="0"/>
                </a:lnTo>
                <a:lnTo>
                  <a:pt x="7299576" y="10774229"/>
                </a:lnTo>
                <a:lnTo>
                  <a:pt x="0" y="107742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4284660">
            <a:off x="247526" y="3175668"/>
            <a:ext cx="11189148" cy="16515269"/>
          </a:xfrm>
          <a:custGeom>
            <a:avLst/>
            <a:gdLst/>
            <a:ahLst/>
            <a:cxnLst/>
            <a:rect r="r" b="b" t="t" l="l"/>
            <a:pathLst>
              <a:path h="16515269" w="11189148">
                <a:moveTo>
                  <a:pt x="0" y="0"/>
                </a:moveTo>
                <a:lnTo>
                  <a:pt x="11189148" y="0"/>
                </a:lnTo>
                <a:lnTo>
                  <a:pt x="11189148" y="16515269"/>
                </a:lnTo>
                <a:lnTo>
                  <a:pt x="0" y="165152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20211" y="2865098"/>
            <a:ext cx="6129872" cy="4413508"/>
          </a:xfrm>
          <a:custGeom>
            <a:avLst/>
            <a:gdLst/>
            <a:ahLst/>
            <a:cxnLst/>
            <a:rect r="r" b="b" t="t" l="l"/>
            <a:pathLst>
              <a:path h="4413508" w="6129872">
                <a:moveTo>
                  <a:pt x="0" y="0"/>
                </a:moveTo>
                <a:lnTo>
                  <a:pt x="6129871" y="0"/>
                </a:lnTo>
                <a:lnTo>
                  <a:pt x="6129871" y="4413508"/>
                </a:lnTo>
                <a:lnTo>
                  <a:pt x="0" y="44135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3077462">
            <a:off x="15071268" y="6598372"/>
            <a:ext cx="3066577" cy="3066577"/>
          </a:xfrm>
          <a:custGeom>
            <a:avLst/>
            <a:gdLst/>
            <a:ahLst/>
            <a:cxnLst/>
            <a:rect r="r" b="b" t="t" l="l"/>
            <a:pathLst>
              <a:path h="3066577" w="3066577">
                <a:moveTo>
                  <a:pt x="0" y="0"/>
                </a:moveTo>
                <a:lnTo>
                  <a:pt x="3066577" y="0"/>
                </a:lnTo>
                <a:lnTo>
                  <a:pt x="3066577" y="3066577"/>
                </a:lnTo>
                <a:lnTo>
                  <a:pt x="0" y="30665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490833" y="2865098"/>
            <a:ext cx="6778872" cy="4880788"/>
          </a:xfrm>
          <a:custGeom>
            <a:avLst/>
            <a:gdLst/>
            <a:ahLst/>
            <a:cxnLst/>
            <a:rect r="r" b="b" t="t" l="l"/>
            <a:pathLst>
              <a:path h="4880788" w="6778872">
                <a:moveTo>
                  <a:pt x="0" y="0"/>
                </a:moveTo>
                <a:lnTo>
                  <a:pt x="6778872" y="0"/>
                </a:lnTo>
                <a:lnTo>
                  <a:pt x="6778872" y="4880788"/>
                </a:lnTo>
                <a:lnTo>
                  <a:pt x="0" y="488078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02530" y="8148422"/>
            <a:ext cx="5889345" cy="1878047"/>
          </a:xfrm>
          <a:custGeom>
            <a:avLst/>
            <a:gdLst/>
            <a:ahLst/>
            <a:cxnLst/>
            <a:rect r="r" b="b" t="t" l="l"/>
            <a:pathLst>
              <a:path h="1878047" w="5889345">
                <a:moveTo>
                  <a:pt x="0" y="0"/>
                </a:moveTo>
                <a:lnTo>
                  <a:pt x="5889345" y="0"/>
                </a:lnTo>
                <a:lnTo>
                  <a:pt x="5889345" y="1878047"/>
                </a:lnTo>
                <a:lnTo>
                  <a:pt x="0" y="187804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289771" y="0"/>
            <a:ext cx="3123371" cy="2903849"/>
          </a:xfrm>
          <a:custGeom>
            <a:avLst/>
            <a:gdLst/>
            <a:ahLst/>
            <a:cxnLst/>
            <a:rect r="r" b="b" t="t" l="l"/>
            <a:pathLst>
              <a:path h="2903849" w="3123371">
                <a:moveTo>
                  <a:pt x="0" y="0"/>
                </a:moveTo>
                <a:lnTo>
                  <a:pt x="3123371" y="0"/>
                </a:lnTo>
                <a:lnTo>
                  <a:pt x="3123371" y="2903849"/>
                </a:lnTo>
                <a:lnTo>
                  <a:pt x="0" y="290384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1517189">
            <a:off x="2739311" y="170593"/>
            <a:ext cx="2562663" cy="2562663"/>
          </a:xfrm>
          <a:custGeom>
            <a:avLst/>
            <a:gdLst/>
            <a:ahLst/>
            <a:cxnLst/>
            <a:rect r="r" b="b" t="t" l="l"/>
            <a:pathLst>
              <a:path h="2562663" w="2562663">
                <a:moveTo>
                  <a:pt x="0" y="0"/>
                </a:moveTo>
                <a:lnTo>
                  <a:pt x="2562663" y="0"/>
                </a:lnTo>
                <a:lnTo>
                  <a:pt x="2562663" y="2562663"/>
                </a:lnTo>
                <a:lnTo>
                  <a:pt x="0" y="256266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434962" y="439998"/>
            <a:ext cx="7418076" cy="1285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000000"/>
                </a:solidFill>
                <a:latin typeface="Paytone One Bold"/>
              </a:rPr>
              <a:t>AI Processing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612608" y="2714016"/>
            <a:ext cx="2113907" cy="545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16"/>
              </a:lnSpc>
            </a:pPr>
            <a:r>
              <a:rPr lang="en-US" sz="3154">
                <a:solidFill>
                  <a:srgbClr val="000000"/>
                </a:solidFill>
                <a:latin typeface="Paytone One Bold"/>
              </a:rPr>
              <a:t>INPUT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823316" y="2714016"/>
            <a:ext cx="2113907" cy="545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16"/>
              </a:lnSpc>
            </a:pPr>
            <a:r>
              <a:rPr lang="en-US" sz="3154">
                <a:solidFill>
                  <a:srgbClr val="000000"/>
                </a:solidFill>
                <a:latin typeface="Paytone One Bold"/>
              </a:rPr>
              <a:t>OUTPUT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073230" y="3958949"/>
            <a:ext cx="5423834" cy="3150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13"/>
              </a:lnSpc>
            </a:pPr>
            <a:r>
              <a:rPr lang="en-US" sz="3009">
                <a:solidFill>
                  <a:srgbClr val="000000"/>
                </a:solidFill>
                <a:latin typeface="Quicksand Bold"/>
              </a:rPr>
              <a:t>Information about a company's </a:t>
            </a:r>
          </a:p>
          <a:p>
            <a:pPr algn="ctr">
              <a:lnSpc>
                <a:spcPts val="4213"/>
              </a:lnSpc>
            </a:pPr>
            <a:r>
              <a:rPr lang="en-US" sz="3009">
                <a:solidFill>
                  <a:srgbClr val="000000"/>
                </a:solidFill>
                <a:latin typeface="Quicksand Bold"/>
              </a:rPr>
              <a:t>products and geographic location</a:t>
            </a:r>
          </a:p>
          <a:p>
            <a:pPr algn="ctr">
              <a:lnSpc>
                <a:spcPts val="4213"/>
              </a:lnSpc>
            </a:pPr>
          </a:p>
          <a:p>
            <a:pPr algn="ctr">
              <a:lnSpc>
                <a:spcPts val="4213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9776039" y="3864233"/>
            <a:ext cx="6153997" cy="3244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9"/>
              </a:lnSpc>
            </a:pPr>
            <a:r>
              <a:rPr lang="en-US" sz="3092">
                <a:solidFill>
                  <a:srgbClr val="000000"/>
                </a:solidFill>
                <a:latin typeface="Quicksand Bold"/>
              </a:rPr>
              <a:t>Information about possible clients,</a:t>
            </a:r>
          </a:p>
          <a:p>
            <a:pPr algn="ctr">
              <a:lnSpc>
                <a:spcPts val="4329"/>
              </a:lnSpc>
            </a:pPr>
            <a:r>
              <a:rPr lang="en-US" sz="3092">
                <a:solidFill>
                  <a:srgbClr val="000000"/>
                </a:solidFill>
                <a:latin typeface="Quicksand Bold"/>
              </a:rPr>
              <a:t>Generations of marketing assets,</a:t>
            </a:r>
          </a:p>
          <a:p>
            <a:pPr algn="ctr">
              <a:lnSpc>
                <a:spcPts val="4329"/>
              </a:lnSpc>
            </a:pPr>
            <a:r>
              <a:rPr lang="en-US" sz="3092">
                <a:solidFill>
                  <a:srgbClr val="000000"/>
                </a:solidFill>
                <a:latin typeface="Quicksand Bold"/>
              </a:rPr>
              <a:t>Creating a custom presentation for each customer 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93582" y="3631571"/>
            <a:ext cx="6944996" cy="3133140"/>
          </a:xfrm>
          <a:custGeom>
            <a:avLst/>
            <a:gdLst/>
            <a:ahLst/>
            <a:cxnLst/>
            <a:rect r="r" b="b" t="t" l="l"/>
            <a:pathLst>
              <a:path h="3133140" w="6944996">
                <a:moveTo>
                  <a:pt x="0" y="0"/>
                </a:moveTo>
                <a:lnTo>
                  <a:pt x="6944996" y="0"/>
                </a:lnTo>
                <a:lnTo>
                  <a:pt x="6944996" y="3133140"/>
                </a:lnTo>
                <a:lnTo>
                  <a:pt x="0" y="31331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753003" y="366896"/>
            <a:ext cx="3202063" cy="4114800"/>
          </a:xfrm>
          <a:custGeom>
            <a:avLst/>
            <a:gdLst/>
            <a:ahLst/>
            <a:cxnLst/>
            <a:rect r="r" b="b" t="t" l="l"/>
            <a:pathLst>
              <a:path h="4114800" w="3202063">
                <a:moveTo>
                  <a:pt x="0" y="0"/>
                </a:moveTo>
                <a:lnTo>
                  <a:pt x="3202063" y="0"/>
                </a:lnTo>
                <a:lnTo>
                  <a:pt x="320206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807934" y="366896"/>
            <a:ext cx="3202063" cy="4114800"/>
          </a:xfrm>
          <a:custGeom>
            <a:avLst/>
            <a:gdLst/>
            <a:ahLst/>
            <a:cxnLst/>
            <a:rect r="r" b="b" t="t" l="l"/>
            <a:pathLst>
              <a:path h="4114800" w="3202063">
                <a:moveTo>
                  <a:pt x="0" y="0"/>
                </a:moveTo>
                <a:lnTo>
                  <a:pt x="3202062" y="0"/>
                </a:lnTo>
                <a:lnTo>
                  <a:pt x="320206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124088" y="6556288"/>
            <a:ext cx="6284878" cy="2835337"/>
          </a:xfrm>
          <a:custGeom>
            <a:avLst/>
            <a:gdLst/>
            <a:ahLst/>
            <a:cxnLst/>
            <a:rect r="r" b="b" t="t" l="l"/>
            <a:pathLst>
              <a:path h="2835337" w="6284878">
                <a:moveTo>
                  <a:pt x="0" y="0"/>
                </a:moveTo>
                <a:lnTo>
                  <a:pt x="6284877" y="0"/>
                </a:lnTo>
                <a:lnTo>
                  <a:pt x="6284877" y="2835337"/>
                </a:lnTo>
                <a:lnTo>
                  <a:pt x="0" y="28353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96165" y="7376883"/>
            <a:ext cx="2194835" cy="2509686"/>
          </a:xfrm>
          <a:custGeom>
            <a:avLst/>
            <a:gdLst/>
            <a:ahLst/>
            <a:cxnLst/>
            <a:rect r="r" b="b" t="t" l="l"/>
            <a:pathLst>
              <a:path h="2509686" w="2194835">
                <a:moveTo>
                  <a:pt x="0" y="0"/>
                </a:moveTo>
                <a:lnTo>
                  <a:pt x="2194834" y="0"/>
                </a:lnTo>
                <a:lnTo>
                  <a:pt x="2194834" y="2509686"/>
                </a:lnTo>
                <a:lnTo>
                  <a:pt x="0" y="25096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7" id="7"/>
          <p:cNvSpPr/>
          <p:nvPr/>
        </p:nvSpPr>
        <p:spPr>
          <a:xfrm rot="0">
            <a:off x="2790999" y="9258300"/>
            <a:ext cx="649224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-5196359">
            <a:off x="7699931" y="1649449"/>
            <a:ext cx="1752766" cy="2026319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9"/>
          <a:srcRect l="0" t="0" r="0" b="0"/>
          <a:stretch>
            <a:fillRect/>
          </a:stretch>
        </p:blipFill>
        <p:spPr>
          <a:xfrm flipH="true" flipV="false" rot="3006885">
            <a:off x="12684365" y="-75532"/>
            <a:ext cx="1995785" cy="1905975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0"/>
          <a:srcRect l="0" t="0" r="0" b="0"/>
          <a:stretch>
            <a:fillRect/>
          </a:stretch>
        </p:blipFill>
        <p:spPr>
          <a:xfrm flipH="false" flipV="false" rot="0">
            <a:off x="14626740" y="4481696"/>
            <a:ext cx="2023029" cy="1881417"/>
          </a:xfrm>
          <a:prstGeom prst="rect">
            <a:avLst/>
          </a:prstGeom>
        </p:spPr>
      </p:pic>
      <p:sp>
        <p:nvSpPr>
          <p:cNvPr name="Freeform 11" id="11"/>
          <p:cNvSpPr/>
          <p:nvPr/>
        </p:nvSpPr>
        <p:spPr>
          <a:xfrm flipH="false" flipV="false" rot="-2836112">
            <a:off x="-415295" y="-589538"/>
            <a:ext cx="2380067" cy="2380067"/>
          </a:xfrm>
          <a:custGeom>
            <a:avLst/>
            <a:gdLst/>
            <a:ahLst/>
            <a:cxnLst/>
            <a:rect r="r" b="b" t="t" l="l"/>
            <a:pathLst>
              <a:path h="2380067" w="2380067">
                <a:moveTo>
                  <a:pt x="0" y="0"/>
                </a:moveTo>
                <a:lnTo>
                  <a:pt x="2380067" y="0"/>
                </a:lnTo>
                <a:lnTo>
                  <a:pt x="2380067" y="2380067"/>
                </a:lnTo>
                <a:lnTo>
                  <a:pt x="0" y="238006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4339847" y="7290261"/>
            <a:ext cx="2490018" cy="2996739"/>
          </a:xfrm>
          <a:custGeom>
            <a:avLst/>
            <a:gdLst/>
            <a:ahLst/>
            <a:cxnLst/>
            <a:rect r="r" b="b" t="t" l="l"/>
            <a:pathLst>
              <a:path h="2996739" w="2490018">
                <a:moveTo>
                  <a:pt x="0" y="0"/>
                </a:moveTo>
                <a:lnTo>
                  <a:pt x="2490018" y="0"/>
                </a:lnTo>
                <a:lnTo>
                  <a:pt x="2490018" y="2996739"/>
                </a:lnTo>
                <a:lnTo>
                  <a:pt x="0" y="299673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437157" y="68586"/>
            <a:ext cx="6300742" cy="2505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Paytone One Bold"/>
              </a:rPr>
              <a:t>AI </a:t>
            </a:r>
          </a:p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Paytone One Bold"/>
              </a:rPr>
              <a:t>HOW IT WORKS ^^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569254" y="4129634"/>
            <a:ext cx="6697849" cy="2267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54"/>
              </a:lnSpc>
            </a:pPr>
            <a:r>
              <a:rPr lang="en-US" sz="2610">
                <a:solidFill>
                  <a:srgbClr val="000000"/>
                </a:solidFill>
                <a:latin typeface="Quicksand Bold"/>
              </a:rPr>
              <a:t>    -The user enters a promt anout what his company sells</a:t>
            </a:r>
          </a:p>
          <a:p>
            <a:pPr algn="ctr">
              <a:lnSpc>
                <a:spcPts val="3654"/>
              </a:lnSpc>
            </a:pPr>
            <a:r>
              <a:rPr lang="en-US" sz="2610">
                <a:solidFill>
                  <a:srgbClr val="000000"/>
                </a:solidFill>
                <a:latin typeface="Quicksand Bold"/>
              </a:rPr>
              <a:t>    -The ai returns some NAICS codes of possible customers</a:t>
            </a:r>
          </a:p>
          <a:p>
            <a:pPr algn="ctr">
              <a:lnSpc>
                <a:spcPts val="3654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10042970" y="1831648"/>
            <a:ext cx="2459893" cy="422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475"/>
              </a:lnSpc>
            </a:pPr>
            <a:r>
              <a:rPr lang="en-US" sz="2482">
                <a:solidFill>
                  <a:srgbClr val="000000"/>
                </a:solidFill>
                <a:latin typeface="Quicksand Bold"/>
              </a:rPr>
              <a:t>COMPANY DATA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580090" y="6842205"/>
            <a:ext cx="5372872" cy="1990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68"/>
              </a:lnSpc>
            </a:pPr>
            <a:r>
              <a:rPr lang="en-US" sz="2263">
                <a:solidFill>
                  <a:srgbClr val="000000"/>
                </a:solidFill>
                <a:latin typeface="Quicksand Bold"/>
              </a:rPr>
              <a:t>FINAL MARKET ASSETS</a:t>
            </a:r>
          </a:p>
          <a:p>
            <a:pPr algn="ctr">
              <a:lnSpc>
                <a:spcPts val="3168"/>
              </a:lnSpc>
            </a:pPr>
          </a:p>
          <a:p>
            <a:pPr algn="ctr" marL="488703" indent="-244351" lvl="1">
              <a:lnSpc>
                <a:spcPts val="3168"/>
              </a:lnSpc>
              <a:buFont typeface="Arial"/>
              <a:buChar char="•"/>
            </a:pPr>
            <a:r>
              <a:rPr lang="en-US" sz="2263">
                <a:solidFill>
                  <a:srgbClr val="000000"/>
                </a:solidFill>
                <a:latin typeface="Quicksand Bold"/>
              </a:rPr>
              <a:t>    POWERPOINT</a:t>
            </a:r>
          </a:p>
          <a:p>
            <a:pPr algn="ctr" marL="488703" indent="-244351" lvl="1">
              <a:lnSpc>
                <a:spcPts val="3168"/>
              </a:lnSpc>
              <a:buFont typeface="Arial"/>
              <a:buChar char="•"/>
            </a:pPr>
            <a:r>
              <a:rPr lang="en-US" sz="2263">
                <a:solidFill>
                  <a:srgbClr val="000000"/>
                </a:solidFill>
                <a:latin typeface="Quicksand Bold"/>
              </a:rPr>
              <a:t>    RELEVANT IMAGES</a:t>
            </a:r>
          </a:p>
          <a:p>
            <a:pPr algn="ctr" marL="488703" indent="-244351" lvl="1">
              <a:lnSpc>
                <a:spcPts val="3168"/>
              </a:lnSpc>
              <a:buFont typeface="Arial"/>
              <a:buChar char="•"/>
            </a:pPr>
            <a:r>
              <a:rPr lang="en-US" sz="2263">
                <a:solidFill>
                  <a:srgbClr val="000000"/>
                </a:solidFill>
                <a:latin typeface="Quicksand Bold"/>
              </a:rPr>
              <a:t>    PICTH TEXT AS BULLETPOINTS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131047" y="2844824"/>
            <a:ext cx="2459893" cy="8607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72"/>
              </a:lnSpc>
            </a:pPr>
            <a:r>
              <a:rPr lang="en-US" sz="2480">
                <a:solidFill>
                  <a:srgbClr val="000000"/>
                </a:solidFill>
                <a:latin typeface="Quicksand Bold"/>
              </a:rPr>
              <a:t>CUSTOM PRESENTATION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5179018" y="1800118"/>
            <a:ext cx="2459893" cy="8606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75"/>
              </a:lnSpc>
            </a:pPr>
            <a:r>
              <a:rPr lang="en-US" sz="2482">
                <a:solidFill>
                  <a:srgbClr val="000000"/>
                </a:solidFill>
                <a:latin typeface="Quicksand Bold"/>
              </a:rPr>
              <a:t>PRESENTATION TEXT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5179018" y="3177415"/>
            <a:ext cx="2459893" cy="8606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75"/>
              </a:lnSpc>
            </a:pPr>
            <a:r>
              <a:rPr lang="en-US" sz="2482">
                <a:solidFill>
                  <a:srgbClr val="000000"/>
                </a:solidFill>
                <a:latin typeface="Quicksand Bold"/>
              </a:rPr>
              <a:t>CUSTOM IMAGE SLIDES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455461" y="-148511"/>
            <a:ext cx="3811066" cy="1393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88"/>
              </a:lnSpc>
            </a:pPr>
          </a:p>
          <a:p>
            <a:pPr algn="ctr">
              <a:lnSpc>
                <a:spcPts val="3181"/>
              </a:lnSpc>
            </a:pPr>
            <a:r>
              <a:rPr lang="en-US" sz="2272">
                <a:solidFill>
                  <a:srgbClr val="000000"/>
                </a:solidFill>
                <a:latin typeface="Paytone One Bold"/>
              </a:rPr>
              <a:t>ChatGPT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4503432" y="755523"/>
            <a:ext cx="3811066" cy="4892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8"/>
              </a:lnSpc>
            </a:pPr>
            <a:r>
              <a:rPr lang="en-US" sz="2863">
                <a:solidFill>
                  <a:srgbClr val="000000"/>
                </a:solidFill>
                <a:latin typeface="Paytone One Bold"/>
              </a:rPr>
              <a:t>DALLE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5252"/>
            <a:ext cx="12121496" cy="10292252"/>
          </a:xfrm>
          <a:custGeom>
            <a:avLst/>
            <a:gdLst/>
            <a:ahLst/>
            <a:cxnLst/>
            <a:rect r="r" b="b" t="t" l="l"/>
            <a:pathLst>
              <a:path h="10292252" w="12121496">
                <a:moveTo>
                  <a:pt x="0" y="0"/>
                </a:moveTo>
                <a:lnTo>
                  <a:pt x="12121496" y="0"/>
                </a:lnTo>
                <a:lnTo>
                  <a:pt x="12121496" y="10292252"/>
                </a:lnTo>
                <a:lnTo>
                  <a:pt x="0" y="102922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133272"/>
            <a:ext cx="2592030" cy="895428"/>
          </a:xfrm>
          <a:custGeom>
            <a:avLst/>
            <a:gdLst/>
            <a:ahLst/>
            <a:cxnLst/>
            <a:rect r="r" b="b" t="t" l="l"/>
            <a:pathLst>
              <a:path h="895428" w="2592030">
                <a:moveTo>
                  <a:pt x="0" y="0"/>
                </a:moveTo>
                <a:lnTo>
                  <a:pt x="2592030" y="0"/>
                </a:lnTo>
                <a:lnTo>
                  <a:pt x="2592030" y="895428"/>
                </a:lnTo>
                <a:lnTo>
                  <a:pt x="0" y="8954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227252" y="133272"/>
            <a:ext cx="12121496" cy="10292252"/>
          </a:xfrm>
          <a:custGeom>
            <a:avLst/>
            <a:gdLst/>
            <a:ahLst/>
            <a:cxnLst/>
            <a:rect r="r" b="b" t="t" l="l"/>
            <a:pathLst>
              <a:path h="10292252" w="12121496">
                <a:moveTo>
                  <a:pt x="0" y="0"/>
                </a:moveTo>
                <a:lnTo>
                  <a:pt x="12121496" y="0"/>
                </a:lnTo>
                <a:lnTo>
                  <a:pt x="12121496" y="10292251"/>
                </a:lnTo>
                <a:lnTo>
                  <a:pt x="0" y="102922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196373" y="8229600"/>
            <a:ext cx="2091627" cy="2057400"/>
          </a:xfrm>
          <a:custGeom>
            <a:avLst/>
            <a:gdLst/>
            <a:ahLst/>
            <a:cxnLst/>
            <a:rect r="r" b="b" t="t" l="l"/>
            <a:pathLst>
              <a:path h="2057400" w="2091627">
                <a:moveTo>
                  <a:pt x="0" y="0"/>
                </a:moveTo>
                <a:lnTo>
                  <a:pt x="2091627" y="0"/>
                </a:lnTo>
                <a:lnTo>
                  <a:pt x="2091627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2743687" y="3070778"/>
            <a:ext cx="13235332" cy="1771044"/>
            <a:chOff x="0" y="0"/>
            <a:chExt cx="2602724" cy="34827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602724" cy="348275"/>
            </a:xfrm>
            <a:custGeom>
              <a:avLst/>
              <a:gdLst/>
              <a:ahLst/>
              <a:cxnLst/>
              <a:rect r="r" b="b" t="t" l="l"/>
              <a:pathLst>
                <a:path h="348275" w="2602724">
                  <a:moveTo>
                    <a:pt x="203200" y="0"/>
                  </a:moveTo>
                  <a:lnTo>
                    <a:pt x="2602724" y="0"/>
                  </a:lnTo>
                  <a:lnTo>
                    <a:pt x="2399524" y="348275"/>
                  </a:lnTo>
                  <a:lnTo>
                    <a:pt x="0" y="34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A64B23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101600" y="-38100"/>
              <a:ext cx="2399524" cy="386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2308980" y="2663413"/>
            <a:ext cx="13235332" cy="1771044"/>
            <a:chOff x="0" y="0"/>
            <a:chExt cx="2602724" cy="34827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602724" cy="348275"/>
            </a:xfrm>
            <a:custGeom>
              <a:avLst/>
              <a:gdLst/>
              <a:ahLst/>
              <a:cxnLst/>
              <a:rect r="r" b="b" t="t" l="l"/>
              <a:pathLst>
                <a:path h="348275" w="2602724">
                  <a:moveTo>
                    <a:pt x="203200" y="0"/>
                  </a:moveTo>
                  <a:lnTo>
                    <a:pt x="2602724" y="0"/>
                  </a:lnTo>
                  <a:lnTo>
                    <a:pt x="2399524" y="348275"/>
                  </a:lnTo>
                  <a:lnTo>
                    <a:pt x="0" y="34827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EB7B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101600" y="-38100"/>
              <a:ext cx="2399524" cy="386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Open Sans Extra Bold"/>
                </a:rPr>
                <a:t>IMPROVE GRAPHIC USER INTERFACE</a:t>
              </a:r>
            </a:p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Open Sans Extra Bold"/>
                </a:rPr>
                <a:t>ADD MORE FILTERS FOR THE CLIENTS</a:t>
              </a:r>
            </a:p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Open Sans Extra Bold"/>
                </a:rPr>
                <a:t>IMPROVE PROMT ENGINEERING FURTHER</a:t>
              </a:r>
            </a:p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Open Sans Extra Bold"/>
                </a:rPr>
                <a:t>IMPROVE PRESESNTATION GENERATION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2743687" y="2423794"/>
            <a:ext cx="985710" cy="646984"/>
          </a:xfrm>
          <a:custGeom>
            <a:avLst/>
            <a:gdLst/>
            <a:ahLst/>
            <a:cxnLst/>
            <a:rect r="r" b="b" t="t" l="l"/>
            <a:pathLst>
              <a:path h="646984" w="985710">
                <a:moveTo>
                  <a:pt x="0" y="0"/>
                </a:moveTo>
                <a:lnTo>
                  <a:pt x="985710" y="0"/>
                </a:lnTo>
                <a:lnTo>
                  <a:pt x="985710" y="646984"/>
                </a:lnTo>
                <a:lnTo>
                  <a:pt x="0" y="64698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5400000">
            <a:off x="460609" y="6945410"/>
            <a:ext cx="5395669" cy="7964048"/>
          </a:xfrm>
          <a:custGeom>
            <a:avLst/>
            <a:gdLst/>
            <a:ahLst/>
            <a:cxnLst/>
            <a:rect r="r" b="b" t="t" l="l"/>
            <a:pathLst>
              <a:path h="7964048" w="5395669">
                <a:moveTo>
                  <a:pt x="0" y="0"/>
                </a:moveTo>
                <a:lnTo>
                  <a:pt x="5395669" y="0"/>
                </a:lnTo>
                <a:lnTo>
                  <a:pt x="5395669" y="7964048"/>
                </a:lnTo>
                <a:lnTo>
                  <a:pt x="0" y="796404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3940804" y="-2434298"/>
            <a:ext cx="6602765" cy="4858093"/>
          </a:xfrm>
          <a:custGeom>
            <a:avLst/>
            <a:gdLst/>
            <a:ahLst/>
            <a:cxnLst/>
            <a:rect r="r" b="b" t="t" l="l"/>
            <a:pathLst>
              <a:path h="4858093" w="6602765">
                <a:moveTo>
                  <a:pt x="0" y="0"/>
                </a:moveTo>
                <a:lnTo>
                  <a:pt x="6602765" y="0"/>
                </a:lnTo>
                <a:lnTo>
                  <a:pt x="6602765" y="4858092"/>
                </a:lnTo>
                <a:lnTo>
                  <a:pt x="0" y="485809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210037" y="7878010"/>
            <a:ext cx="3462763" cy="1857300"/>
          </a:xfrm>
          <a:custGeom>
            <a:avLst/>
            <a:gdLst/>
            <a:ahLst/>
            <a:cxnLst/>
            <a:rect r="r" b="b" t="t" l="l"/>
            <a:pathLst>
              <a:path h="1857300" w="3462763">
                <a:moveTo>
                  <a:pt x="0" y="0"/>
                </a:moveTo>
                <a:lnTo>
                  <a:pt x="3462763" y="0"/>
                </a:lnTo>
                <a:lnTo>
                  <a:pt x="3462763" y="1857300"/>
                </a:lnTo>
                <a:lnTo>
                  <a:pt x="0" y="18573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5411983" y="7878010"/>
            <a:ext cx="1728484" cy="1920538"/>
          </a:xfrm>
          <a:custGeom>
            <a:avLst/>
            <a:gdLst/>
            <a:ahLst/>
            <a:cxnLst/>
            <a:rect r="r" b="b" t="t" l="l"/>
            <a:pathLst>
              <a:path h="1920538" w="1728484">
                <a:moveTo>
                  <a:pt x="0" y="0"/>
                </a:moveTo>
                <a:lnTo>
                  <a:pt x="1728485" y="0"/>
                </a:lnTo>
                <a:lnTo>
                  <a:pt x="1728485" y="1920538"/>
                </a:lnTo>
                <a:lnTo>
                  <a:pt x="0" y="1920538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3752383" y="773018"/>
            <a:ext cx="10783234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Paytone One Bold"/>
              </a:rPr>
              <a:t>TO-DO KNOW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2743687" y="5140874"/>
            <a:ext cx="985710" cy="646984"/>
          </a:xfrm>
          <a:custGeom>
            <a:avLst/>
            <a:gdLst/>
            <a:ahLst/>
            <a:cxnLst/>
            <a:rect r="r" b="b" t="t" l="l"/>
            <a:pathLst>
              <a:path h="646984" w="985710">
                <a:moveTo>
                  <a:pt x="0" y="0"/>
                </a:moveTo>
                <a:lnTo>
                  <a:pt x="985710" y="0"/>
                </a:lnTo>
                <a:lnTo>
                  <a:pt x="985710" y="646984"/>
                </a:lnTo>
                <a:lnTo>
                  <a:pt x="0" y="64698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DAF2jfbH6Vo</dc:identifier>
  <dcterms:modified xsi:type="dcterms:W3CDTF">2011-08-01T06:04:30Z</dcterms:modified>
  <cp:revision>1</cp:revision>
  <dc:title>FLYING BUSINESS,</dc:title>
</cp:coreProperties>
</file>