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5B88A-42F4-40F9-92A3-A8A23F6175DE}" v="4" dt="2021-06-03T12:47:24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ICA NICOLA" userId="S::pitica_nicola_9h-20@lbiro.onmicrosoft.com::e6646988-a42e-4249-9631-3297162e4ee9" providerId="AD" clId="Web-{7445B88A-42F4-40F9-92A3-A8A23F6175DE}"/>
    <pc:docChg chg="modSld sldOrd">
      <pc:chgData name="PITICA NICOLA" userId="S::pitica_nicola_9h-20@lbiro.onmicrosoft.com::e6646988-a42e-4249-9631-3297162e4ee9" providerId="AD" clId="Web-{7445B88A-42F4-40F9-92A3-A8A23F6175DE}" dt="2021-06-03T12:47:24.895" v="1"/>
      <pc:docMkLst>
        <pc:docMk/>
      </pc:docMkLst>
      <pc:sldChg chg="ord">
        <pc:chgData name="PITICA NICOLA" userId="S::pitica_nicola_9h-20@lbiro.onmicrosoft.com::e6646988-a42e-4249-9631-3297162e4ee9" providerId="AD" clId="Web-{7445B88A-42F4-40F9-92A3-A8A23F6175DE}" dt="2021-06-03T12:47:24.895" v="1"/>
        <pc:sldMkLst>
          <pc:docMk/>
          <pc:sldMk cId="2560500102" sldId="258"/>
        </pc:sldMkLst>
      </pc:sldChg>
      <pc:sldChg chg="modSp">
        <pc:chgData name="PITICA NICOLA" userId="S::pitica_nicola_9h-20@lbiro.onmicrosoft.com::e6646988-a42e-4249-9631-3297162e4ee9" providerId="AD" clId="Web-{7445B88A-42F4-40F9-92A3-A8A23F6175DE}" dt="2021-06-03T12:45:34.220" v="0" actId="20577"/>
        <pc:sldMkLst>
          <pc:docMk/>
          <pc:sldMk cId="3253893509" sldId="264"/>
        </pc:sldMkLst>
        <pc:spChg chg="mod">
          <ac:chgData name="PITICA NICOLA" userId="S::pitica_nicola_9h-20@lbiro.onmicrosoft.com::e6646988-a42e-4249-9631-3297162e4ee9" providerId="AD" clId="Web-{7445B88A-42F4-40F9-92A3-A8A23F6175DE}" dt="2021-06-03T12:45:34.220" v="0" actId="20577"/>
          <ac:spMkLst>
            <pc:docMk/>
            <pc:sldMk cId="3253893509" sldId="264"/>
            <ac:spMk id="7" creationId="{04E980BB-93F4-4D1A-BB35-D633FFD453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2F4-A027-4479-B23D-E34BB86C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0393-9635-4A68-B3FF-84EF563D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D859-5E2C-4700-AB21-AAFF02CA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E5A2-4F80-4B73-B8F6-9D201852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B3D2-BB84-45C1-A8E4-16F5F9E4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DB80-1177-4CBD-9BF8-34DA1A7A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9B57E-48BF-47BD-8761-A8261692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8269-9D62-41BA-9CAD-DE2C6193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AA35-7412-4ABB-B858-594DDE31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20DC-4C51-4235-ACEF-6F671BA3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95CBD-AC61-402B-A5B4-4A04B97D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6D259-145D-40B6-A185-3742F5F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9564-B304-4904-9517-5F3D3362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3721-1612-49EF-99D0-F2B6ABDE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1F839-3B0C-4AE1-A5A7-502A7C5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7B8E-CA45-4F81-B102-F28A1CCC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DC77-73D6-4521-9A6E-2A6F0799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5230-A952-456E-ACBA-A9693FD2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7E16-6CA3-4FCC-B8F3-7CAF56A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8DB-10FC-494C-A4BB-BB44D752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6C8-3472-4047-AAAF-DC6E0FE8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F453-BE3F-42A7-9CDE-497E1019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0AFD-FB95-486A-AB09-5DEB944E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6B82-4E79-4DC7-87F7-DCC7C114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D683-7579-4371-AD2F-8DCA372E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AA7-E2EE-4C69-8405-75E283CF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CCBE-2988-4F2D-B0D1-BBAC4E697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3405-7977-431C-B1B5-2B1DA67F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DA06-2634-4550-92CC-3E15D42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400E7-1D18-4F8C-9794-E67E2279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A6CA-1288-42EC-9C31-3A847715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8B58-1E24-4AF1-BB30-595C0CFD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E9F4-705A-4E72-8983-DEA666F7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9F95-CF73-46A6-8B2B-40E8D0DA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A64C-E859-4309-8DD6-67FC9515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1D425-8983-4B20-8F0B-2C19A524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A3ED5-AC24-449F-9E05-29CBBC11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B21C3-C7DC-4D3F-A101-7BB730BD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A9390-2BDA-4E09-A551-A5723D59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0D1-94E3-4413-8964-FC7719EC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18731-37CB-433B-A1BD-D971D7CA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F956C-CF97-47A2-BB6E-2670FA01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5EF3C-1518-41FD-AB0C-5BEB2AB6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C812A-A01D-46D2-B952-6AEF85D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6986-0A6C-4221-9BE5-BA16D89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AF79E-F8A7-4F96-A8D4-5EAA6AE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D699-D999-45A2-9D14-24CAB217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A1B6-E833-48F8-8B62-693081F9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89B9A-B6F1-4AAE-92B9-A0231A6B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5A67-6FA8-4673-B6EA-E10DF485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2EEB-0DCE-424C-871A-D7AFE838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9D559-8A5D-44C7-9B18-5D0F43B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7FC7-0386-4A78-801B-24CB7EA6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4FD8D-970D-42F8-9370-6CB00345D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265D-F6B3-4BF4-A158-A4F6B7BEC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6F33A-0C9B-4B8B-8439-ACDAF64D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E2AD-7C34-4815-890C-3A0AFE53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C1A8-6D1A-45D3-B721-108767AB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2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brightnessContrast bright="-33000" contrast="-2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E4E5-8932-4C15-AE30-236B22F9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9EBF-FFDF-4EC8-BB5D-81E7733C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B79F-8F70-405F-A2D4-492C81F29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A4AD-9C99-4D5E-969D-A73D3C91A6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E150-90C8-478F-8BA6-96DF548FE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5B3-E356-4120-BDFD-CD8592E6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F147-6689-4E60-90BC-DD23C01A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2CEF5-E83B-4DAE-B78C-618EB7D9B5A1}"/>
              </a:ext>
            </a:extLst>
          </p:cNvPr>
          <p:cNvSpPr txBox="1"/>
          <p:nvPr/>
        </p:nvSpPr>
        <p:spPr>
          <a:xfrm>
            <a:off x="117231" y="0"/>
            <a:ext cx="11957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60007" dist="310007" dir="64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SUTIC delivery app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F2752-826D-4FE5-9260-110F938B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06" y="1446550"/>
            <a:ext cx="7873962" cy="23849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rgbClr val="FFFFFF"/>
            </a:solidFill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42513-0F55-4B9E-910B-D4E98444B8A0}"/>
              </a:ext>
            </a:extLst>
          </p:cNvPr>
          <p:cNvSpPr txBox="1"/>
          <p:nvPr/>
        </p:nvSpPr>
        <p:spPr>
          <a:xfrm>
            <a:off x="117231" y="6189785"/>
            <a:ext cx="732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De </a:t>
            </a:r>
            <a:r>
              <a:rPr lang="en-US" sz="36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Manole</a:t>
            </a:r>
            <a:r>
              <a:rPr lang="en-US" sz="36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 </a:t>
            </a:r>
            <a:r>
              <a:rPr lang="en-US" sz="36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Andreea</a:t>
            </a:r>
            <a:r>
              <a:rPr lang="en-US" sz="36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 </a:t>
            </a:r>
            <a:r>
              <a:rPr lang="en-US" sz="36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si</a:t>
            </a:r>
            <a:r>
              <a:rPr lang="en-US" sz="36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 </a:t>
            </a:r>
            <a:r>
              <a:rPr lang="en-US" sz="36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Pitica</a:t>
            </a:r>
            <a:r>
              <a:rPr lang="en-US" sz="36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tx2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 Nicola</a:t>
            </a:r>
          </a:p>
        </p:txBody>
      </p:sp>
    </p:spTree>
    <p:extLst>
      <p:ext uri="{BB962C8B-B14F-4D97-AF65-F5344CB8AC3E}">
        <p14:creationId xmlns:p14="http://schemas.microsoft.com/office/powerpoint/2010/main" val="369213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7C9909-8AE9-49EE-81CF-061E86EA1768}"/>
              </a:ext>
            </a:extLst>
          </p:cNvPr>
          <p:cNvSpPr txBox="1"/>
          <p:nvPr/>
        </p:nvSpPr>
        <p:spPr>
          <a:xfrm>
            <a:off x="2431366" y="-126609"/>
            <a:ext cx="7329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Confirmare</a:t>
            </a: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D47F2-0C4B-4DBE-8D32-A7CDACF92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" y="3840480"/>
            <a:ext cx="11993443" cy="2148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5CA17-B935-4523-A352-FD013234F82B}"/>
              </a:ext>
            </a:extLst>
          </p:cNvPr>
          <p:cNvSpPr txBox="1"/>
          <p:nvPr/>
        </p:nvSpPr>
        <p:spPr>
          <a:xfrm>
            <a:off x="613484" y="1475395"/>
            <a:ext cx="11479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confirmare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programul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iti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afiseaza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restaurantele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numele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strada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meniurile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costul</a:t>
            </a:r>
            <a:endParaRPr lang="en-US" sz="32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7D83B-5960-4646-AB64-66BC4DDC493F}"/>
              </a:ext>
            </a:extLst>
          </p:cNvPr>
          <p:cNvSpPr txBox="1"/>
          <p:nvPr/>
        </p:nvSpPr>
        <p:spPr>
          <a:xfrm>
            <a:off x="2110154" y="0"/>
            <a:ext cx="7709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INCEPUT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1005C-D831-42ED-BC29-B8AF59C8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" y="2783934"/>
            <a:ext cx="6654018" cy="38574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A3839-808A-4BE3-A9F5-02C895274B60}"/>
              </a:ext>
            </a:extLst>
          </p:cNvPr>
          <p:cNvSpPr txBox="1"/>
          <p:nvPr/>
        </p:nvSpPr>
        <p:spPr>
          <a:xfrm>
            <a:off x="70336" y="537165"/>
            <a:ext cx="12004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Ultimul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subprogram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care le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pune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cap la cap pe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INCEPUT. Cred ca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puteti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observa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cata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nerabdare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am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putut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scrie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acest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subprogram 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. In prima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parte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subprogramului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ne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ocupam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comenzi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.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Verificam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daca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este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prima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folosire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programului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daca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este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adaugam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introducerea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. Daca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introducerea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returneaza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1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atunci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utilizatorul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vrea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faca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o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comanda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deci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apelam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subprogramele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mai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sus.</a:t>
            </a:r>
            <a:endParaRPr lang="en-US" sz="28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A320A-6228-4A1D-B168-9958110C4B92}"/>
              </a:ext>
            </a:extLst>
          </p:cNvPr>
          <p:cNvSpPr txBox="1"/>
          <p:nvPr/>
        </p:nvSpPr>
        <p:spPr>
          <a:xfrm>
            <a:off x="7073704" y="3158362"/>
            <a:ext cx="4679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dorim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atunci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subprogramul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: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intrebare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returna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1,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deci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trebui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unim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numele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celor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doua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restaurante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celor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doua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Dupa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aceea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apelam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subprogramul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“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confirmare</a:t>
            </a:r>
            <a:endParaRPr lang="en-US" sz="28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8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E3BC-0FF7-46F0-923E-5738B09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INCEPUT part 2</a:t>
            </a:r>
            <a:br>
              <a:rPr lang="en-US" sz="4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464DD-982C-462E-8CFB-8D0F12B8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1" y="970672"/>
            <a:ext cx="11875677" cy="31187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EDB56-8A30-4D5E-A8EF-D72489A1C3AA}"/>
              </a:ext>
            </a:extLst>
          </p:cNvPr>
          <p:cNvSpPr txBox="1"/>
          <p:nvPr/>
        </p:nvSpPr>
        <p:spPr>
          <a:xfrm>
            <a:off x="301382" y="4722480"/>
            <a:ext cx="1173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In a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doua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parte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ne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ocupam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baza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de date. Ca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poata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fi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accesata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trebuie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bineinteles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introducem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codul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de Securitate maxima,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dupa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ne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aparea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un table cu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fiecare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client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acestuia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Aici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am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utilizat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dictionarele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afisa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numerele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ale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clientilor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In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cazul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in care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dorim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facem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accesam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acelasi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Garamond" panose="02020404030301010803" pitchFamily="18" charset="0"/>
              </a:rPr>
              <a:t> subprogram recursive.</a:t>
            </a:r>
          </a:p>
        </p:txBody>
      </p:sp>
    </p:spTree>
    <p:extLst>
      <p:ext uri="{BB962C8B-B14F-4D97-AF65-F5344CB8AC3E}">
        <p14:creationId xmlns:p14="http://schemas.microsoft.com/office/powerpoint/2010/main" val="21235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06D2-2192-4741-B039-6EC0B24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-2679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60007" dist="292100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FC1A2-17A0-408C-B4E7-CC0D4C86D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682767"/>
            <a:ext cx="11574490" cy="4620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FB7D8-2945-4D37-9FB7-82A014974A3A}"/>
              </a:ext>
            </a:extLst>
          </p:cNvPr>
          <p:cNvSpPr txBox="1"/>
          <p:nvPr/>
        </p:nvSpPr>
        <p:spPr>
          <a:xfrm>
            <a:off x="253218" y="5598942"/>
            <a:ext cx="11685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ultimul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dar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nu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din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urma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main ul. In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acesta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avem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logo ul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aplicatiei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initializam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dictionarele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NULL,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apelam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functia</a:t>
            </a:r>
            <a:r>
              <a:rPr lang="en-US" sz="28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recursive INCEPUT.</a:t>
            </a:r>
          </a:p>
        </p:txBody>
      </p:sp>
    </p:spTree>
    <p:extLst>
      <p:ext uri="{BB962C8B-B14F-4D97-AF65-F5344CB8AC3E}">
        <p14:creationId xmlns:p14="http://schemas.microsoft.com/office/powerpoint/2010/main" val="255597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A018D-A207-4C3C-881D-3C7F43107A67}"/>
              </a:ext>
            </a:extLst>
          </p:cNvPr>
          <p:cNvSpPr txBox="1"/>
          <p:nvPr/>
        </p:nvSpPr>
        <p:spPr>
          <a:xfrm>
            <a:off x="2288345" y="-14068"/>
            <a:ext cx="723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Colonna MT" panose="04020805060202030203" pitchFamily="82" charset="0"/>
              </a:rPr>
              <a:t>Cateva</a:t>
            </a:r>
            <a:r>
              <a:rPr lang="en-US" sz="5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Colonna MT" panose="04020805060202030203" pitchFamily="82" charset="0"/>
              </a:rPr>
              <a:t> </a:t>
            </a:r>
            <a:r>
              <a:rPr lang="en-US" sz="5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Colonna MT" panose="04020805060202030203" pitchFamily="82" charset="0"/>
              </a:rPr>
              <a:t>cuvinte</a:t>
            </a:r>
            <a:r>
              <a:rPr lang="en-US" sz="5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Colonna MT" panose="04020805060202030203" pitchFamily="82" charset="0"/>
              </a:rPr>
              <a:t> </a:t>
            </a:r>
            <a:r>
              <a:rPr lang="en-US" sz="5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Colonna MT" panose="04020805060202030203" pitchFamily="82" charset="0"/>
              </a:rPr>
              <a:t>inainte</a:t>
            </a:r>
            <a:r>
              <a:rPr lang="en-US" sz="5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7000" endPos="45500" dir="5400000" sy="-100000" algn="bl" rotWithShape="0"/>
                </a:effectLst>
                <a:latin typeface="Colonna MT" panose="04020805060202030203" pitchFamily="8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D3A3A-7EBD-49AE-8DA9-A1E80062A0B4}"/>
              </a:ext>
            </a:extLst>
          </p:cNvPr>
          <p:cNvSpPr txBox="1"/>
          <p:nvPr/>
        </p:nvSpPr>
        <p:spPr>
          <a:xfrm>
            <a:off x="0" y="1052515"/>
            <a:ext cx="121451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Aplicatia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noastra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formata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din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multe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subprograme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apelate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subprogram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recursiv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face cat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multe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comenzi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In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aplicatie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alege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maxim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doua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pe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la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unul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doua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restaurante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efectua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trebui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introducem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adresa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La final,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dupa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am ales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confirma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alegem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vrem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facem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alta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In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caz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contrar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alege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verificam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baza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date.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Aceasta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consta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tabel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care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afiseaza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toate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informatiile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salvate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despre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client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comenzile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facute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acestia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accesa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baza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date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trebuie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introducem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cod,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fiind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informatii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confidentiale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Noi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am ales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simplu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cod: 1234.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folosi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dictionarele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citit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variabila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auxiliara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prelucrat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l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putea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integra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lista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 le-am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salvat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inclusiv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struct. Este pointless,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dar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cand 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inceput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lucram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la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aplicatie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foloseam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structurile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deci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facut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extensie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speciala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in care am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combinat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structurile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dictionarele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	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Urmeaza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prezentam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fiecare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subprogram in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parte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intelege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bine </a:t>
            </a:r>
            <a:r>
              <a:rPr lang="en-US" sz="2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codul</a:t>
            </a: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5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A13B-6F19-4EB4-86A3-3F3B30032BAB}"/>
              </a:ext>
            </a:extLst>
          </p:cNvPr>
          <p:cNvSpPr txBox="1"/>
          <p:nvPr/>
        </p:nvSpPr>
        <p:spPr>
          <a:xfrm>
            <a:off x="1730326" y="-126609"/>
            <a:ext cx="8342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Declarari</a:t>
            </a:r>
            <a:endParaRPr lang="en-US" sz="7200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Colonna MT" panose="04020805060202030203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6D61A-3D5F-4162-8AB4-5ADEB64D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3781650"/>
            <a:ext cx="5540382" cy="28007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865A5-2DC7-4E77-990A-556C8741E381}"/>
              </a:ext>
            </a:extLst>
          </p:cNvPr>
          <p:cNvSpPr txBox="1"/>
          <p:nvPr/>
        </p:nvSpPr>
        <p:spPr>
          <a:xfrm>
            <a:off x="1392701" y="758327"/>
            <a:ext cx="100724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[1001] - 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clar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 mi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retine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numele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clientului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  <a:p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Strada[1001] -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adresa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clientului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respective I;</a:t>
            </a:r>
          </a:p>
          <a:p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Restaurant[1001] –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numele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restaurantelor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unde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se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  <a:p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[1001] –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meniurile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comandate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client;</a:t>
            </a:r>
          </a:p>
          <a:p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Numar_ordine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–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primele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4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cifre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din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al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clientului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  <a:p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–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al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clientuiui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  <a:p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Info –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iar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al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clientului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doar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dictionar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Numarul_clientului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–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numarul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de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ordine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al </a:t>
            </a:r>
            <a:r>
              <a:rPr lang="en-US" sz="22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clientului</a:t>
            </a:r>
            <a:r>
              <a:rPr lang="en-US" sz="22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respective;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25F8D-50C6-43F6-8825-C9477B1E81E0}"/>
              </a:ext>
            </a:extLst>
          </p:cNvPr>
          <p:cNvSpPr txBox="1"/>
          <p:nvPr/>
        </p:nvSpPr>
        <p:spPr>
          <a:xfrm>
            <a:off x="6096000" y="3992666"/>
            <a:ext cx="6208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Auxiliar –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imi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retine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numarul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de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telefon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inainte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de a il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baga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in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dictionar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;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Garamond" panose="02020404030301010803" pitchFamily="18" charset="0"/>
            </a:endParaRPr>
          </a:p>
          <a:p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Numar_intreg_invers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– ma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ajuta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la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separarea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primelor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4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cifre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ale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numarului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  <a:p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Clienti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–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clienti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care au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facut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40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25BB4D-CEA4-45C1-8A46-D1C0D4D70FC9}"/>
              </a:ext>
            </a:extLst>
          </p:cNvPr>
          <p:cNvSpPr txBox="1"/>
          <p:nvPr/>
        </p:nvSpPr>
        <p:spPr>
          <a:xfrm>
            <a:off x="2461846" y="0"/>
            <a:ext cx="6696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Introducere</a:t>
            </a:r>
            <a:endParaRPr lang="en-US" sz="4400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Colonna MT" panose="04020805060202030203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1D5CB-8FA1-4C80-B28A-B6616D162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1" y="769441"/>
            <a:ext cx="11472297" cy="35200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25400" stA="52000" endA="300" endPos="33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BE610-C412-40BB-AFDF-069301BDD673}"/>
              </a:ext>
            </a:extLst>
          </p:cNvPr>
          <p:cNvSpPr txBox="1"/>
          <p:nvPr/>
        </p:nvSpPr>
        <p:spPr>
          <a:xfrm>
            <a:off x="168812" y="4698609"/>
            <a:ext cx="11873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acest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subprogram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suntem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intrebati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vrem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facem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raspundem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“da”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atunci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vom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fi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redirectionati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catre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urmatorul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subprogram,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citire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Altfel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programul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considera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vrem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accesam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baza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date,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ruga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introducem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codul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Desigur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nefiind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nicio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confirmata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baza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date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goala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deci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programul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afisa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“GOL!”. Daca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gresim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codul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programul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afisa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“COD INCORECT ! ! !”</a:t>
            </a:r>
          </a:p>
        </p:txBody>
      </p:sp>
    </p:spTree>
    <p:extLst>
      <p:ext uri="{BB962C8B-B14F-4D97-AF65-F5344CB8AC3E}">
        <p14:creationId xmlns:p14="http://schemas.microsoft.com/office/powerpoint/2010/main" val="6324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1A7A7-F0AA-4F81-B039-DFB1B07C5080}"/>
              </a:ext>
            </a:extLst>
          </p:cNvPr>
          <p:cNvSpPr txBox="1"/>
          <p:nvPr/>
        </p:nvSpPr>
        <p:spPr>
          <a:xfrm>
            <a:off x="2321169" y="0"/>
            <a:ext cx="680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Citire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EB267-8201-45C3-95EB-8147391C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9" y="4800817"/>
            <a:ext cx="11673321" cy="1605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53AD3F-48C2-4121-B51F-3E80E3D54A4D}"/>
              </a:ext>
            </a:extLst>
          </p:cNvPr>
          <p:cNvSpPr txBox="1"/>
          <p:nvPr/>
        </p:nvSpPr>
        <p:spPr>
          <a:xfrm>
            <a:off x="837028" y="1261353"/>
            <a:ext cx="10227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citire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clar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imi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citeste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numele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adresa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insa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din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urma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citit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un auxiliar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urmeaza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prelucrat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in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urmatorul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subprogram.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clientilor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creste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fiecare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citire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noua</a:t>
            </a:r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7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9AE6E2-36C2-48BE-AC18-DAC4292F06CD}"/>
              </a:ext>
            </a:extLst>
          </p:cNvPr>
          <p:cNvSpPr txBox="1"/>
          <p:nvPr/>
        </p:nvSpPr>
        <p:spPr>
          <a:xfrm>
            <a:off x="5864341" y="93690"/>
            <a:ext cx="569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Dictionar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BA241-64E3-4F35-9618-F75339E2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" y="289512"/>
            <a:ext cx="4527774" cy="62789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0D1928-A451-44CC-904B-A1237E233B80}"/>
              </a:ext>
            </a:extLst>
          </p:cNvPr>
          <p:cNvSpPr txBox="1"/>
          <p:nvPr/>
        </p:nvSpPr>
        <p:spPr>
          <a:xfrm>
            <a:off x="5744305" y="1308296"/>
            <a:ext cx="59374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intai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salvam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ordine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telefon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structura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dupa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verificam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lista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goala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Daca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goala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atunci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addaugam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primul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nod,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nu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atunci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parcurgem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lista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adaugam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finalul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acesteia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 Daca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exista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deja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lista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nu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schimbam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nimic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;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Nod-&gt;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numarul_clientului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trebuia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memorize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numarul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ordine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I al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clientului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respectiv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insa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am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renuntat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aceasta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extensie</a:t>
            </a:r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4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41E91-B767-47EA-A5EB-AD2E652D76DD}"/>
              </a:ext>
            </a:extLst>
          </p:cNvPr>
          <p:cNvSpPr txBox="1"/>
          <p:nvPr/>
        </p:nvSpPr>
        <p:spPr>
          <a:xfrm>
            <a:off x="2912012" y="-142928"/>
            <a:ext cx="7090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Alegere_restaurant_si_meniu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2C67D-C539-4687-A1AE-AC791CAAC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" y="790041"/>
            <a:ext cx="11661521" cy="30344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1694D-4C93-4886-8E2B-1EA3F60865B9}"/>
              </a:ext>
            </a:extLst>
          </p:cNvPr>
          <p:cNvSpPr txBox="1"/>
          <p:nvPr/>
        </p:nvSpPr>
        <p:spPr>
          <a:xfrm>
            <a:off x="257907" y="4307266"/>
            <a:ext cx="11676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Avem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6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restaurante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din care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clientul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poate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alege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fiecare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cele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comandate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4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pe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Glovo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inclusiv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pretul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lor official.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Functia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de tip float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deoarece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preturile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sunt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majoritar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cu virgula. In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poza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am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reusit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capturam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doar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primele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patru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meniuri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deoarece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functia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este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mult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prea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lunga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pentru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inteege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ceva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din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toata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. Pe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departe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cel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mai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plictisitor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subprogram de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scris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toate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sa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  <a:sym typeface="Wingdings" panose="05000000000000000000" pitchFamily="2" charset="2"/>
              </a:rPr>
              <a:t>precizez</a:t>
            </a:r>
            <a:endParaRPr lang="en-US" sz="24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4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AE0BE7-E6C9-4A53-90C2-1061A86E9F48}"/>
              </a:ext>
            </a:extLst>
          </p:cNvPr>
          <p:cNvSpPr txBox="1"/>
          <p:nvPr/>
        </p:nvSpPr>
        <p:spPr>
          <a:xfrm>
            <a:off x="2438400" y="-86628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Intrebare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5CE5B-D08F-418D-B793-28DD51BE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3" y="4178104"/>
            <a:ext cx="11851594" cy="19457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86D82-A9FA-4E0E-8FE0-C7CAAA9B4CF4}"/>
              </a:ext>
            </a:extLst>
          </p:cNvPr>
          <p:cNvSpPr txBox="1"/>
          <p:nvPr/>
        </p:nvSpPr>
        <p:spPr>
          <a:xfrm>
            <a:off x="497754" y="1490008"/>
            <a:ext cx="11196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subprogramul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intrebare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suntem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intrebati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daca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pe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langa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meniul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deja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ales,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vrem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sa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mai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alegem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unul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si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 cam </a:t>
            </a:r>
            <a:r>
              <a:rPr lang="en-US" sz="4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atat</a:t>
            </a:r>
            <a:r>
              <a:rPr lang="en-US" sz="4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400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64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EBF25-C815-46F3-BD29-F8CE7B18FE52}"/>
              </a:ext>
            </a:extLst>
          </p:cNvPr>
          <p:cNvSpPr txBox="1"/>
          <p:nvPr/>
        </p:nvSpPr>
        <p:spPr>
          <a:xfrm>
            <a:off x="1538068" y="-139894"/>
            <a:ext cx="9115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lonna MT" panose="04020805060202030203" pitchFamily="82" charset="0"/>
              </a:rPr>
              <a:t>Alegere_restaurant_si_meniu2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0B472-3CA6-4BAB-8C15-972EED53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" y="886265"/>
            <a:ext cx="11977040" cy="2966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980BB-93F4-4D1A-BB35-D633FFD45329}"/>
              </a:ext>
            </a:extLst>
          </p:cNvPr>
          <p:cNvSpPr txBox="1"/>
          <p:nvPr/>
        </p:nvSpPr>
        <p:spPr>
          <a:xfrm>
            <a:off x="675249" y="4402075"/>
            <a:ext cx="1108534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Acelasi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subprogram “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Alegere_restaurant_si_meniu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”,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doar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ca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numele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restaurantului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si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all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meniului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se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salveaza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in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auxiliare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care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vor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fi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lipite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de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neumele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initiale</a:t>
            </a:r>
            <a:r>
              <a:rPr lang="en-US" sz="32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aramo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8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abbcbd-b682-4ec8-947d-bea77713e923" xsi:nil="true"/>
    <lcf76f155ced4ddcb4097134ff3c332f xmlns="d3051bb5-ecef-46e4-a4e1-243488fa33d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CC795766FEC40B5940F03CF6081E6" ma:contentTypeVersion="16" ma:contentTypeDescription="Create a new document." ma:contentTypeScope="" ma:versionID="b0f4c3cf1f6569e90ea6731d62feb93d">
  <xsd:schema xmlns:xsd="http://www.w3.org/2001/XMLSchema" xmlns:xs="http://www.w3.org/2001/XMLSchema" xmlns:p="http://schemas.microsoft.com/office/2006/metadata/properties" xmlns:ns2="d3051bb5-ecef-46e4-a4e1-243488fa33dd" xmlns:ns3="67abbcbd-b682-4ec8-947d-bea77713e923" targetNamespace="http://schemas.microsoft.com/office/2006/metadata/properties" ma:root="true" ma:fieldsID="2841dc8069d261403a0d41631cea5edf" ns2:_="" ns3:_="">
    <xsd:import namespace="d3051bb5-ecef-46e4-a4e1-243488fa33dd"/>
    <xsd:import namespace="67abbcbd-b682-4ec8-947d-bea77713e9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Details" minOccurs="0"/>
                <xsd:element ref="ns3:SharedWithUser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51bb5-ecef-46e4-a4e1-243488fa33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7d0bfe8-6933-4eef-a9cd-bd2677926b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bbcbd-b682-4ec8-947d-bea77713e92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3" nillable="true" ma:displayName="Taxonomy Catch All Column" ma:hidden="true" ma:list="{e1afdcd0-0f06-4e8b-94c6-3a978fa515b2}" ma:internalName="TaxCatchAll" ma:showField="CatchAllData" ma:web="67abbcbd-b682-4ec8-947d-bea77713e9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BBBB4E-A4EB-499E-8A14-4F501B5010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7755CE-A616-4346-8DA1-339AEA2D6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0BD493-B971-4BE5-AB39-C7560F100A6F}"/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943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INCEPUT part 2 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MANOLE ANDREEA CRISTINA</dc:creator>
  <cp:lastModifiedBy>MANOLE ANDREEA CRISTINA</cp:lastModifiedBy>
  <cp:revision>21</cp:revision>
  <dcterms:created xsi:type="dcterms:W3CDTF">2021-06-01T09:44:28Z</dcterms:created>
  <dcterms:modified xsi:type="dcterms:W3CDTF">2021-06-03T12:47:25Z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0x010100217CC795766FEC40B5940F03CF6081E6</vt:lpwstr>
  </property>
</Properties>
</file>