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3AEE-5B09-4D55-B9FF-DCC1046FDCD9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54391-6BF4-40C0-AF38-AEEBF461DA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314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4391-6BF4-40C0-AF38-AEEBF461DA38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069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4014-8F5D-42F5-8DE9-20AD4315AA19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41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8CF1-3371-4F7D-8D0A-2D4D76FC1A9D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7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674A-6D72-4FEC-BB58-54EE8C9C330E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511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18A-A45B-4E20-93D9-46F0F1EE3161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296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3BD9-3A67-4439-9419-6EE9D368413D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29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B4A8-E6E7-4733-B0A4-4DFB811553AD}" type="datetime1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123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EBEF-FDBF-4F2D-BCDF-5979A036BF7F}" type="datetime1">
              <a:rPr lang="ro-RO" smtClean="0"/>
              <a:t>28.06.2018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57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429C-FA13-4989-B9FC-01271CABBB21}" type="datetime1">
              <a:rPr lang="ro-RO" smtClean="0"/>
              <a:t>28.06.2018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29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3265-6976-42F6-9D8A-6845A9C2E0E9}" type="datetime1">
              <a:rPr lang="ro-RO" smtClean="0"/>
              <a:t>28.06.2018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028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465-3AB7-4826-9B76-DFD524C8CCA3}" type="datetime1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91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E9C4-44A1-4E1D-A670-DE26826FE450}" type="datetime1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902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D685-94D1-4283-9643-620D5B3947D3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FBAA-BADA-4B4A-B18C-E271F46E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00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	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066800"/>
            <a:ext cx="6400800" cy="1752600"/>
          </a:xfrm>
        </p:spPr>
        <p:txBody>
          <a:bodyPr>
            <a:noAutofit/>
          </a:bodyPr>
          <a:lstStyle/>
          <a:p>
            <a:r>
              <a:rPr lang="ro-RO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</a:t>
            </a:r>
            <a:r>
              <a:rPr lang="ro-RO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Aplicație care sugerează articole pe baza intereselor utilizatorului</a:t>
            </a:r>
          </a:p>
          <a:p>
            <a:r>
              <a:rPr lang="ro-RO" sz="4000" dirty="0" smtClean="0"/>
              <a:t> </a:t>
            </a:r>
            <a:endParaRPr lang="ro-RO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1</a:t>
            </a:fld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4257020"/>
            <a:ext cx="569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smtClean="0"/>
              <a:t>Absolvent</a:t>
            </a:r>
            <a:r>
              <a:rPr lang="en-US" sz="2800" dirty="0" smtClean="0"/>
              <a:t>: </a:t>
            </a:r>
            <a:r>
              <a:rPr lang="en-US" sz="2800" dirty="0" err="1" smtClean="0"/>
              <a:t>Manole</a:t>
            </a:r>
            <a:r>
              <a:rPr lang="en-US" sz="2800" dirty="0" smtClean="0"/>
              <a:t> C</a:t>
            </a:r>
            <a:r>
              <a:rPr lang="ro-RO" sz="2800" dirty="0" err="1" smtClean="0"/>
              <a:t>ătălin-Constantin</a:t>
            </a:r>
            <a:endParaRPr lang="ro-RO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5472545"/>
            <a:ext cx="5286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Profesor </a:t>
            </a:r>
            <a:r>
              <a:rPr lang="ro-RO" sz="2800" dirty="0" smtClean="0"/>
              <a:t>coordonator</a:t>
            </a:r>
            <a:r>
              <a:rPr lang="en-US" sz="2800" dirty="0" smtClean="0"/>
              <a:t>: </a:t>
            </a:r>
            <a:r>
              <a:rPr lang="en-US" sz="2800" dirty="0" err="1" smtClean="0"/>
              <a:t>Olariu</a:t>
            </a:r>
            <a:r>
              <a:rPr lang="en-US" sz="2800" dirty="0" smtClean="0"/>
              <a:t> Florin</a:t>
            </a:r>
            <a:endParaRPr lang="ro-RO" sz="2800" dirty="0"/>
          </a:p>
          <a:p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1674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3253"/>
            <a:ext cx="7772400" cy="1470025"/>
          </a:xfrm>
        </p:spPr>
        <p:txBody>
          <a:bodyPr/>
          <a:lstStyle/>
          <a:p>
            <a:r>
              <a:rPr lang="ro-RO" dirty="0" smtClean="0"/>
              <a:t>	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2</a:t>
            </a:fld>
            <a:endParaRPr lang="ro-RO"/>
          </a:p>
        </p:txBody>
      </p:sp>
      <p:sp>
        <p:nvSpPr>
          <p:cNvPr id="5" name="TextBox 4"/>
          <p:cNvSpPr txBox="1"/>
          <p:nvPr/>
        </p:nvSpPr>
        <p:spPr>
          <a:xfrm>
            <a:off x="3733800" y="533399"/>
            <a:ext cx="1923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Cuprins</a:t>
            </a:r>
            <a:endParaRPr lang="ro-RO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1828800"/>
            <a:ext cx="39103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/>
              <a:t>Descriere</a:t>
            </a:r>
            <a:r>
              <a:rPr lang="ro-RO" sz="3200" dirty="0" smtClean="0"/>
              <a:t>a</a:t>
            </a:r>
            <a:r>
              <a:rPr lang="en-US" sz="3200" dirty="0" smtClean="0"/>
              <a:t> </a:t>
            </a:r>
            <a:r>
              <a:rPr lang="en-US" sz="3200" dirty="0" err="1" smtClean="0"/>
              <a:t>aplica</a:t>
            </a:r>
            <a:r>
              <a:rPr lang="ro-RO" sz="3200" dirty="0" smtClean="0"/>
              <a:t>ție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o-RO" sz="3200" dirty="0" smtClean="0"/>
              <a:t>Motivație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o-RO" sz="3200" dirty="0" smtClean="0"/>
              <a:t>Soluții alternative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o-RO" sz="3200" dirty="0" smtClean="0"/>
              <a:t>Tehnologii folosite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o-RO" sz="3200" dirty="0" smtClean="0"/>
              <a:t>Demo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o-RO" sz="3200" dirty="0" smtClean="0"/>
              <a:t>Concluzii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17647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Descriere</a:t>
            </a: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aplica</a:t>
            </a: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ție</a:t>
            </a:r>
            <a:endParaRPr lang="ro-RO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Aplicație care afișează articole pe baza intereselor utilizatorului</a:t>
            </a:r>
          </a:p>
          <a:p>
            <a:r>
              <a:rPr lang="ro-RO" dirty="0" smtClean="0"/>
              <a:t>Articolele constau în linkuri către pagini web externe însoțite de un titlu și o descriere</a:t>
            </a:r>
          </a:p>
          <a:p>
            <a:r>
              <a:rPr lang="ro-RO" dirty="0" smtClean="0"/>
              <a:t>Utilizatorul este liber să își administreze interesele cum </a:t>
            </a:r>
            <a:r>
              <a:rPr lang="ro-RO" dirty="0" err="1" smtClean="0"/>
              <a:t>doreste</a:t>
            </a:r>
            <a:r>
              <a:rPr lang="ro-RO" dirty="0" smtClean="0"/>
              <a:t> (adăugare / ștergere)</a:t>
            </a:r>
          </a:p>
          <a:p>
            <a:r>
              <a:rPr lang="ro-RO" dirty="0" smtClean="0"/>
              <a:t>Orice utilizator este liber să adauge articole și să seteze interesele unui articol</a:t>
            </a:r>
          </a:p>
          <a:p>
            <a:endParaRPr lang="ro-RO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049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Motivație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Tema este de actualitate și foarte ofertantă</a:t>
            </a:r>
          </a:p>
          <a:p>
            <a:r>
              <a:rPr lang="ro-RO" dirty="0" smtClean="0"/>
              <a:t>Distribuirea de articole este o funcționalitate foarte puternică ce este prezentă pe majoritatea site-urilor de tip rețea socială.</a:t>
            </a:r>
          </a:p>
          <a:p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62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Soluții alternative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Detectarea automată a intereselor unui utilizator  (Argumentare pro/contra)</a:t>
            </a:r>
          </a:p>
          <a:p>
            <a:r>
              <a:rPr lang="ro-RO" dirty="0" smtClean="0"/>
              <a:t>Filtrarea in-place a conținutului </a:t>
            </a:r>
          </a:p>
          <a:p>
            <a:r>
              <a:rPr lang="ro-RO" dirty="0" smtClean="0"/>
              <a:t>Variații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53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Tehnologii folosite</a:t>
            </a:r>
            <a:b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ro-RO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err="1" smtClean="0"/>
              <a:t>Backend</a:t>
            </a:r>
            <a:r>
              <a:rPr lang="en-US" dirty="0" smtClean="0"/>
              <a:t>: </a:t>
            </a:r>
            <a:r>
              <a:rPr lang="en-US" i="1" dirty="0" smtClean="0"/>
              <a:t>ASP.NET Core 2.</a:t>
            </a:r>
            <a:r>
              <a:rPr lang="en-US" dirty="0" smtClean="0"/>
              <a:t>1 (framework modern </a:t>
            </a:r>
            <a:r>
              <a:rPr lang="en-US" dirty="0" err="1" smtClean="0"/>
              <a:t>croit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dezvoltarea</a:t>
            </a:r>
            <a:r>
              <a:rPr lang="en-US" dirty="0" smtClean="0"/>
              <a:t> de </a:t>
            </a:r>
            <a:r>
              <a:rPr lang="en-US" dirty="0" err="1" smtClean="0"/>
              <a:t>aplica</a:t>
            </a:r>
            <a:r>
              <a:rPr lang="ro-RO" dirty="0" smtClean="0"/>
              <a:t>ții web)</a:t>
            </a:r>
          </a:p>
          <a:p>
            <a:r>
              <a:rPr lang="ro-RO" b="1" dirty="0" err="1" smtClean="0"/>
              <a:t>Frontend</a:t>
            </a:r>
            <a:r>
              <a:rPr lang="en-US" dirty="0" smtClean="0"/>
              <a:t>: </a:t>
            </a:r>
            <a:r>
              <a:rPr lang="en-US" i="1" dirty="0" smtClean="0"/>
              <a:t>Angular 5 </a:t>
            </a:r>
            <a:r>
              <a:rPr lang="en-US" dirty="0" smtClean="0"/>
              <a:t>(popular</a:t>
            </a:r>
            <a:r>
              <a:rPr lang="ro-RO" dirty="0" smtClean="0"/>
              <a:t>, </a:t>
            </a:r>
            <a:r>
              <a:rPr lang="en-US" dirty="0" err="1" smtClean="0"/>
              <a:t>puternic</a:t>
            </a:r>
            <a:r>
              <a:rPr lang="en-US" dirty="0" smtClean="0"/>
              <a:t>, </a:t>
            </a:r>
            <a:r>
              <a:rPr lang="en-US" dirty="0" err="1" smtClean="0"/>
              <a:t>extensibil</a:t>
            </a:r>
            <a:r>
              <a:rPr lang="en-US" dirty="0" smtClean="0"/>
              <a:t>)</a:t>
            </a:r>
            <a:endParaRPr lang="ro-RO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2246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Videoclip ce prezintă aplicația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55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Concluzii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Ideea poate fi extinsă</a:t>
            </a:r>
          </a:p>
          <a:p>
            <a:r>
              <a:rPr lang="ro-RO" dirty="0" smtClean="0"/>
              <a:t>Există avantaje și </a:t>
            </a:r>
            <a:r>
              <a:rPr lang="ro-RO" dirty="0" err="1" smtClean="0"/>
              <a:t>dezavataje</a:t>
            </a:r>
            <a:r>
              <a:rPr lang="ro-RO" dirty="0" smtClean="0"/>
              <a:t> în maniera aleasă de implementare</a:t>
            </a:r>
          </a:p>
          <a:p>
            <a:r>
              <a:rPr lang="ro-RO" smtClean="0"/>
              <a:t>Tema este una </a:t>
            </a:r>
            <a:r>
              <a:rPr lang="ro-RO" dirty="0" smtClean="0"/>
              <a:t>actuală și ofertantă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FBAA-BADA-4B4A-B18C-E271F46EBF23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980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194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</vt:lpstr>
      <vt:lpstr> </vt:lpstr>
      <vt:lpstr>Descrierea aplicație</vt:lpstr>
      <vt:lpstr>Motivație</vt:lpstr>
      <vt:lpstr>Soluții alternative</vt:lpstr>
      <vt:lpstr>Tehnologii folosite </vt:lpstr>
      <vt:lpstr>Demo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Catalin Manole</dc:creator>
  <cp:lastModifiedBy>Catalin Manole</cp:lastModifiedBy>
  <cp:revision>6</cp:revision>
  <dcterms:created xsi:type="dcterms:W3CDTF">2018-06-28T17:23:44Z</dcterms:created>
  <dcterms:modified xsi:type="dcterms:W3CDTF">2018-06-28T18:21:43Z</dcterms:modified>
</cp:coreProperties>
</file>