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52"/>
  </p:notesMasterIdLst>
  <p:handoutMasterIdLst>
    <p:handoutMasterId r:id="rId53"/>
  </p:handoutMasterIdLst>
  <p:sldIdLst>
    <p:sldId id="300" r:id="rId2"/>
    <p:sldId id="514" r:id="rId3"/>
    <p:sldId id="492" r:id="rId4"/>
    <p:sldId id="493" r:id="rId5"/>
    <p:sldId id="397" r:id="rId6"/>
    <p:sldId id="476" r:id="rId7"/>
    <p:sldId id="416" r:id="rId8"/>
    <p:sldId id="417" r:id="rId9"/>
    <p:sldId id="478" r:id="rId10"/>
    <p:sldId id="477" r:id="rId11"/>
    <p:sldId id="495" r:id="rId12"/>
    <p:sldId id="494" r:id="rId13"/>
    <p:sldId id="479" r:id="rId14"/>
    <p:sldId id="488" r:id="rId15"/>
    <p:sldId id="480" r:id="rId16"/>
    <p:sldId id="489" r:id="rId17"/>
    <p:sldId id="481" r:id="rId18"/>
    <p:sldId id="515" r:id="rId19"/>
    <p:sldId id="496" r:id="rId20"/>
    <p:sldId id="508" r:id="rId21"/>
    <p:sldId id="497" r:id="rId22"/>
    <p:sldId id="498" r:id="rId23"/>
    <p:sldId id="499" r:id="rId24"/>
    <p:sldId id="500" r:id="rId25"/>
    <p:sldId id="501" r:id="rId26"/>
    <p:sldId id="502" r:id="rId27"/>
    <p:sldId id="504" r:id="rId28"/>
    <p:sldId id="503" r:id="rId29"/>
    <p:sldId id="505" r:id="rId30"/>
    <p:sldId id="506" r:id="rId31"/>
    <p:sldId id="509" r:id="rId32"/>
    <p:sldId id="510" r:id="rId33"/>
    <p:sldId id="511" r:id="rId34"/>
    <p:sldId id="512" r:id="rId35"/>
    <p:sldId id="513" r:id="rId36"/>
    <p:sldId id="507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490" r:id="rId46"/>
    <p:sldId id="388" r:id="rId47"/>
    <p:sldId id="389" r:id="rId48"/>
    <p:sldId id="390" r:id="rId49"/>
    <p:sldId id="391" r:id="rId50"/>
    <p:sldId id="392" r:id="rId51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2F3D-3B89-4E92-A4CC-1309B1C9401C}" v="349" dt="2020-01-10T16:50:21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3" autoAdjust="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zerakos Georgios" userId="ea548587-b3cc-4d35-8e15-7608a7cc4b92" providerId="ADAL" clId="{B1A753E0-9052-4C95-B571-120226C81F94}"/>
    <pc:docChg chg="undo custSel addSld delSld modSld sldOrd">
      <pc:chgData name="Prezerakos Georgios" userId="ea548587-b3cc-4d35-8e15-7608a7cc4b92" providerId="ADAL" clId="{B1A753E0-9052-4C95-B571-120226C81F94}" dt="2019-11-22T17:03:32.228" v="2120" actId="20577"/>
      <pc:docMkLst>
        <pc:docMk/>
      </pc:docMkLst>
      <pc:sldChg chg="addSp modSp mod setBg">
        <pc:chgData name="Prezerakos Georgios" userId="ea548587-b3cc-4d35-8e15-7608a7cc4b92" providerId="ADAL" clId="{B1A753E0-9052-4C95-B571-120226C81F94}" dt="2019-11-22T09:07:35.968" v="270" actId="27636"/>
        <pc:sldMkLst>
          <pc:docMk/>
          <pc:sldMk cId="0" sldId="300"/>
        </pc:sldMkLst>
        <pc:spChg chg="add">
          <ac:chgData name="Prezerakos Georgios" userId="ea548587-b3cc-4d35-8e15-7608a7cc4b92" providerId="ADAL" clId="{B1A753E0-9052-4C95-B571-120226C81F94}" dt="2019-11-22T09:07:21.774" v="266" actId="26606"/>
          <ac:spMkLst>
            <pc:docMk/>
            <pc:sldMk cId="0" sldId="300"/>
            <ac:spMk id="135" creationId="{F81819F9-8CAC-4A6C-8F06-0482027F9736}"/>
          </ac:spMkLst>
        </pc:spChg>
        <pc:spChg chg="add">
          <ac:chgData name="Prezerakos Georgios" userId="ea548587-b3cc-4d35-8e15-7608a7cc4b92" providerId="ADAL" clId="{B1A753E0-9052-4C95-B571-120226C81F94}" dt="2019-11-22T09:07:21.774" v="266" actId="26606"/>
          <ac:spMkLst>
            <pc:docMk/>
            <pc:sldMk cId="0" sldId="300"/>
            <ac:spMk id="137" creationId="{4A98CC08-AEC2-4E8F-8F52-0F5C6372DB4F}"/>
          </ac:spMkLst>
        </pc:spChg>
        <pc:spChg chg="add">
          <ac:chgData name="Prezerakos Georgios" userId="ea548587-b3cc-4d35-8e15-7608a7cc4b92" providerId="ADAL" clId="{B1A753E0-9052-4C95-B571-120226C81F94}" dt="2019-11-22T09:07:21.774" v="266" actId="26606"/>
          <ac:spMkLst>
            <pc:docMk/>
            <pc:sldMk cId="0" sldId="300"/>
            <ac:spMk id="167" creationId="{1310EFE2-B91D-47E7-B117-C2A802800A7C}"/>
          </ac:spMkLst>
        </pc:spChg>
        <pc:spChg chg="mod">
          <ac:chgData name="Prezerakos Georgios" userId="ea548587-b3cc-4d35-8e15-7608a7cc4b92" providerId="ADAL" clId="{B1A753E0-9052-4C95-B571-120226C81F94}" dt="2019-11-22T09:07:35.968" v="270" actId="27636"/>
          <ac:spMkLst>
            <pc:docMk/>
            <pc:sldMk cId="0" sldId="300"/>
            <ac:spMk id="4099" creationId="{F9AAD94A-B585-4C33-B637-D5338EBF199A}"/>
          </ac:spMkLst>
        </pc:spChg>
        <pc:spChg chg="mod">
          <ac:chgData name="Prezerakos Georgios" userId="ea548587-b3cc-4d35-8e15-7608a7cc4b92" providerId="ADAL" clId="{B1A753E0-9052-4C95-B571-120226C81F94}" dt="2019-11-22T09:07:29.860" v="268" actId="404"/>
          <ac:spMkLst>
            <pc:docMk/>
            <pc:sldMk cId="0" sldId="300"/>
            <ac:spMk id="19458" creationId="{D34F9F28-6B6A-4628-A5D6-2BD923807ABF}"/>
          </ac:spMkLst>
        </pc:spChg>
        <pc:grpChg chg="add">
          <ac:chgData name="Prezerakos Georgios" userId="ea548587-b3cc-4d35-8e15-7608a7cc4b92" providerId="ADAL" clId="{B1A753E0-9052-4C95-B571-120226C81F94}" dt="2019-11-22T09:07:21.774" v="266" actId="26606"/>
          <ac:grpSpMkLst>
            <pc:docMk/>
            <pc:sldMk cId="0" sldId="300"/>
            <ac:grpSpMk id="139" creationId="{5D1545E6-EB3C-4478-A661-A2CA963F129C}"/>
          </ac:grpSpMkLst>
        </pc:grpChg>
        <pc:grpChg chg="add">
          <ac:chgData name="Prezerakos Georgios" userId="ea548587-b3cc-4d35-8e15-7608a7cc4b92" providerId="ADAL" clId="{B1A753E0-9052-4C95-B571-120226C81F94}" dt="2019-11-22T09:07:21.774" v="266" actId="26606"/>
          <ac:grpSpMkLst>
            <pc:docMk/>
            <pc:sldMk cId="0" sldId="300"/>
            <ac:grpSpMk id="153" creationId="{40A75861-F6C5-44A9-B161-B03701CBDE0C}"/>
          </ac:grpSpMkLst>
        </pc:grpChg>
      </pc:sldChg>
      <pc:sldChg chg="add">
        <pc:chgData name="Prezerakos Georgios" userId="ea548587-b3cc-4d35-8e15-7608a7cc4b92" providerId="ADAL" clId="{B1A753E0-9052-4C95-B571-120226C81F94}" dt="2019-11-22T09:22:34.858" v="914"/>
        <pc:sldMkLst>
          <pc:docMk/>
          <pc:sldMk cId="3195518818" sldId="388"/>
        </pc:sldMkLst>
        <pc:spChg chg="mod">
          <ac:chgData name="Prezerakos Georgios" userId="ea548587-b3cc-4d35-8e15-7608a7cc4b92" providerId="ADAL" clId="{B1A753E0-9052-4C95-B571-120226C81F94}" dt="2019-11-22T09:16:09.127" v="632" actId="20577"/>
          <ac:spMkLst>
            <pc:docMk/>
            <pc:sldMk cId="3195518818" sldId="388"/>
            <ac:spMk id="65538" creationId="{174ADEF8-6685-495F-B444-8CE24F5AA9B5}"/>
          </ac:spMkLst>
        </pc:spChg>
      </pc:sldChg>
      <pc:sldChg chg="del">
        <pc:chgData name="Prezerakos Georgios" userId="ea548587-b3cc-4d35-8e15-7608a7cc4b92" providerId="ADAL" clId="{B1A753E0-9052-4C95-B571-120226C81F94}" dt="2019-11-22T09:22:31.455" v="910" actId="2696"/>
        <pc:sldMkLst>
          <pc:docMk/>
          <pc:sldMk cId="3263124097" sldId="389"/>
        </pc:sldMkLst>
      </pc:sldChg>
      <pc:sldChg chg="add">
        <pc:chgData name="Prezerakos Georgios" userId="ea548587-b3cc-4d35-8e15-7608a7cc4b92" providerId="ADAL" clId="{B1A753E0-9052-4C95-B571-120226C81F94}" dt="2019-11-22T09:22:34.858" v="914"/>
        <pc:sldMkLst>
          <pc:docMk/>
          <pc:sldMk cId="503596208" sldId="390"/>
        </pc:sldMkLst>
      </pc:sldChg>
      <pc:sldChg chg="add">
        <pc:chgData name="Prezerakos Georgios" userId="ea548587-b3cc-4d35-8e15-7608a7cc4b92" providerId="ADAL" clId="{B1A753E0-9052-4C95-B571-120226C81F94}" dt="2019-11-22T09:22:34.858" v="914"/>
        <pc:sldMkLst>
          <pc:docMk/>
          <pc:sldMk cId="3751306845" sldId="391"/>
        </pc:sldMkLst>
      </pc:sldChg>
      <pc:sldChg chg="del">
        <pc:chgData name="Prezerakos Georgios" userId="ea548587-b3cc-4d35-8e15-7608a7cc4b92" providerId="ADAL" clId="{B1A753E0-9052-4C95-B571-120226C81F94}" dt="2019-11-22T09:22:31.455" v="913" actId="2696"/>
        <pc:sldMkLst>
          <pc:docMk/>
          <pc:sldMk cId="3996042430" sldId="392"/>
        </pc:sldMkLst>
      </pc:sldChg>
      <pc:sldChg chg="addSp delSp modSp">
        <pc:chgData name="Prezerakos Georgios" userId="ea548587-b3cc-4d35-8e15-7608a7cc4b92" providerId="ADAL" clId="{B1A753E0-9052-4C95-B571-120226C81F94}" dt="2019-11-22T09:39:58.768" v="1684" actId="20577"/>
        <pc:sldMkLst>
          <pc:docMk/>
          <pc:sldMk cId="0" sldId="397"/>
        </pc:sldMkLst>
        <pc:spChg chg="add mod">
          <ac:chgData name="Prezerakos Georgios" userId="ea548587-b3cc-4d35-8e15-7608a7cc4b92" providerId="ADAL" clId="{B1A753E0-9052-4C95-B571-120226C81F94}" dt="2019-11-22T09:39:36.871" v="1678" actId="2710"/>
          <ac:spMkLst>
            <pc:docMk/>
            <pc:sldMk cId="0" sldId="397"/>
            <ac:spMk id="2" creationId="{0781B48E-AD7B-4C64-BF69-261B391C72E7}"/>
          </ac:spMkLst>
        </pc:spChg>
        <pc:spChg chg="add del mod">
          <ac:chgData name="Prezerakos Georgios" userId="ea548587-b3cc-4d35-8e15-7608a7cc4b92" providerId="ADAL" clId="{B1A753E0-9052-4C95-B571-120226C81F94}" dt="2019-11-22T09:39:29.272" v="1676" actId="478"/>
          <ac:spMkLst>
            <pc:docMk/>
            <pc:sldMk cId="0" sldId="397"/>
            <ac:spMk id="3" creationId="{9B95C2E4-3ADF-4C59-BA71-12D32D6D322A}"/>
          </ac:spMkLst>
        </pc:spChg>
        <pc:spChg chg="mod">
          <ac:chgData name="Prezerakos Georgios" userId="ea548587-b3cc-4d35-8e15-7608a7cc4b92" providerId="ADAL" clId="{B1A753E0-9052-4C95-B571-120226C81F94}" dt="2019-11-22T09:39:58.768" v="1684" actId="20577"/>
          <ac:spMkLst>
            <pc:docMk/>
            <pc:sldMk cId="0" sldId="397"/>
            <ac:spMk id="77826" creationId="{EA032C50-9B51-4B86-88C6-40634AFA1D16}"/>
          </ac:spMkLst>
        </pc:spChg>
        <pc:spChg chg="del mod">
          <ac:chgData name="Prezerakos Georgios" userId="ea548587-b3cc-4d35-8e15-7608a7cc4b92" providerId="ADAL" clId="{B1A753E0-9052-4C95-B571-120226C81F94}" dt="2019-11-22T09:39:25.438" v="1675" actId="478"/>
          <ac:spMkLst>
            <pc:docMk/>
            <pc:sldMk cId="0" sldId="397"/>
            <ac:spMk id="77827" creationId="{A36509C4-760D-4CA1-B13F-3E9F1A0A0426}"/>
          </ac:spMkLst>
        </pc:spChg>
      </pc:sldChg>
      <pc:sldChg chg="modSp">
        <pc:chgData name="Prezerakos Georgios" userId="ea548587-b3cc-4d35-8e15-7608a7cc4b92" providerId="ADAL" clId="{B1A753E0-9052-4C95-B571-120226C81F94}" dt="2019-11-22T09:17:37.918" v="639" actId="20577"/>
        <pc:sldMkLst>
          <pc:docMk/>
          <pc:sldMk cId="0" sldId="416"/>
        </pc:sldMkLst>
        <pc:spChg chg="mod">
          <ac:chgData name="Prezerakos Georgios" userId="ea548587-b3cc-4d35-8e15-7608a7cc4b92" providerId="ADAL" clId="{B1A753E0-9052-4C95-B571-120226C81F94}" dt="2019-11-22T09:17:37.918" v="639" actId="20577"/>
          <ac:spMkLst>
            <pc:docMk/>
            <pc:sldMk cId="0" sldId="416"/>
            <ac:spMk id="105475" creationId="{084CC0A8-9B81-4F98-B940-C6ED743F69E4}"/>
          </ac:spMkLst>
        </pc:spChg>
      </pc:sldChg>
      <pc:sldChg chg="modSp">
        <pc:chgData name="Prezerakos Georgios" userId="ea548587-b3cc-4d35-8e15-7608a7cc4b92" providerId="ADAL" clId="{B1A753E0-9052-4C95-B571-120226C81F94}" dt="2019-11-22T09:18:08.355" v="640" actId="1076"/>
        <pc:sldMkLst>
          <pc:docMk/>
          <pc:sldMk cId="0" sldId="417"/>
        </pc:sldMkLst>
        <pc:spChg chg="mod">
          <ac:chgData name="Prezerakos Georgios" userId="ea548587-b3cc-4d35-8e15-7608a7cc4b92" providerId="ADAL" clId="{B1A753E0-9052-4C95-B571-120226C81F94}" dt="2019-11-22T09:18:08.355" v="640" actId="1076"/>
          <ac:spMkLst>
            <pc:docMk/>
            <pc:sldMk cId="0" sldId="417"/>
            <ac:spMk id="107523" creationId="{3EF3D0C5-59F8-403B-A15D-FE3CF7813D34}"/>
          </ac:spMkLst>
        </pc:spChg>
      </pc:sldChg>
      <pc:sldChg chg="modSp">
        <pc:chgData name="Prezerakos Georgios" userId="ea548587-b3cc-4d35-8e15-7608a7cc4b92" providerId="ADAL" clId="{B1A753E0-9052-4C95-B571-120226C81F94}" dt="2019-11-22T09:17:13.245" v="635" actId="27636"/>
        <pc:sldMkLst>
          <pc:docMk/>
          <pc:sldMk cId="0" sldId="476"/>
        </pc:sldMkLst>
        <pc:spChg chg="mod">
          <ac:chgData name="Prezerakos Georgios" userId="ea548587-b3cc-4d35-8e15-7608a7cc4b92" providerId="ADAL" clId="{B1A753E0-9052-4C95-B571-120226C81F94}" dt="2019-11-22T09:17:13.245" v="635" actId="27636"/>
          <ac:spMkLst>
            <pc:docMk/>
            <pc:sldMk cId="0" sldId="476"/>
            <ac:spMk id="65538" creationId="{174ADEF8-6685-495F-B444-8CE24F5AA9B5}"/>
          </ac:spMkLst>
        </pc:spChg>
      </pc:sldChg>
      <pc:sldChg chg="modSp">
        <pc:chgData name="Prezerakos Georgios" userId="ea548587-b3cc-4d35-8e15-7608a7cc4b92" providerId="ADAL" clId="{B1A753E0-9052-4C95-B571-120226C81F94}" dt="2019-11-22T10:21:29.640" v="2114" actId="20577"/>
        <pc:sldMkLst>
          <pc:docMk/>
          <pc:sldMk cId="0" sldId="479"/>
        </pc:sldMkLst>
        <pc:spChg chg="mod">
          <ac:chgData name="Prezerakos Georgios" userId="ea548587-b3cc-4d35-8e15-7608a7cc4b92" providerId="ADAL" clId="{B1A753E0-9052-4C95-B571-120226C81F94}" dt="2019-11-22T09:19:12.156" v="644" actId="2710"/>
          <ac:spMkLst>
            <pc:docMk/>
            <pc:sldMk cId="0" sldId="479"/>
            <ac:spMk id="3" creationId="{0FC149F0-A813-424E-BA8D-C1BE11C5ECB3}"/>
          </ac:spMkLst>
        </pc:spChg>
        <pc:spChg chg="mod">
          <ac:chgData name="Prezerakos Georgios" userId="ea548587-b3cc-4d35-8e15-7608a7cc4b92" providerId="ADAL" clId="{B1A753E0-9052-4C95-B571-120226C81F94}" dt="2019-11-22T10:21:29.640" v="2114" actId="20577"/>
          <ac:spMkLst>
            <pc:docMk/>
            <pc:sldMk cId="0" sldId="479"/>
            <ac:spMk id="113666" creationId="{3E276792-BF1B-4AAD-B66D-9AC422693DBE}"/>
          </ac:spMkLst>
        </pc:spChg>
      </pc:sldChg>
      <pc:sldChg chg="modSp">
        <pc:chgData name="Prezerakos Georgios" userId="ea548587-b3cc-4d35-8e15-7608a7cc4b92" providerId="ADAL" clId="{B1A753E0-9052-4C95-B571-120226C81F94}" dt="2019-11-22T09:21:26.241" v="876" actId="403"/>
        <pc:sldMkLst>
          <pc:docMk/>
          <pc:sldMk cId="0" sldId="480"/>
        </pc:sldMkLst>
        <pc:spChg chg="mod">
          <ac:chgData name="Prezerakos Georgios" userId="ea548587-b3cc-4d35-8e15-7608a7cc4b92" providerId="ADAL" clId="{B1A753E0-9052-4C95-B571-120226C81F94}" dt="2019-11-22T09:21:26.241" v="876" actId="403"/>
          <ac:spMkLst>
            <pc:docMk/>
            <pc:sldMk cId="0" sldId="480"/>
            <ac:spMk id="3" creationId="{0FC149F0-A813-424E-BA8D-C1BE11C5ECB3}"/>
          </ac:spMkLst>
        </pc:spChg>
        <pc:spChg chg="mod">
          <ac:chgData name="Prezerakos Georgios" userId="ea548587-b3cc-4d35-8e15-7608a7cc4b92" providerId="ADAL" clId="{B1A753E0-9052-4C95-B571-120226C81F94}" dt="2019-11-22T09:21:12.118" v="870" actId="20577"/>
          <ac:spMkLst>
            <pc:docMk/>
            <pc:sldMk cId="0" sldId="480"/>
            <ac:spMk id="114690" creationId="{151E3760-723B-4124-BFE7-A11B231AE93D}"/>
          </ac:spMkLst>
        </pc:spChg>
      </pc:sldChg>
      <pc:sldChg chg="modSp">
        <pc:chgData name="Prezerakos Georgios" userId="ea548587-b3cc-4d35-8e15-7608a7cc4b92" providerId="ADAL" clId="{B1A753E0-9052-4C95-B571-120226C81F94}" dt="2019-11-22T09:21:55.970" v="889" actId="14100"/>
        <pc:sldMkLst>
          <pc:docMk/>
          <pc:sldMk cId="0" sldId="481"/>
        </pc:sldMkLst>
        <pc:spChg chg="mod">
          <ac:chgData name="Prezerakos Georgios" userId="ea548587-b3cc-4d35-8e15-7608a7cc4b92" providerId="ADAL" clId="{B1A753E0-9052-4C95-B571-120226C81F94}" dt="2019-11-22T09:20:57.026" v="864" actId="20577"/>
          <ac:spMkLst>
            <pc:docMk/>
            <pc:sldMk cId="0" sldId="481"/>
            <ac:spMk id="115714" creationId="{E4F9A09C-58C1-4F18-B9F0-05F50561C748}"/>
          </ac:spMkLst>
        </pc:spChg>
        <pc:picChg chg="mod">
          <ac:chgData name="Prezerakos Georgios" userId="ea548587-b3cc-4d35-8e15-7608a7cc4b92" providerId="ADAL" clId="{B1A753E0-9052-4C95-B571-120226C81F94}" dt="2019-11-22T09:21:55.970" v="889" actId="14100"/>
          <ac:picMkLst>
            <pc:docMk/>
            <pc:sldMk cId="0" sldId="481"/>
            <ac:picMk id="115715" creationId="{B66230BD-C899-4D90-8635-D67212CDC633}"/>
          </ac:picMkLst>
        </pc:picChg>
      </pc:sldChg>
      <pc:sldChg chg="modSp add">
        <pc:chgData name="Prezerakos Georgios" userId="ea548587-b3cc-4d35-8e15-7608a7cc4b92" providerId="ADAL" clId="{B1A753E0-9052-4C95-B571-120226C81F94}" dt="2019-11-22T09:20:19.855" v="855" actId="20577"/>
        <pc:sldMkLst>
          <pc:docMk/>
          <pc:sldMk cId="728337853" sldId="488"/>
        </pc:sldMkLst>
        <pc:spChg chg="mod">
          <ac:chgData name="Prezerakos Georgios" userId="ea548587-b3cc-4d35-8e15-7608a7cc4b92" providerId="ADAL" clId="{B1A753E0-9052-4C95-B571-120226C81F94}" dt="2019-11-22T09:19:36.699" v="844" actId="2710"/>
          <ac:spMkLst>
            <pc:docMk/>
            <pc:sldMk cId="728337853" sldId="488"/>
            <ac:spMk id="3" creationId="{0FC149F0-A813-424E-BA8D-C1BE11C5ECB3}"/>
          </ac:spMkLst>
        </pc:spChg>
        <pc:spChg chg="mod">
          <ac:chgData name="Prezerakos Georgios" userId="ea548587-b3cc-4d35-8e15-7608a7cc4b92" providerId="ADAL" clId="{B1A753E0-9052-4C95-B571-120226C81F94}" dt="2019-11-22T09:20:19.855" v="855" actId="20577"/>
          <ac:spMkLst>
            <pc:docMk/>
            <pc:sldMk cId="728337853" sldId="488"/>
            <ac:spMk id="113666" creationId="{3E276792-BF1B-4AAD-B66D-9AC422693DBE}"/>
          </ac:spMkLst>
        </pc:spChg>
      </pc:sldChg>
      <pc:sldChg chg="modSp add">
        <pc:chgData name="Prezerakos Georgios" userId="ea548587-b3cc-4d35-8e15-7608a7cc4b92" providerId="ADAL" clId="{B1A753E0-9052-4C95-B571-120226C81F94}" dt="2019-11-22T09:21:40.588" v="881" actId="403"/>
        <pc:sldMkLst>
          <pc:docMk/>
          <pc:sldMk cId="13645411" sldId="489"/>
        </pc:sldMkLst>
        <pc:spChg chg="mod">
          <ac:chgData name="Prezerakos Georgios" userId="ea548587-b3cc-4d35-8e15-7608a7cc4b92" providerId="ADAL" clId="{B1A753E0-9052-4C95-B571-120226C81F94}" dt="2019-11-22T09:21:40.588" v="881" actId="403"/>
          <ac:spMkLst>
            <pc:docMk/>
            <pc:sldMk cId="13645411" sldId="489"/>
            <ac:spMk id="3" creationId="{0FC149F0-A813-424E-BA8D-C1BE11C5ECB3}"/>
          </ac:spMkLst>
        </pc:spChg>
        <pc:spChg chg="mod">
          <ac:chgData name="Prezerakos Georgios" userId="ea548587-b3cc-4d35-8e15-7608a7cc4b92" providerId="ADAL" clId="{B1A753E0-9052-4C95-B571-120226C81F94}" dt="2019-11-22T09:21:07.751" v="868" actId="20577"/>
          <ac:spMkLst>
            <pc:docMk/>
            <pc:sldMk cId="13645411" sldId="489"/>
            <ac:spMk id="114690" creationId="{151E3760-723B-4124-BFE7-A11B231AE93D}"/>
          </ac:spMkLst>
        </pc:spChg>
      </pc:sldChg>
      <pc:sldChg chg="addSp delSp modSp add">
        <pc:chgData name="Prezerakos Georgios" userId="ea548587-b3cc-4d35-8e15-7608a7cc4b92" providerId="ADAL" clId="{B1A753E0-9052-4C95-B571-120226C81F94}" dt="2019-11-22T09:22:59.081" v="952" actId="20577"/>
        <pc:sldMkLst>
          <pc:docMk/>
          <pc:sldMk cId="216879425" sldId="490"/>
        </pc:sldMkLst>
        <pc:spChg chg="del">
          <ac:chgData name="Prezerakos Georgios" userId="ea548587-b3cc-4d35-8e15-7608a7cc4b92" providerId="ADAL" clId="{B1A753E0-9052-4C95-B571-120226C81F94}" dt="2019-11-22T09:22:08.220" v="891"/>
          <ac:spMkLst>
            <pc:docMk/>
            <pc:sldMk cId="216879425" sldId="490"/>
            <ac:spMk id="2" creationId="{328458B4-DBF3-4352-A9DB-AF78F870DCBE}"/>
          </ac:spMkLst>
        </pc:spChg>
        <pc:spChg chg="del">
          <ac:chgData name="Prezerakos Georgios" userId="ea548587-b3cc-4d35-8e15-7608a7cc4b92" providerId="ADAL" clId="{B1A753E0-9052-4C95-B571-120226C81F94}" dt="2019-11-22T09:22:08.220" v="891"/>
          <ac:spMkLst>
            <pc:docMk/>
            <pc:sldMk cId="216879425" sldId="490"/>
            <ac:spMk id="3" creationId="{441A7402-D1F2-4A48-96AA-BF207430CC0B}"/>
          </ac:spMkLst>
        </pc:spChg>
        <pc:spChg chg="add mod">
          <ac:chgData name="Prezerakos Georgios" userId="ea548587-b3cc-4d35-8e15-7608a7cc4b92" providerId="ADAL" clId="{B1A753E0-9052-4C95-B571-120226C81F94}" dt="2019-11-22T09:22:42.355" v="920" actId="20577"/>
          <ac:spMkLst>
            <pc:docMk/>
            <pc:sldMk cId="216879425" sldId="490"/>
            <ac:spMk id="4" creationId="{A8A2080F-424F-445E-ADFF-E9E963C5F2FD}"/>
          </ac:spMkLst>
        </pc:spChg>
        <pc:spChg chg="add mod">
          <ac:chgData name="Prezerakos Georgios" userId="ea548587-b3cc-4d35-8e15-7608a7cc4b92" providerId="ADAL" clId="{B1A753E0-9052-4C95-B571-120226C81F94}" dt="2019-11-22T09:22:59.081" v="952" actId="20577"/>
          <ac:spMkLst>
            <pc:docMk/>
            <pc:sldMk cId="216879425" sldId="490"/>
            <ac:spMk id="5" creationId="{88749530-3189-4EE5-BEFE-ADF879F37ED2}"/>
          </ac:spMkLst>
        </pc:spChg>
      </pc:sldChg>
      <pc:sldChg chg="modSp add">
        <pc:chgData name="Prezerakos Georgios" userId="ea548587-b3cc-4d35-8e15-7608a7cc4b92" providerId="ADAL" clId="{B1A753E0-9052-4C95-B571-120226C81F94}" dt="2019-11-22T09:24:54.813" v="1084" actId="20577"/>
        <pc:sldMkLst>
          <pc:docMk/>
          <pc:sldMk cId="4089153877" sldId="492"/>
        </pc:sldMkLst>
        <pc:spChg chg="mod">
          <ac:chgData name="Prezerakos Georgios" userId="ea548587-b3cc-4d35-8e15-7608a7cc4b92" providerId="ADAL" clId="{B1A753E0-9052-4C95-B571-120226C81F94}" dt="2019-11-22T09:24:54.813" v="1084" actId="20577"/>
          <ac:spMkLst>
            <pc:docMk/>
            <pc:sldMk cId="4089153877" sldId="492"/>
            <ac:spMk id="65538" creationId="{174ADEF8-6685-495F-B444-8CE24F5AA9B5}"/>
          </ac:spMkLst>
        </pc:spChg>
      </pc:sldChg>
      <pc:sldChg chg="delSp modSp add ord">
        <pc:chgData name="Prezerakos Georgios" userId="ea548587-b3cc-4d35-8e15-7608a7cc4b92" providerId="ADAL" clId="{B1A753E0-9052-4C95-B571-120226C81F94}" dt="2019-11-22T09:40:02.094" v="1690" actId="20577"/>
        <pc:sldMkLst>
          <pc:docMk/>
          <pc:sldMk cId="1983601025" sldId="493"/>
        </pc:sldMkLst>
        <pc:spChg chg="del mod">
          <ac:chgData name="Prezerakos Georgios" userId="ea548587-b3cc-4d35-8e15-7608a7cc4b92" providerId="ADAL" clId="{B1A753E0-9052-4C95-B571-120226C81F94}" dt="2019-11-22T09:38:48.691" v="1658" actId="478"/>
          <ac:spMkLst>
            <pc:docMk/>
            <pc:sldMk cId="1983601025" sldId="493"/>
            <ac:spMk id="2" creationId="{0781B48E-AD7B-4C64-BF69-261B391C72E7}"/>
          </ac:spMkLst>
        </pc:spChg>
        <pc:spChg chg="mod">
          <ac:chgData name="Prezerakos Georgios" userId="ea548587-b3cc-4d35-8e15-7608a7cc4b92" providerId="ADAL" clId="{B1A753E0-9052-4C95-B571-120226C81F94}" dt="2019-11-22T09:40:02.094" v="1690" actId="20577"/>
          <ac:spMkLst>
            <pc:docMk/>
            <pc:sldMk cId="1983601025" sldId="493"/>
            <ac:spMk id="77826" creationId="{EA032C50-9B51-4B86-88C6-40634AFA1D16}"/>
          </ac:spMkLst>
        </pc:spChg>
        <pc:spChg chg="mod">
          <ac:chgData name="Prezerakos Georgios" userId="ea548587-b3cc-4d35-8e15-7608a7cc4b92" providerId="ADAL" clId="{B1A753E0-9052-4C95-B571-120226C81F94}" dt="2019-11-22T09:38:52.238" v="1659" actId="27636"/>
          <ac:spMkLst>
            <pc:docMk/>
            <pc:sldMk cId="1983601025" sldId="493"/>
            <ac:spMk id="77827" creationId="{A36509C4-760D-4CA1-B13F-3E9F1A0A0426}"/>
          </ac:spMkLst>
        </pc:spChg>
      </pc:sldChg>
      <pc:sldChg chg="addSp delSp modSp add ord">
        <pc:chgData name="Prezerakos Georgios" userId="ea548587-b3cc-4d35-8e15-7608a7cc4b92" providerId="ADAL" clId="{B1A753E0-9052-4C95-B571-120226C81F94}" dt="2019-11-22T10:21:35.259" v="2116"/>
        <pc:sldMkLst>
          <pc:docMk/>
          <pc:sldMk cId="424834244" sldId="494"/>
        </pc:sldMkLst>
        <pc:spChg chg="mod">
          <ac:chgData name="Prezerakos Georgios" userId="ea548587-b3cc-4d35-8e15-7608a7cc4b92" providerId="ADAL" clId="{B1A753E0-9052-4C95-B571-120226C81F94}" dt="2019-11-22T10:19:47.259" v="2103" actId="20577"/>
          <ac:spMkLst>
            <pc:docMk/>
            <pc:sldMk cId="424834244" sldId="494"/>
            <ac:spMk id="2" creationId="{A4C63B6C-1A6E-4169-82ED-150660EF4D7F}"/>
          </ac:spMkLst>
        </pc:spChg>
        <pc:spChg chg="del">
          <ac:chgData name="Prezerakos Georgios" userId="ea548587-b3cc-4d35-8e15-7608a7cc4b92" providerId="ADAL" clId="{B1A753E0-9052-4C95-B571-120226C81F94}" dt="2019-11-22T10:20:50.849" v="2104" actId="478"/>
          <ac:spMkLst>
            <pc:docMk/>
            <pc:sldMk cId="424834244" sldId="494"/>
            <ac:spMk id="3" creationId="{E956ADB4-9EE1-4493-BFD7-479504AE9EC1}"/>
          </ac:spMkLst>
        </pc:spChg>
        <pc:picChg chg="add mod">
          <ac:chgData name="Prezerakos Georgios" userId="ea548587-b3cc-4d35-8e15-7608a7cc4b92" providerId="ADAL" clId="{B1A753E0-9052-4C95-B571-120226C81F94}" dt="2019-11-22T10:21:05.301" v="2107" actId="1076"/>
          <ac:picMkLst>
            <pc:docMk/>
            <pc:sldMk cId="424834244" sldId="494"/>
            <ac:picMk id="4" creationId="{498B1586-C941-45B3-ABAC-C8832EC695BF}"/>
          </ac:picMkLst>
        </pc:picChg>
      </pc:sldChg>
      <pc:sldChg chg="addSp delSp modSp add ord">
        <pc:chgData name="Prezerakos Georgios" userId="ea548587-b3cc-4d35-8e15-7608a7cc4b92" providerId="ADAL" clId="{B1A753E0-9052-4C95-B571-120226C81F94}" dt="2019-11-22T10:21:33.010" v="2115"/>
        <pc:sldMkLst>
          <pc:docMk/>
          <pc:sldMk cId="1315428058" sldId="495"/>
        </pc:sldMkLst>
        <pc:spChg chg="mod">
          <ac:chgData name="Prezerakos Georgios" userId="ea548587-b3cc-4d35-8e15-7608a7cc4b92" providerId="ADAL" clId="{B1A753E0-9052-4C95-B571-120226C81F94}" dt="2019-11-22T10:19:32.369" v="2081" actId="20577"/>
          <ac:spMkLst>
            <pc:docMk/>
            <pc:sldMk cId="1315428058" sldId="495"/>
            <ac:spMk id="2" creationId="{4DA173A8-BF11-43F7-9F97-81B913545127}"/>
          </ac:spMkLst>
        </pc:spChg>
        <pc:spChg chg="del">
          <ac:chgData name="Prezerakos Georgios" userId="ea548587-b3cc-4d35-8e15-7608a7cc4b92" providerId="ADAL" clId="{B1A753E0-9052-4C95-B571-120226C81F94}" dt="2019-11-22T10:17:57.889" v="2059" actId="478"/>
          <ac:spMkLst>
            <pc:docMk/>
            <pc:sldMk cId="1315428058" sldId="495"/>
            <ac:spMk id="3" creationId="{83957DDF-F7E5-441E-91D2-394346B37C93}"/>
          </ac:spMkLst>
        </pc:spChg>
        <pc:picChg chg="add mod">
          <ac:chgData name="Prezerakos Georgios" userId="ea548587-b3cc-4d35-8e15-7608a7cc4b92" providerId="ADAL" clId="{B1A753E0-9052-4C95-B571-120226C81F94}" dt="2019-11-22T10:19:26.219" v="2061" actId="1076"/>
          <ac:picMkLst>
            <pc:docMk/>
            <pc:sldMk cId="1315428058" sldId="495"/>
            <ac:picMk id="4" creationId="{F00FAE57-DD3F-4D72-B27A-EC589D522DB7}"/>
          </ac:picMkLst>
        </pc:picChg>
      </pc:sldChg>
    </pc:docChg>
  </pc:docChgLst>
  <pc:docChgLst>
    <pc:chgData name="Prezerakos Georgios" userId="ea548587-b3cc-4d35-8e15-7608a7cc4b92" providerId="ADAL" clId="{B0DB95FE-4F15-4BA5-9148-14ED29A362BB}"/>
    <pc:docChg chg="undo custSel addSld delSld modSld sldOrd">
      <pc:chgData name="Prezerakos Georgios" userId="ea548587-b3cc-4d35-8e15-7608a7cc4b92" providerId="ADAL" clId="{B0DB95FE-4F15-4BA5-9148-14ED29A362BB}" dt="2020-01-08T21:29:50.799" v="6201" actId="20577"/>
      <pc:docMkLst>
        <pc:docMk/>
      </pc:docMkLst>
      <pc:sldChg chg="modSp">
        <pc:chgData name="Prezerakos Georgios" userId="ea548587-b3cc-4d35-8e15-7608a7cc4b92" providerId="ADAL" clId="{B0DB95FE-4F15-4BA5-9148-14ED29A362BB}" dt="2020-01-08T20:27:21.988" v="4934" actId="6549"/>
        <pc:sldMkLst>
          <pc:docMk/>
          <pc:sldMk cId="0" sldId="300"/>
        </pc:sldMkLst>
        <pc:spChg chg="mod">
          <ac:chgData name="Prezerakos Georgios" userId="ea548587-b3cc-4d35-8e15-7608a7cc4b92" providerId="ADAL" clId="{B0DB95FE-4F15-4BA5-9148-14ED29A362BB}" dt="2020-01-08T20:27:21.988" v="4934" actId="6549"/>
          <ac:spMkLst>
            <pc:docMk/>
            <pc:sldMk cId="0" sldId="300"/>
            <ac:spMk id="19458" creationId="{D34F9F28-6B6A-4628-A5D6-2BD923807ABF}"/>
          </ac:spMkLst>
        </pc:spChg>
      </pc:sldChg>
      <pc:sldChg chg="modSp">
        <pc:chgData name="Prezerakos Georgios" userId="ea548587-b3cc-4d35-8e15-7608a7cc4b92" providerId="ADAL" clId="{B0DB95FE-4F15-4BA5-9148-14ED29A362BB}" dt="2020-01-08T10:18:49.902" v="123" actId="6549"/>
        <pc:sldMkLst>
          <pc:docMk/>
          <pc:sldMk cId="0" sldId="416"/>
        </pc:sldMkLst>
        <pc:spChg chg="mod">
          <ac:chgData name="Prezerakos Georgios" userId="ea548587-b3cc-4d35-8e15-7608a7cc4b92" providerId="ADAL" clId="{B0DB95FE-4F15-4BA5-9148-14ED29A362BB}" dt="2020-01-08T10:18:49.902" v="123" actId="6549"/>
          <ac:spMkLst>
            <pc:docMk/>
            <pc:sldMk cId="0" sldId="416"/>
            <ac:spMk id="105475" creationId="{084CC0A8-9B81-4F98-B940-C6ED743F69E4}"/>
          </ac:spMkLst>
        </pc:spChg>
      </pc:sldChg>
      <pc:sldChg chg="modSp">
        <pc:chgData name="Prezerakos Georgios" userId="ea548587-b3cc-4d35-8e15-7608a7cc4b92" providerId="ADAL" clId="{B0DB95FE-4F15-4BA5-9148-14ED29A362BB}" dt="2020-01-08T10:26:06.388" v="479" actId="20577"/>
        <pc:sldMkLst>
          <pc:docMk/>
          <pc:sldMk cId="0" sldId="417"/>
        </pc:sldMkLst>
        <pc:spChg chg="mod">
          <ac:chgData name="Prezerakos Georgios" userId="ea548587-b3cc-4d35-8e15-7608a7cc4b92" providerId="ADAL" clId="{B0DB95FE-4F15-4BA5-9148-14ED29A362BB}" dt="2020-01-08T10:26:06.388" v="479" actId="20577"/>
          <ac:spMkLst>
            <pc:docMk/>
            <pc:sldMk cId="0" sldId="417"/>
            <ac:spMk id="107523" creationId="{3EF3D0C5-59F8-403B-A15D-FE3CF7813D34}"/>
          </ac:spMkLst>
        </pc:spChg>
      </pc:sldChg>
      <pc:sldChg chg="modSp">
        <pc:chgData name="Prezerakos Georgios" userId="ea548587-b3cc-4d35-8e15-7608a7cc4b92" providerId="ADAL" clId="{B0DB95FE-4F15-4BA5-9148-14ED29A362BB}" dt="2020-01-08T10:17:44.335" v="98" actId="20577"/>
        <pc:sldMkLst>
          <pc:docMk/>
          <pc:sldMk cId="0" sldId="476"/>
        </pc:sldMkLst>
        <pc:spChg chg="mod">
          <ac:chgData name="Prezerakos Georgios" userId="ea548587-b3cc-4d35-8e15-7608a7cc4b92" providerId="ADAL" clId="{B0DB95FE-4F15-4BA5-9148-14ED29A362BB}" dt="2020-01-08T10:17:44.335" v="98" actId="20577"/>
          <ac:spMkLst>
            <pc:docMk/>
            <pc:sldMk cId="0" sldId="476"/>
            <ac:spMk id="65538" creationId="{174ADEF8-6685-495F-B444-8CE24F5AA9B5}"/>
          </ac:spMkLst>
        </pc:spChg>
      </pc:sldChg>
      <pc:sldChg chg="ord">
        <pc:chgData name="Prezerakos Georgios" userId="ea548587-b3cc-4d35-8e15-7608a7cc4b92" providerId="ADAL" clId="{B0DB95FE-4F15-4BA5-9148-14ED29A362BB}" dt="2020-01-08T10:19:36.150" v="129"/>
        <pc:sldMkLst>
          <pc:docMk/>
          <pc:sldMk cId="0" sldId="478"/>
        </pc:sldMkLst>
      </pc:sldChg>
      <pc:sldChg chg="modSp">
        <pc:chgData name="Prezerakos Georgios" userId="ea548587-b3cc-4d35-8e15-7608a7cc4b92" providerId="ADAL" clId="{B0DB95FE-4F15-4BA5-9148-14ED29A362BB}" dt="2020-01-08T10:20:39.778" v="151" actId="20577"/>
        <pc:sldMkLst>
          <pc:docMk/>
          <pc:sldMk cId="13645411" sldId="489"/>
        </pc:sldMkLst>
        <pc:spChg chg="mod">
          <ac:chgData name="Prezerakos Georgios" userId="ea548587-b3cc-4d35-8e15-7608a7cc4b92" providerId="ADAL" clId="{B0DB95FE-4F15-4BA5-9148-14ED29A362BB}" dt="2020-01-08T10:20:39.778" v="151" actId="20577"/>
          <ac:spMkLst>
            <pc:docMk/>
            <pc:sldMk cId="13645411" sldId="489"/>
            <ac:spMk id="3" creationId="{0FC149F0-A813-424E-BA8D-C1BE11C5ECB3}"/>
          </ac:spMkLst>
        </pc:spChg>
      </pc:sldChg>
      <pc:sldChg chg="modSp">
        <pc:chgData name="Prezerakos Georgios" userId="ea548587-b3cc-4d35-8e15-7608a7cc4b92" providerId="ADAL" clId="{B0DB95FE-4F15-4BA5-9148-14ED29A362BB}" dt="2020-01-08T10:17:02.524" v="84" actId="20577"/>
        <pc:sldMkLst>
          <pc:docMk/>
          <pc:sldMk cId="4089153877" sldId="492"/>
        </pc:sldMkLst>
        <pc:spChg chg="mod">
          <ac:chgData name="Prezerakos Georgios" userId="ea548587-b3cc-4d35-8e15-7608a7cc4b92" providerId="ADAL" clId="{B0DB95FE-4F15-4BA5-9148-14ED29A362BB}" dt="2020-01-08T10:17:02.524" v="84" actId="20577"/>
          <ac:spMkLst>
            <pc:docMk/>
            <pc:sldMk cId="4089153877" sldId="492"/>
            <ac:spMk id="65538" creationId="{174ADEF8-6685-495F-B444-8CE24F5AA9B5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8:17.841" v="4989" actId="20577"/>
        <pc:sldMkLst>
          <pc:docMk/>
          <pc:sldMk cId="1084605694" sldId="496"/>
        </pc:sldMkLst>
        <pc:spChg chg="mod">
          <ac:chgData name="Prezerakos Georgios" userId="ea548587-b3cc-4d35-8e15-7608a7cc4b92" providerId="ADAL" clId="{B0DB95FE-4F15-4BA5-9148-14ED29A362BB}" dt="2020-01-08T20:28:17.841" v="4989" actId="20577"/>
          <ac:spMkLst>
            <pc:docMk/>
            <pc:sldMk cId="1084605694" sldId="496"/>
            <ac:spMk id="2" creationId="{BD104E86-D8B0-4A47-AEBB-8193835594CF}"/>
          </ac:spMkLst>
        </pc:spChg>
        <pc:spChg chg="mod">
          <ac:chgData name="Prezerakos Georgios" userId="ea548587-b3cc-4d35-8e15-7608a7cc4b92" providerId="ADAL" clId="{B0DB95FE-4F15-4BA5-9148-14ED29A362BB}" dt="2020-01-08T12:56:02.468" v="2311" actId="27636"/>
          <ac:spMkLst>
            <pc:docMk/>
            <pc:sldMk cId="1084605694" sldId="496"/>
            <ac:spMk id="3" creationId="{3A9B0211-D5F1-447E-A46A-F82EA43CFC9E}"/>
          </ac:spMkLst>
        </pc:spChg>
        <pc:spChg chg="add del mod">
          <ac:chgData name="Prezerakos Georgios" userId="ea548587-b3cc-4d35-8e15-7608a7cc4b92" providerId="ADAL" clId="{B0DB95FE-4F15-4BA5-9148-14ED29A362BB}" dt="2020-01-08T12:55:56.863" v="2309" actId="478"/>
          <ac:spMkLst>
            <pc:docMk/>
            <pc:sldMk cId="1084605694" sldId="496"/>
            <ac:spMk id="4" creationId="{A99F54FE-39F3-4187-91EC-73E1037679AC}"/>
          </ac:spMkLst>
        </pc:spChg>
        <pc:spChg chg="add del mod">
          <ac:chgData name="Prezerakos Georgios" userId="ea548587-b3cc-4d35-8e15-7608a7cc4b92" providerId="ADAL" clId="{B0DB95FE-4F15-4BA5-9148-14ED29A362BB}" dt="2020-01-08T12:55:59.181" v="2310" actId="478"/>
          <ac:spMkLst>
            <pc:docMk/>
            <pc:sldMk cId="1084605694" sldId="496"/>
            <ac:spMk id="5" creationId="{40523318-E658-462E-9313-27D5345680E7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8:36.152" v="4997" actId="6549"/>
        <pc:sldMkLst>
          <pc:docMk/>
          <pc:sldMk cId="1787412563" sldId="497"/>
        </pc:sldMkLst>
        <pc:spChg chg="mod">
          <ac:chgData name="Prezerakos Georgios" userId="ea548587-b3cc-4d35-8e15-7608a7cc4b92" providerId="ADAL" clId="{B0DB95FE-4F15-4BA5-9148-14ED29A362BB}" dt="2020-01-08T20:28:36.152" v="4997" actId="6549"/>
          <ac:spMkLst>
            <pc:docMk/>
            <pc:sldMk cId="1787412563" sldId="497"/>
            <ac:spMk id="2" creationId="{E0D796C3-1025-44A0-9CBC-24E23F2DABEE}"/>
          </ac:spMkLst>
        </pc:spChg>
        <pc:spChg chg="del">
          <ac:chgData name="Prezerakos Georgios" userId="ea548587-b3cc-4d35-8e15-7608a7cc4b92" providerId="ADAL" clId="{B0DB95FE-4F15-4BA5-9148-14ED29A362BB}" dt="2020-01-08T10:52:01.819" v="590"/>
          <ac:spMkLst>
            <pc:docMk/>
            <pc:sldMk cId="1787412563" sldId="497"/>
            <ac:spMk id="3" creationId="{15A6E0A2-6D55-4B47-8360-FECDA8DC12A9}"/>
          </ac:spMkLst>
        </pc:spChg>
        <pc:spChg chg="del">
          <ac:chgData name="Prezerakos Georgios" userId="ea548587-b3cc-4d35-8e15-7608a7cc4b92" providerId="ADAL" clId="{B0DB95FE-4F15-4BA5-9148-14ED29A362BB}" dt="2020-01-08T10:52:01.819" v="590"/>
          <ac:spMkLst>
            <pc:docMk/>
            <pc:sldMk cId="1787412563" sldId="497"/>
            <ac:spMk id="4" creationId="{BCB4D814-3830-4080-8D43-EEB6CBB0B44C}"/>
          </ac:spMkLst>
        </pc:spChg>
        <pc:spChg chg="add mod">
          <ac:chgData name="Prezerakos Georgios" userId="ea548587-b3cc-4d35-8e15-7608a7cc4b92" providerId="ADAL" clId="{B0DB95FE-4F15-4BA5-9148-14ED29A362BB}" dt="2020-01-08T12:56:22.577" v="2315" actId="20577"/>
          <ac:spMkLst>
            <pc:docMk/>
            <pc:sldMk cId="1787412563" sldId="497"/>
            <ac:spMk id="5" creationId="{18FFC96D-991B-4FAB-972C-6C28B0A4CE99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8:49.860" v="5001" actId="2710"/>
        <pc:sldMkLst>
          <pc:docMk/>
          <pc:sldMk cId="1519037373" sldId="498"/>
        </pc:sldMkLst>
        <pc:spChg chg="mod">
          <ac:chgData name="Prezerakos Georgios" userId="ea548587-b3cc-4d35-8e15-7608a7cc4b92" providerId="ADAL" clId="{B0DB95FE-4F15-4BA5-9148-14ED29A362BB}" dt="2020-01-08T20:28:45.464" v="5000" actId="6549"/>
          <ac:spMkLst>
            <pc:docMk/>
            <pc:sldMk cId="1519037373" sldId="498"/>
            <ac:spMk id="2" creationId="{FB6B8A54-45B3-4D15-B275-C5AC47B49ACF}"/>
          </ac:spMkLst>
        </pc:spChg>
        <pc:spChg chg="del">
          <ac:chgData name="Prezerakos Georgios" userId="ea548587-b3cc-4d35-8e15-7608a7cc4b92" providerId="ADAL" clId="{B0DB95FE-4F15-4BA5-9148-14ED29A362BB}" dt="2020-01-08T11:54:02.211" v="1469"/>
          <ac:spMkLst>
            <pc:docMk/>
            <pc:sldMk cId="1519037373" sldId="498"/>
            <ac:spMk id="3" creationId="{8CDF1E8E-FC8B-4D73-88C1-F1C212B5D103}"/>
          </ac:spMkLst>
        </pc:spChg>
        <pc:spChg chg="add mod">
          <ac:chgData name="Prezerakos Georgios" userId="ea548587-b3cc-4d35-8e15-7608a7cc4b92" providerId="ADAL" clId="{B0DB95FE-4F15-4BA5-9148-14ED29A362BB}" dt="2020-01-08T20:28:49.860" v="5001" actId="2710"/>
          <ac:spMkLst>
            <pc:docMk/>
            <pc:sldMk cId="1519037373" sldId="498"/>
            <ac:spMk id="4" creationId="{C8653CA8-B083-4CFC-87D3-A06916CCF62B}"/>
          </ac:spMkLst>
        </pc:spChg>
        <pc:spChg chg="add del mod">
          <ac:chgData name="Prezerakos Georgios" userId="ea548587-b3cc-4d35-8e15-7608a7cc4b92" providerId="ADAL" clId="{B0DB95FE-4F15-4BA5-9148-14ED29A362BB}" dt="2020-01-08T12:01:37.712" v="1596"/>
          <ac:spMkLst>
            <pc:docMk/>
            <pc:sldMk cId="1519037373" sldId="498"/>
            <ac:spMk id="5" creationId="{0B88461C-9998-4B90-8BF2-D6FF5106289D}"/>
          </ac:spMkLst>
        </pc:spChg>
        <pc:spChg chg="add del mod">
          <ac:chgData name="Prezerakos Georgios" userId="ea548587-b3cc-4d35-8e15-7608a7cc4b92" providerId="ADAL" clId="{B0DB95FE-4F15-4BA5-9148-14ED29A362BB}" dt="2020-01-08T12:01:40.839" v="1597"/>
          <ac:spMkLst>
            <pc:docMk/>
            <pc:sldMk cId="1519037373" sldId="498"/>
            <ac:spMk id="6" creationId="{DFFB8C71-4300-4A26-9217-0D45074D8BAD}"/>
          </ac:spMkLst>
        </pc:spChg>
        <pc:spChg chg="add mod">
          <ac:chgData name="Prezerakos Georgios" userId="ea548587-b3cc-4d35-8e15-7608a7cc4b92" providerId="ADAL" clId="{B0DB95FE-4F15-4BA5-9148-14ED29A362BB}" dt="2020-01-08T12:01:43.743" v="1604" actId="20577"/>
          <ac:spMkLst>
            <pc:docMk/>
            <pc:sldMk cId="1519037373" sldId="498"/>
            <ac:spMk id="7" creationId="{AAE7B2D6-7FD2-4D64-9FDF-E4055CF6FA47}"/>
          </ac:spMkLst>
        </pc:spChg>
        <pc:spChg chg="add mod">
          <ac:chgData name="Prezerakos Georgios" userId="ea548587-b3cc-4d35-8e15-7608a7cc4b92" providerId="ADAL" clId="{B0DB95FE-4F15-4BA5-9148-14ED29A362BB}" dt="2020-01-08T12:01:47" v="1612" actId="20577"/>
          <ac:spMkLst>
            <pc:docMk/>
            <pc:sldMk cId="1519037373" sldId="498"/>
            <ac:spMk id="8" creationId="{4D22F6B8-F9C9-41AE-BB0D-6DA2171B582C}"/>
          </ac:spMkLst>
        </pc:spChg>
        <pc:spChg chg="add mod">
          <ac:chgData name="Prezerakos Georgios" userId="ea548587-b3cc-4d35-8e15-7608a7cc4b92" providerId="ADAL" clId="{B0DB95FE-4F15-4BA5-9148-14ED29A362BB}" dt="2020-01-08T12:09:06.987" v="1740" actId="403"/>
          <ac:spMkLst>
            <pc:docMk/>
            <pc:sldMk cId="1519037373" sldId="498"/>
            <ac:spMk id="9" creationId="{DBC24249-D986-4FD9-999B-5E7135C4D5DD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9:18.737" v="5049" actId="14"/>
        <pc:sldMkLst>
          <pc:docMk/>
          <pc:sldMk cId="3574484796" sldId="499"/>
        </pc:sldMkLst>
        <pc:spChg chg="mod">
          <ac:chgData name="Prezerakos Georgios" userId="ea548587-b3cc-4d35-8e15-7608a7cc4b92" providerId="ADAL" clId="{B0DB95FE-4F15-4BA5-9148-14ED29A362BB}" dt="2020-01-08T20:28:56.600" v="5004" actId="6549"/>
          <ac:spMkLst>
            <pc:docMk/>
            <pc:sldMk cId="3574484796" sldId="499"/>
            <ac:spMk id="2" creationId="{58177BD6-D313-4AFC-B772-101C84DB0D81}"/>
          </ac:spMkLst>
        </pc:spChg>
        <pc:spChg chg="del">
          <ac:chgData name="Prezerakos Georgios" userId="ea548587-b3cc-4d35-8e15-7608a7cc4b92" providerId="ADAL" clId="{B0DB95FE-4F15-4BA5-9148-14ED29A362BB}" dt="2020-01-08T12:09:23.826" v="1741"/>
          <ac:spMkLst>
            <pc:docMk/>
            <pc:sldMk cId="3574484796" sldId="499"/>
            <ac:spMk id="3" creationId="{8A3A51EB-1472-40ED-B680-6CF9776D98F0}"/>
          </ac:spMkLst>
        </pc:spChg>
        <pc:spChg chg="add mod">
          <ac:chgData name="Prezerakos Georgios" userId="ea548587-b3cc-4d35-8e15-7608a7cc4b92" providerId="ADAL" clId="{B0DB95FE-4F15-4BA5-9148-14ED29A362BB}" dt="2020-01-08T12:09:37.774" v="1764" actId="20577"/>
          <ac:spMkLst>
            <pc:docMk/>
            <pc:sldMk cId="3574484796" sldId="499"/>
            <ac:spMk id="4" creationId="{5392BBF6-2630-4228-A4E0-2A113FBCEE8D}"/>
          </ac:spMkLst>
        </pc:spChg>
        <pc:spChg chg="add mod">
          <ac:chgData name="Prezerakos Georgios" userId="ea548587-b3cc-4d35-8e15-7608a7cc4b92" providerId="ADAL" clId="{B0DB95FE-4F15-4BA5-9148-14ED29A362BB}" dt="2020-01-08T20:29:18.737" v="5049" actId="14"/>
          <ac:spMkLst>
            <pc:docMk/>
            <pc:sldMk cId="3574484796" sldId="499"/>
            <ac:spMk id="5" creationId="{94ADF8D7-4894-47CD-A565-DD41015A8801}"/>
          </ac:spMkLst>
        </pc:spChg>
        <pc:spChg chg="add mod">
          <ac:chgData name="Prezerakos Georgios" userId="ea548587-b3cc-4d35-8e15-7608a7cc4b92" providerId="ADAL" clId="{B0DB95FE-4F15-4BA5-9148-14ED29A362BB}" dt="2020-01-08T12:09:42.231" v="1772" actId="20577"/>
          <ac:spMkLst>
            <pc:docMk/>
            <pc:sldMk cId="3574484796" sldId="499"/>
            <ac:spMk id="6" creationId="{92E27310-9B83-49C2-AD0C-4C722DC1A0EB}"/>
          </ac:spMkLst>
        </pc:spChg>
        <pc:spChg chg="add mod">
          <ac:chgData name="Prezerakos Georgios" userId="ea548587-b3cc-4d35-8e15-7608a7cc4b92" providerId="ADAL" clId="{B0DB95FE-4F15-4BA5-9148-14ED29A362BB}" dt="2020-01-08T12:14:13.861" v="1826" actId="12"/>
          <ac:spMkLst>
            <pc:docMk/>
            <pc:sldMk cId="3574484796" sldId="499"/>
            <ac:spMk id="7" creationId="{4B688C69-3BFB-4CA8-BC99-E0A14742EE29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9:49.081" v="5058" actId="15"/>
        <pc:sldMkLst>
          <pc:docMk/>
          <pc:sldMk cId="165204517" sldId="500"/>
        </pc:sldMkLst>
        <pc:spChg chg="mod">
          <ac:chgData name="Prezerakos Georgios" userId="ea548587-b3cc-4d35-8e15-7608a7cc4b92" providerId="ADAL" clId="{B0DB95FE-4F15-4BA5-9148-14ED29A362BB}" dt="2020-01-08T20:29:23.435" v="5052" actId="6549"/>
          <ac:spMkLst>
            <pc:docMk/>
            <pc:sldMk cId="165204517" sldId="500"/>
            <ac:spMk id="2" creationId="{3AFB447F-A3E1-4005-8DFA-4D214036C0F9}"/>
          </ac:spMkLst>
        </pc:spChg>
        <pc:spChg chg="del">
          <ac:chgData name="Prezerakos Georgios" userId="ea548587-b3cc-4d35-8e15-7608a7cc4b92" providerId="ADAL" clId="{B0DB95FE-4F15-4BA5-9148-14ED29A362BB}" dt="2020-01-08T12:15:27.364" v="1831"/>
          <ac:spMkLst>
            <pc:docMk/>
            <pc:sldMk cId="165204517" sldId="500"/>
            <ac:spMk id="3" creationId="{89D48005-6F59-42EB-B386-AC6C02EBB077}"/>
          </ac:spMkLst>
        </pc:spChg>
        <pc:spChg chg="add mod">
          <ac:chgData name="Prezerakos Georgios" userId="ea548587-b3cc-4d35-8e15-7608a7cc4b92" providerId="ADAL" clId="{B0DB95FE-4F15-4BA5-9148-14ED29A362BB}" dt="2020-01-08T12:17:45.101" v="1859" actId="20577"/>
          <ac:spMkLst>
            <pc:docMk/>
            <pc:sldMk cId="165204517" sldId="500"/>
            <ac:spMk id="4" creationId="{F9D97EF0-0FC7-4ED7-8472-C0AD7FAAF62F}"/>
          </ac:spMkLst>
        </pc:spChg>
        <pc:spChg chg="add mod">
          <ac:chgData name="Prezerakos Georgios" userId="ea548587-b3cc-4d35-8e15-7608a7cc4b92" providerId="ADAL" clId="{B0DB95FE-4F15-4BA5-9148-14ED29A362BB}" dt="2020-01-08T20:29:49.081" v="5058" actId="15"/>
          <ac:spMkLst>
            <pc:docMk/>
            <pc:sldMk cId="165204517" sldId="500"/>
            <ac:spMk id="5" creationId="{4DD2ADD8-0CEF-4008-95E9-3AB8B5D1FEA2}"/>
          </ac:spMkLst>
        </pc:spChg>
        <pc:spChg chg="add mod">
          <ac:chgData name="Prezerakos Georgios" userId="ea548587-b3cc-4d35-8e15-7608a7cc4b92" providerId="ADAL" clId="{B0DB95FE-4F15-4BA5-9148-14ED29A362BB}" dt="2020-01-08T12:17:49.293" v="1867" actId="20577"/>
          <ac:spMkLst>
            <pc:docMk/>
            <pc:sldMk cId="165204517" sldId="500"/>
            <ac:spMk id="6" creationId="{2F98427B-3231-490B-BC0E-C6FE395B5C5A}"/>
          </ac:spMkLst>
        </pc:spChg>
        <pc:spChg chg="add mod">
          <ac:chgData name="Prezerakos Georgios" userId="ea548587-b3cc-4d35-8e15-7608a7cc4b92" providerId="ADAL" clId="{B0DB95FE-4F15-4BA5-9148-14ED29A362BB}" dt="2020-01-08T12:30:52.413" v="1909" actId="255"/>
          <ac:spMkLst>
            <pc:docMk/>
            <pc:sldMk cId="165204517" sldId="500"/>
            <ac:spMk id="7" creationId="{8A24A497-3A03-463B-BAB9-73E008DFA9F6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9:41.757" v="5057" actId="6549"/>
        <pc:sldMkLst>
          <pc:docMk/>
          <pc:sldMk cId="630028092" sldId="501"/>
        </pc:sldMkLst>
        <pc:spChg chg="mod">
          <ac:chgData name="Prezerakos Georgios" userId="ea548587-b3cc-4d35-8e15-7608a7cc4b92" providerId="ADAL" clId="{B0DB95FE-4F15-4BA5-9148-14ED29A362BB}" dt="2020-01-08T20:29:41.757" v="5057" actId="6549"/>
          <ac:spMkLst>
            <pc:docMk/>
            <pc:sldMk cId="630028092" sldId="501"/>
            <ac:spMk id="2" creationId="{FF34ABA9-D59A-42DD-B1C8-049556423A8E}"/>
          </ac:spMkLst>
        </pc:spChg>
        <pc:spChg chg="del">
          <ac:chgData name="Prezerakos Georgios" userId="ea548587-b3cc-4d35-8e15-7608a7cc4b92" providerId="ADAL" clId="{B0DB95FE-4F15-4BA5-9148-14ED29A362BB}" dt="2020-01-08T12:37:35.941" v="1910"/>
          <ac:spMkLst>
            <pc:docMk/>
            <pc:sldMk cId="630028092" sldId="501"/>
            <ac:spMk id="3" creationId="{F0E82F3E-EB1A-474D-BCC3-D4566CD2B48D}"/>
          </ac:spMkLst>
        </pc:spChg>
        <pc:spChg chg="add del mod">
          <ac:chgData name="Prezerakos Georgios" userId="ea548587-b3cc-4d35-8e15-7608a7cc4b92" providerId="ADAL" clId="{B0DB95FE-4F15-4BA5-9148-14ED29A362BB}" dt="2020-01-08T12:39:22.522" v="1939" actId="478"/>
          <ac:spMkLst>
            <pc:docMk/>
            <pc:sldMk cId="630028092" sldId="501"/>
            <ac:spMk id="4" creationId="{B99D87CB-60D6-444B-877F-7FD162C719EC}"/>
          </ac:spMkLst>
        </pc:spChg>
        <pc:spChg chg="add mod">
          <ac:chgData name="Prezerakos Georgios" userId="ea548587-b3cc-4d35-8e15-7608a7cc4b92" providerId="ADAL" clId="{B0DB95FE-4F15-4BA5-9148-14ED29A362BB}" dt="2020-01-08T12:40:35.673" v="1993" actId="108"/>
          <ac:spMkLst>
            <pc:docMk/>
            <pc:sldMk cId="630028092" sldId="501"/>
            <ac:spMk id="5" creationId="{FE9D1B82-4B65-45EA-8D80-77C6BB46E5CB}"/>
          </ac:spMkLst>
        </pc:spChg>
        <pc:spChg chg="add del mod">
          <ac:chgData name="Prezerakos Georgios" userId="ea548587-b3cc-4d35-8e15-7608a7cc4b92" providerId="ADAL" clId="{B0DB95FE-4F15-4BA5-9148-14ED29A362BB}" dt="2020-01-08T12:39:26.120" v="1940" actId="478"/>
          <ac:spMkLst>
            <pc:docMk/>
            <pc:sldMk cId="630028092" sldId="501"/>
            <ac:spMk id="6" creationId="{AFBF09A2-1E4F-420B-842F-7D0F85737656}"/>
          </ac:spMkLst>
        </pc:spChg>
        <pc:spChg chg="add del mod">
          <ac:chgData name="Prezerakos Georgios" userId="ea548587-b3cc-4d35-8e15-7608a7cc4b92" providerId="ADAL" clId="{B0DB95FE-4F15-4BA5-9148-14ED29A362BB}" dt="2020-01-08T12:39:14.306" v="1937"/>
          <ac:spMkLst>
            <pc:docMk/>
            <pc:sldMk cId="630028092" sldId="501"/>
            <ac:spMk id="7" creationId="{DE918876-FC17-4CA7-8CA1-84C70A278491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03.976" v="5061" actId="6549"/>
        <pc:sldMkLst>
          <pc:docMk/>
          <pc:sldMk cId="2923726817" sldId="502"/>
        </pc:sldMkLst>
        <pc:spChg chg="mod">
          <ac:chgData name="Prezerakos Georgios" userId="ea548587-b3cc-4d35-8e15-7608a7cc4b92" providerId="ADAL" clId="{B0DB95FE-4F15-4BA5-9148-14ED29A362BB}" dt="2020-01-08T20:30:03.976" v="5061" actId="6549"/>
          <ac:spMkLst>
            <pc:docMk/>
            <pc:sldMk cId="2923726817" sldId="502"/>
            <ac:spMk id="2" creationId="{A6BB3580-6E74-4652-A57D-05F1C0FE9E38}"/>
          </ac:spMkLst>
        </pc:spChg>
        <pc:spChg chg="mod">
          <ac:chgData name="Prezerakos Georgios" userId="ea548587-b3cc-4d35-8e15-7608a7cc4b92" providerId="ADAL" clId="{B0DB95FE-4F15-4BA5-9148-14ED29A362BB}" dt="2020-01-08T12:41:38.739" v="2022" actId="404"/>
          <ac:spMkLst>
            <pc:docMk/>
            <pc:sldMk cId="2923726817" sldId="502"/>
            <ac:spMk id="3" creationId="{03DB2A31-DC9D-462B-89F8-2C9B74AF2F9E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08.690" v="5067" actId="6549"/>
        <pc:sldMkLst>
          <pc:docMk/>
          <pc:sldMk cId="44823452" sldId="503"/>
        </pc:sldMkLst>
        <pc:spChg chg="mod">
          <ac:chgData name="Prezerakos Georgios" userId="ea548587-b3cc-4d35-8e15-7608a7cc4b92" providerId="ADAL" clId="{B0DB95FE-4F15-4BA5-9148-14ED29A362BB}" dt="2020-01-08T20:30:08.690" v="5067" actId="6549"/>
          <ac:spMkLst>
            <pc:docMk/>
            <pc:sldMk cId="44823452" sldId="503"/>
            <ac:spMk id="2" creationId="{2B607BE9-EBF1-416D-9D75-7728D7320D6C}"/>
          </ac:spMkLst>
        </pc:spChg>
        <pc:spChg chg="mod">
          <ac:chgData name="Prezerakos Georgios" userId="ea548587-b3cc-4d35-8e15-7608a7cc4b92" providerId="ADAL" clId="{B0DB95FE-4F15-4BA5-9148-14ED29A362BB}" dt="2020-01-08T12:46:35.200" v="2174" actId="20577"/>
          <ac:spMkLst>
            <pc:docMk/>
            <pc:sldMk cId="44823452" sldId="503"/>
            <ac:spMk id="3" creationId="{9FD6A288-D1EC-443A-97B5-1FE30A87BD57}"/>
          </ac:spMkLst>
        </pc:spChg>
      </pc:sldChg>
      <pc:sldChg chg="modSp add ord">
        <pc:chgData name="Prezerakos Georgios" userId="ea548587-b3cc-4d35-8e15-7608a7cc4b92" providerId="ADAL" clId="{B0DB95FE-4F15-4BA5-9148-14ED29A362BB}" dt="2020-01-08T20:30:06.188" v="5064" actId="6549"/>
        <pc:sldMkLst>
          <pc:docMk/>
          <pc:sldMk cId="4251782662" sldId="504"/>
        </pc:sldMkLst>
        <pc:spChg chg="mod">
          <ac:chgData name="Prezerakos Georgios" userId="ea548587-b3cc-4d35-8e15-7608a7cc4b92" providerId="ADAL" clId="{B0DB95FE-4F15-4BA5-9148-14ED29A362BB}" dt="2020-01-08T20:30:06.188" v="5064" actId="6549"/>
          <ac:spMkLst>
            <pc:docMk/>
            <pc:sldMk cId="4251782662" sldId="504"/>
            <ac:spMk id="2" creationId="{882001CC-AC2D-4353-BD70-B16D0041A20A}"/>
          </ac:spMkLst>
        </pc:spChg>
        <pc:spChg chg="mod">
          <ac:chgData name="Prezerakos Georgios" userId="ea548587-b3cc-4d35-8e15-7608a7cc4b92" providerId="ADAL" clId="{B0DB95FE-4F15-4BA5-9148-14ED29A362BB}" dt="2020-01-08T12:51:48.047" v="2228" actId="20577"/>
          <ac:spMkLst>
            <pc:docMk/>
            <pc:sldMk cId="4251782662" sldId="504"/>
            <ac:spMk id="3" creationId="{E7B617C4-E5A7-4B47-9D7D-3A4CC1E0E3B3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30:11.273" v="5070" actId="6549"/>
        <pc:sldMkLst>
          <pc:docMk/>
          <pc:sldMk cId="2322613302" sldId="505"/>
        </pc:sldMkLst>
        <pc:spChg chg="mod">
          <ac:chgData name="Prezerakos Georgios" userId="ea548587-b3cc-4d35-8e15-7608a7cc4b92" providerId="ADAL" clId="{B0DB95FE-4F15-4BA5-9148-14ED29A362BB}" dt="2020-01-08T20:30:11.273" v="5070" actId="6549"/>
          <ac:spMkLst>
            <pc:docMk/>
            <pc:sldMk cId="2322613302" sldId="505"/>
            <ac:spMk id="2" creationId="{A8C686C8-1FE4-4E16-B3BB-D33F941700B7}"/>
          </ac:spMkLst>
        </pc:spChg>
        <pc:spChg chg="del">
          <ac:chgData name="Prezerakos Georgios" userId="ea548587-b3cc-4d35-8e15-7608a7cc4b92" providerId="ADAL" clId="{B0DB95FE-4F15-4BA5-9148-14ED29A362BB}" dt="2020-01-08T12:52:02.576" v="2229"/>
          <ac:spMkLst>
            <pc:docMk/>
            <pc:sldMk cId="2322613302" sldId="505"/>
            <ac:spMk id="3" creationId="{10261096-F297-4E76-8558-11220850F526}"/>
          </ac:spMkLst>
        </pc:spChg>
        <pc:spChg chg="add mod">
          <ac:chgData name="Prezerakos Georgios" userId="ea548587-b3cc-4d35-8e15-7608a7cc4b92" providerId="ADAL" clId="{B0DB95FE-4F15-4BA5-9148-14ED29A362BB}" dt="2020-01-08T19:44:16.971" v="2858" actId="404"/>
          <ac:spMkLst>
            <pc:docMk/>
            <pc:sldMk cId="2322613302" sldId="505"/>
            <ac:spMk id="3" creationId="{EC3CB480-E421-47F2-B87D-B3CD96E3E94C}"/>
          </ac:spMkLst>
        </pc:spChg>
        <pc:spChg chg="add mod">
          <ac:chgData name="Prezerakos Georgios" userId="ea548587-b3cc-4d35-8e15-7608a7cc4b92" providerId="ADAL" clId="{B0DB95FE-4F15-4BA5-9148-14ED29A362BB}" dt="2020-01-08T19:44:08.671" v="2856" actId="403"/>
          <ac:spMkLst>
            <pc:docMk/>
            <pc:sldMk cId="2322613302" sldId="505"/>
            <ac:spMk id="4" creationId="{C31B7E2C-99CC-4760-866D-AE31FF19C03B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28.335" v="5079" actId="20577"/>
        <pc:sldMkLst>
          <pc:docMk/>
          <pc:sldMk cId="2201853393" sldId="506"/>
        </pc:sldMkLst>
        <pc:spChg chg="mod">
          <ac:chgData name="Prezerakos Georgios" userId="ea548587-b3cc-4d35-8e15-7608a7cc4b92" providerId="ADAL" clId="{B0DB95FE-4F15-4BA5-9148-14ED29A362BB}" dt="2020-01-08T20:30:28.335" v="5079" actId="20577"/>
          <ac:spMkLst>
            <pc:docMk/>
            <pc:sldMk cId="2201853393" sldId="506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19:46:28.047" v="3115" actId="20577"/>
          <ac:spMkLst>
            <pc:docMk/>
            <pc:sldMk cId="2201853393" sldId="506"/>
            <ac:spMk id="3" creationId="{B736F4DE-1FBF-4FC7-AB92-B649936998E8}"/>
          </ac:spMkLst>
        </pc:spChg>
      </pc:sldChg>
      <pc:sldChg chg="addSp modSp add">
        <pc:chgData name="Prezerakos Georgios" userId="ea548587-b3cc-4d35-8e15-7608a7cc4b92" providerId="ADAL" clId="{B0DB95FE-4F15-4BA5-9148-14ED29A362BB}" dt="2020-01-08T20:31:09.760" v="5127" actId="6549"/>
        <pc:sldMkLst>
          <pc:docMk/>
          <pc:sldMk cId="2436453726" sldId="507"/>
        </pc:sldMkLst>
        <pc:spChg chg="mod">
          <ac:chgData name="Prezerakos Georgios" userId="ea548587-b3cc-4d35-8e15-7608a7cc4b92" providerId="ADAL" clId="{B0DB95FE-4F15-4BA5-9148-14ED29A362BB}" dt="2020-01-08T20:31:09.760" v="5127" actId="6549"/>
          <ac:spMkLst>
            <pc:docMk/>
            <pc:sldMk cId="2436453726" sldId="507"/>
            <ac:spMk id="2" creationId="{573743E1-8BA9-4F71-BD7E-862D68CF29E4}"/>
          </ac:spMkLst>
        </pc:spChg>
        <pc:spChg chg="mod">
          <ac:chgData name="Prezerakos Georgios" userId="ea548587-b3cc-4d35-8e15-7608a7cc4b92" providerId="ADAL" clId="{B0DB95FE-4F15-4BA5-9148-14ED29A362BB}" dt="2020-01-08T20:26:29.010" v="4930" actId="27636"/>
          <ac:spMkLst>
            <pc:docMk/>
            <pc:sldMk cId="2436453726" sldId="507"/>
            <ac:spMk id="3" creationId="{28A7BDFD-D994-4AD7-A842-ABBBE788AB1E}"/>
          </ac:spMkLst>
        </pc:spChg>
        <pc:spChg chg="add mod">
          <ac:chgData name="Prezerakos Georgios" userId="ea548587-b3cc-4d35-8e15-7608a7cc4b92" providerId="ADAL" clId="{B0DB95FE-4F15-4BA5-9148-14ED29A362BB}" dt="2020-01-08T20:26:18.209" v="4927" actId="20577"/>
          <ac:spMkLst>
            <pc:docMk/>
            <pc:sldMk cId="2436453726" sldId="507"/>
            <ac:spMk id="4" creationId="{8DA9A331-3F21-45A9-9DCF-18D0BDF8CAAA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8:30.657" v="4994" actId="6549"/>
        <pc:sldMkLst>
          <pc:docMk/>
          <pc:sldMk cId="3110807880" sldId="508"/>
        </pc:sldMkLst>
        <pc:spChg chg="mod">
          <ac:chgData name="Prezerakos Georgios" userId="ea548587-b3cc-4d35-8e15-7608a7cc4b92" providerId="ADAL" clId="{B0DB95FE-4F15-4BA5-9148-14ED29A362BB}" dt="2020-01-08T20:28:30.657" v="4994" actId="6549"/>
          <ac:spMkLst>
            <pc:docMk/>
            <pc:sldMk cId="3110807880" sldId="508"/>
            <ac:spMk id="2" creationId="{BD104E86-D8B0-4A47-AEBB-8193835594CF}"/>
          </ac:spMkLst>
        </pc:spChg>
        <pc:spChg chg="del">
          <ac:chgData name="Prezerakos Georgios" userId="ea548587-b3cc-4d35-8e15-7608a7cc4b92" providerId="ADAL" clId="{B0DB95FE-4F15-4BA5-9148-14ED29A362BB}" dt="2020-01-08T12:56:08.693" v="2312" actId="478"/>
          <ac:spMkLst>
            <pc:docMk/>
            <pc:sldMk cId="3110807880" sldId="508"/>
            <ac:spMk id="3" creationId="{3A9B0211-D5F1-447E-A46A-F82EA43CFC9E}"/>
          </ac:spMkLst>
        </pc:spChg>
        <pc:spChg chg="mod">
          <ac:chgData name="Prezerakos Georgios" userId="ea548587-b3cc-4d35-8e15-7608a7cc4b92" providerId="ADAL" clId="{B0DB95FE-4F15-4BA5-9148-14ED29A362BB}" dt="2020-01-08T12:56:15.078" v="2314" actId="27636"/>
          <ac:spMkLst>
            <pc:docMk/>
            <pc:sldMk cId="3110807880" sldId="508"/>
            <ac:spMk id="4" creationId="{A99F54FE-39F3-4187-91EC-73E1037679AC}"/>
          </ac:spMkLst>
        </pc:spChg>
        <pc:spChg chg="add del mod">
          <ac:chgData name="Prezerakos Georgios" userId="ea548587-b3cc-4d35-8e15-7608a7cc4b92" providerId="ADAL" clId="{B0DB95FE-4F15-4BA5-9148-14ED29A362BB}" dt="2020-01-08T12:56:11.702" v="2313" actId="478"/>
          <ac:spMkLst>
            <pc:docMk/>
            <pc:sldMk cId="3110807880" sldId="508"/>
            <ac:spMk id="5" creationId="{2B118717-0265-4CA5-ADE5-0A4169CE3FB1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35.036" v="5088" actId="20577"/>
        <pc:sldMkLst>
          <pc:docMk/>
          <pc:sldMk cId="77823412" sldId="509"/>
        </pc:sldMkLst>
        <pc:spChg chg="mod">
          <ac:chgData name="Prezerakos Georgios" userId="ea548587-b3cc-4d35-8e15-7608a7cc4b92" providerId="ADAL" clId="{B0DB95FE-4F15-4BA5-9148-14ED29A362BB}" dt="2020-01-08T20:30:35.036" v="5088" actId="20577"/>
          <ac:spMkLst>
            <pc:docMk/>
            <pc:sldMk cId="77823412" sldId="509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19:48:23.416" v="3281" actId="20577"/>
          <ac:spMkLst>
            <pc:docMk/>
            <pc:sldMk cId="77823412" sldId="509"/>
            <ac:spMk id="3" creationId="{B736F4DE-1FBF-4FC7-AB92-B649936998E8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41.424" v="5097" actId="20577"/>
        <pc:sldMkLst>
          <pc:docMk/>
          <pc:sldMk cId="3049006710" sldId="510"/>
        </pc:sldMkLst>
        <pc:spChg chg="mod">
          <ac:chgData name="Prezerakos Georgios" userId="ea548587-b3cc-4d35-8e15-7608a7cc4b92" providerId="ADAL" clId="{B0DB95FE-4F15-4BA5-9148-14ED29A362BB}" dt="2020-01-08T20:30:41.424" v="5097" actId="20577"/>
          <ac:spMkLst>
            <pc:docMk/>
            <pc:sldMk cId="3049006710" sldId="510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20:03:58.690" v="3487" actId="6549"/>
          <ac:spMkLst>
            <pc:docMk/>
            <pc:sldMk cId="3049006710" sldId="510"/>
            <ac:spMk id="3" creationId="{B736F4DE-1FBF-4FC7-AB92-B649936998E8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47.896" v="5106" actId="20577"/>
        <pc:sldMkLst>
          <pc:docMk/>
          <pc:sldMk cId="1480810783" sldId="511"/>
        </pc:sldMkLst>
        <pc:spChg chg="mod">
          <ac:chgData name="Prezerakos Georgios" userId="ea548587-b3cc-4d35-8e15-7608a7cc4b92" providerId="ADAL" clId="{B0DB95FE-4F15-4BA5-9148-14ED29A362BB}" dt="2020-01-08T20:30:47.896" v="5106" actId="20577"/>
          <ac:spMkLst>
            <pc:docMk/>
            <pc:sldMk cId="1480810783" sldId="511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20:10:24.154" v="3807" actId="6549"/>
          <ac:spMkLst>
            <pc:docMk/>
            <pc:sldMk cId="1480810783" sldId="511"/>
            <ac:spMk id="3" creationId="{B736F4DE-1FBF-4FC7-AB92-B649936998E8}"/>
          </ac:spMkLst>
        </pc:spChg>
      </pc:sldChg>
      <pc:sldChg chg="modSp add">
        <pc:chgData name="Prezerakos Georgios" userId="ea548587-b3cc-4d35-8e15-7608a7cc4b92" providerId="ADAL" clId="{B0DB95FE-4F15-4BA5-9148-14ED29A362BB}" dt="2020-01-08T20:30:54.376" v="5115" actId="20577"/>
        <pc:sldMkLst>
          <pc:docMk/>
          <pc:sldMk cId="151613980" sldId="512"/>
        </pc:sldMkLst>
        <pc:spChg chg="mod">
          <ac:chgData name="Prezerakos Georgios" userId="ea548587-b3cc-4d35-8e15-7608a7cc4b92" providerId="ADAL" clId="{B0DB95FE-4F15-4BA5-9148-14ED29A362BB}" dt="2020-01-08T20:30:54.376" v="5115" actId="20577"/>
          <ac:spMkLst>
            <pc:docMk/>
            <pc:sldMk cId="151613980" sldId="512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20:13:22.388" v="4171" actId="20577"/>
          <ac:spMkLst>
            <pc:docMk/>
            <pc:sldMk cId="151613980" sldId="512"/>
            <ac:spMk id="3" creationId="{B736F4DE-1FBF-4FC7-AB92-B649936998E8}"/>
          </ac:spMkLst>
        </pc:spChg>
      </pc:sldChg>
      <pc:sldChg chg="modSp add">
        <pc:chgData name="Prezerakos Georgios" userId="ea548587-b3cc-4d35-8e15-7608a7cc4b92" providerId="ADAL" clId="{B0DB95FE-4F15-4BA5-9148-14ED29A362BB}" dt="2020-01-08T20:31:00.281" v="5124" actId="20577"/>
        <pc:sldMkLst>
          <pc:docMk/>
          <pc:sldMk cId="885891562" sldId="513"/>
        </pc:sldMkLst>
        <pc:spChg chg="mod">
          <ac:chgData name="Prezerakos Georgios" userId="ea548587-b3cc-4d35-8e15-7608a7cc4b92" providerId="ADAL" clId="{B0DB95FE-4F15-4BA5-9148-14ED29A362BB}" dt="2020-01-08T20:31:00.281" v="5124" actId="20577"/>
          <ac:spMkLst>
            <pc:docMk/>
            <pc:sldMk cId="885891562" sldId="513"/>
            <ac:spMk id="2" creationId="{9E0C7D7F-71BF-4BD7-9BDF-BB21FB71A0D5}"/>
          </ac:spMkLst>
        </pc:spChg>
        <pc:spChg chg="mod">
          <ac:chgData name="Prezerakos Georgios" userId="ea548587-b3cc-4d35-8e15-7608a7cc4b92" providerId="ADAL" clId="{B0DB95FE-4F15-4BA5-9148-14ED29A362BB}" dt="2020-01-08T20:18:49.274" v="4552" actId="20577"/>
          <ac:spMkLst>
            <pc:docMk/>
            <pc:sldMk cId="885891562" sldId="513"/>
            <ac:spMk id="3" creationId="{B736F4DE-1FBF-4FC7-AB92-B649936998E8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7:37.448" v="4948" actId="20577"/>
        <pc:sldMkLst>
          <pc:docMk/>
          <pc:sldMk cId="3688722109" sldId="514"/>
        </pc:sldMkLst>
        <pc:spChg chg="del">
          <ac:chgData name="Prezerakos Georgios" userId="ea548587-b3cc-4d35-8e15-7608a7cc4b92" providerId="ADAL" clId="{B0DB95FE-4F15-4BA5-9148-14ED29A362BB}" dt="2020-01-08T20:27:32.962" v="4936"/>
          <ac:spMkLst>
            <pc:docMk/>
            <pc:sldMk cId="3688722109" sldId="514"/>
            <ac:spMk id="2" creationId="{4C8F0A86-2506-4886-A97B-D69A7E658280}"/>
          </ac:spMkLst>
        </pc:spChg>
        <pc:spChg chg="del">
          <ac:chgData name="Prezerakos Georgios" userId="ea548587-b3cc-4d35-8e15-7608a7cc4b92" providerId="ADAL" clId="{B0DB95FE-4F15-4BA5-9148-14ED29A362BB}" dt="2020-01-08T20:27:32.962" v="4936"/>
          <ac:spMkLst>
            <pc:docMk/>
            <pc:sldMk cId="3688722109" sldId="514"/>
            <ac:spMk id="3" creationId="{AB532257-1919-4E55-90D6-D1F721E75D3B}"/>
          </ac:spMkLst>
        </pc:spChg>
        <pc:spChg chg="add mod">
          <ac:chgData name="Prezerakos Georgios" userId="ea548587-b3cc-4d35-8e15-7608a7cc4b92" providerId="ADAL" clId="{B0DB95FE-4F15-4BA5-9148-14ED29A362BB}" dt="2020-01-08T20:27:37.448" v="4948" actId="20577"/>
          <ac:spMkLst>
            <pc:docMk/>
            <pc:sldMk cId="3688722109" sldId="514"/>
            <ac:spMk id="4" creationId="{8F09A6FE-5CA2-4701-85E1-33F6E688D4E9}"/>
          </ac:spMkLst>
        </pc:spChg>
        <pc:spChg chg="add mod">
          <ac:chgData name="Prezerakos Georgios" userId="ea548587-b3cc-4d35-8e15-7608a7cc4b92" providerId="ADAL" clId="{B0DB95FE-4F15-4BA5-9148-14ED29A362BB}" dt="2020-01-08T20:27:32.962" v="4936"/>
          <ac:spMkLst>
            <pc:docMk/>
            <pc:sldMk cId="3688722109" sldId="514"/>
            <ac:spMk id="5" creationId="{D71A1A17-43D1-4778-8EFC-07C1FF0E74DD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27:57.544" v="4958" actId="20577"/>
        <pc:sldMkLst>
          <pc:docMk/>
          <pc:sldMk cId="3124267189" sldId="515"/>
        </pc:sldMkLst>
        <pc:spChg chg="del">
          <ac:chgData name="Prezerakos Georgios" userId="ea548587-b3cc-4d35-8e15-7608a7cc4b92" providerId="ADAL" clId="{B0DB95FE-4F15-4BA5-9148-14ED29A362BB}" dt="2020-01-08T20:27:53.766" v="4950"/>
          <ac:spMkLst>
            <pc:docMk/>
            <pc:sldMk cId="3124267189" sldId="515"/>
            <ac:spMk id="2" creationId="{B85BF0B0-596D-4DDD-86B1-08B42F7347C4}"/>
          </ac:spMkLst>
        </pc:spChg>
        <pc:spChg chg="del">
          <ac:chgData name="Prezerakos Georgios" userId="ea548587-b3cc-4d35-8e15-7608a7cc4b92" providerId="ADAL" clId="{B0DB95FE-4F15-4BA5-9148-14ED29A362BB}" dt="2020-01-08T20:27:53.766" v="4950"/>
          <ac:spMkLst>
            <pc:docMk/>
            <pc:sldMk cId="3124267189" sldId="515"/>
            <ac:spMk id="3" creationId="{931E816D-EDD5-469D-B588-3864A01D0C5B}"/>
          </ac:spMkLst>
        </pc:spChg>
        <pc:spChg chg="add mod">
          <ac:chgData name="Prezerakos Georgios" userId="ea548587-b3cc-4d35-8e15-7608a7cc4b92" providerId="ADAL" clId="{B0DB95FE-4F15-4BA5-9148-14ED29A362BB}" dt="2020-01-08T20:27:57.544" v="4958" actId="20577"/>
          <ac:spMkLst>
            <pc:docMk/>
            <pc:sldMk cId="3124267189" sldId="515"/>
            <ac:spMk id="4" creationId="{B1184B71-464A-4E0B-9965-501F77A17934}"/>
          </ac:spMkLst>
        </pc:spChg>
        <pc:spChg chg="add mod">
          <ac:chgData name="Prezerakos Georgios" userId="ea548587-b3cc-4d35-8e15-7608a7cc4b92" providerId="ADAL" clId="{B0DB95FE-4F15-4BA5-9148-14ED29A362BB}" dt="2020-01-08T20:27:53.766" v="4950"/>
          <ac:spMkLst>
            <pc:docMk/>
            <pc:sldMk cId="3124267189" sldId="515"/>
            <ac:spMk id="5" creationId="{E15CC401-2DEE-4CD1-BC29-901AD817DCCE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37:51.318" v="5205" actId="20577"/>
        <pc:sldMkLst>
          <pc:docMk/>
          <pc:sldMk cId="1280240277" sldId="516"/>
        </pc:sldMkLst>
        <pc:spChg chg="del">
          <ac:chgData name="Prezerakos Georgios" userId="ea548587-b3cc-4d35-8e15-7608a7cc4b92" providerId="ADAL" clId="{B0DB95FE-4F15-4BA5-9148-14ED29A362BB}" dt="2020-01-08T20:31:21.419" v="5129"/>
          <ac:spMkLst>
            <pc:docMk/>
            <pc:sldMk cId="1280240277" sldId="516"/>
            <ac:spMk id="2" creationId="{1CC3F6E0-80BF-4300-8692-5B535B27019F}"/>
          </ac:spMkLst>
        </pc:spChg>
        <pc:spChg chg="del">
          <ac:chgData name="Prezerakos Georgios" userId="ea548587-b3cc-4d35-8e15-7608a7cc4b92" providerId="ADAL" clId="{B0DB95FE-4F15-4BA5-9148-14ED29A362BB}" dt="2020-01-08T20:31:21.419" v="5129"/>
          <ac:spMkLst>
            <pc:docMk/>
            <pc:sldMk cId="1280240277" sldId="516"/>
            <ac:spMk id="3" creationId="{294A35A6-4781-41AE-B9CE-2C8E50AEAA56}"/>
          </ac:spMkLst>
        </pc:spChg>
        <pc:spChg chg="del">
          <ac:chgData name="Prezerakos Georgios" userId="ea548587-b3cc-4d35-8e15-7608a7cc4b92" providerId="ADAL" clId="{B0DB95FE-4F15-4BA5-9148-14ED29A362BB}" dt="2020-01-08T20:31:21.419" v="5129"/>
          <ac:spMkLst>
            <pc:docMk/>
            <pc:sldMk cId="1280240277" sldId="516"/>
            <ac:spMk id="4" creationId="{008312ED-940F-4718-99E6-3D999471F1A5}"/>
          </ac:spMkLst>
        </pc:spChg>
        <pc:spChg chg="add mod">
          <ac:chgData name="Prezerakos Georgios" userId="ea548587-b3cc-4d35-8e15-7608a7cc4b92" providerId="ADAL" clId="{B0DB95FE-4F15-4BA5-9148-14ED29A362BB}" dt="2020-01-08T20:37:51.318" v="5205" actId="20577"/>
          <ac:spMkLst>
            <pc:docMk/>
            <pc:sldMk cId="1280240277" sldId="516"/>
            <ac:spMk id="5" creationId="{D38032C1-4354-4A97-8BDE-5DC65CA25EDE}"/>
          </ac:spMkLst>
        </pc:spChg>
        <pc:spChg chg="add mod">
          <ac:chgData name="Prezerakos Georgios" userId="ea548587-b3cc-4d35-8e15-7608a7cc4b92" providerId="ADAL" clId="{B0DB95FE-4F15-4BA5-9148-14ED29A362BB}" dt="2020-01-08T20:31:21.419" v="5129"/>
          <ac:spMkLst>
            <pc:docMk/>
            <pc:sldMk cId="1280240277" sldId="516"/>
            <ac:spMk id="6" creationId="{4610C152-8F0F-46D8-A05B-7A4667FD4C1D}"/>
          </ac:spMkLst>
        </pc:spChg>
      </pc:sldChg>
      <pc:sldChg chg="addSp delSp modSp add">
        <pc:chgData name="Prezerakos Georgios" userId="ea548587-b3cc-4d35-8e15-7608a7cc4b92" providerId="ADAL" clId="{B0DB95FE-4F15-4BA5-9148-14ED29A362BB}" dt="2020-01-08T20:39:27.430" v="5495" actId="20577"/>
        <pc:sldMkLst>
          <pc:docMk/>
          <pc:sldMk cId="3658442730" sldId="517"/>
        </pc:sldMkLst>
        <pc:spChg chg="del">
          <ac:chgData name="Prezerakos Georgios" userId="ea548587-b3cc-4d35-8e15-7608a7cc4b92" providerId="ADAL" clId="{B0DB95FE-4F15-4BA5-9148-14ED29A362BB}" dt="2020-01-08T20:31:44.834" v="5159"/>
          <ac:spMkLst>
            <pc:docMk/>
            <pc:sldMk cId="3658442730" sldId="517"/>
            <ac:spMk id="2" creationId="{0D35403B-F9F1-422F-8BBF-AB686E9B5285}"/>
          </ac:spMkLst>
        </pc:spChg>
        <pc:spChg chg="del">
          <ac:chgData name="Prezerakos Georgios" userId="ea548587-b3cc-4d35-8e15-7608a7cc4b92" providerId="ADAL" clId="{B0DB95FE-4F15-4BA5-9148-14ED29A362BB}" dt="2020-01-08T20:31:44.834" v="5159"/>
          <ac:spMkLst>
            <pc:docMk/>
            <pc:sldMk cId="3658442730" sldId="517"/>
            <ac:spMk id="3" creationId="{FAFC81AA-29BF-4F70-846E-F3654C4193A6}"/>
          </ac:spMkLst>
        </pc:spChg>
        <pc:spChg chg="add mod">
          <ac:chgData name="Prezerakos Georgios" userId="ea548587-b3cc-4d35-8e15-7608a7cc4b92" providerId="ADAL" clId="{B0DB95FE-4F15-4BA5-9148-14ED29A362BB}" dt="2020-01-08T20:32:04.881" v="5178" actId="20577"/>
          <ac:spMkLst>
            <pc:docMk/>
            <pc:sldMk cId="3658442730" sldId="517"/>
            <ac:spMk id="4" creationId="{973ACD6A-A9CB-4472-9C7E-8AB2BD66C48A}"/>
          </ac:spMkLst>
        </pc:spChg>
        <pc:spChg chg="add mod">
          <ac:chgData name="Prezerakos Georgios" userId="ea548587-b3cc-4d35-8e15-7608a7cc4b92" providerId="ADAL" clId="{B0DB95FE-4F15-4BA5-9148-14ED29A362BB}" dt="2020-01-08T20:39:27.430" v="5495" actId="20577"/>
          <ac:spMkLst>
            <pc:docMk/>
            <pc:sldMk cId="3658442730" sldId="517"/>
            <ac:spMk id="5" creationId="{2479D796-8C76-4D0E-8546-561068761286}"/>
          </ac:spMkLst>
        </pc:spChg>
      </pc:sldChg>
      <pc:sldChg chg="modSp add">
        <pc:chgData name="Prezerakos Georgios" userId="ea548587-b3cc-4d35-8e15-7608a7cc4b92" providerId="ADAL" clId="{B0DB95FE-4F15-4BA5-9148-14ED29A362BB}" dt="2020-01-08T21:02:00.955" v="6065" actId="20577"/>
        <pc:sldMkLst>
          <pc:docMk/>
          <pc:sldMk cId="3840322072" sldId="518"/>
        </pc:sldMkLst>
        <pc:spChg chg="mod">
          <ac:chgData name="Prezerakos Georgios" userId="ea548587-b3cc-4d35-8e15-7608a7cc4b92" providerId="ADAL" clId="{B0DB95FE-4F15-4BA5-9148-14ED29A362BB}" dt="2020-01-08T21:02:00.955" v="6065" actId="20577"/>
          <ac:spMkLst>
            <pc:docMk/>
            <pc:sldMk cId="3840322072" sldId="518"/>
            <ac:spMk id="2" creationId="{F17B3363-B0FD-4E49-BB6D-5E96BF03DCDB}"/>
          </ac:spMkLst>
        </pc:spChg>
        <pc:spChg chg="mod">
          <ac:chgData name="Prezerakos Georgios" userId="ea548587-b3cc-4d35-8e15-7608a7cc4b92" providerId="ADAL" clId="{B0DB95FE-4F15-4BA5-9148-14ED29A362BB}" dt="2020-01-08T20:54:07.234" v="5824" actId="6549"/>
          <ac:spMkLst>
            <pc:docMk/>
            <pc:sldMk cId="3840322072" sldId="518"/>
            <ac:spMk id="3" creationId="{D26E0012-AF40-44FC-A18B-1E9424A90DF4}"/>
          </ac:spMkLst>
        </pc:spChg>
      </pc:sldChg>
      <pc:sldChg chg="modSp add">
        <pc:chgData name="Prezerakos Georgios" userId="ea548587-b3cc-4d35-8e15-7608a7cc4b92" providerId="ADAL" clId="{B0DB95FE-4F15-4BA5-9148-14ED29A362BB}" dt="2020-01-08T21:02:04.330" v="6067" actId="20577"/>
        <pc:sldMkLst>
          <pc:docMk/>
          <pc:sldMk cId="3082197240" sldId="519"/>
        </pc:sldMkLst>
        <pc:spChg chg="mod">
          <ac:chgData name="Prezerakos Georgios" userId="ea548587-b3cc-4d35-8e15-7608a7cc4b92" providerId="ADAL" clId="{B0DB95FE-4F15-4BA5-9148-14ED29A362BB}" dt="2020-01-08T21:02:04.330" v="6067" actId="20577"/>
          <ac:spMkLst>
            <pc:docMk/>
            <pc:sldMk cId="3082197240" sldId="519"/>
            <ac:spMk id="2" creationId="{F17B3363-B0FD-4E49-BB6D-5E96BF03DCDB}"/>
          </ac:spMkLst>
        </pc:spChg>
        <pc:spChg chg="mod">
          <ac:chgData name="Prezerakos Georgios" userId="ea548587-b3cc-4d35-8e15-7608a7cc4b92" providerId="ADAL" clId="{B0DB95FE-4F15-4BA5-9148-14ED29A362BB}" dt="2020-01-08T21:01:53.381" v="6063" actId="404"/>
          <ac:spMkLst>
            <pc:docMk/>
            <pc:sldMk cId="3082197240" sldId="519"/>
            <ac:spMk id="3" creationId="{D26E0012-AF40-44FC-A18B-1E9424A90DF4}"/>
          </ac:spMkLst>
        </pc:spChg>
      </pc:sldChg>
      <pc:sldChg chg="modSp add">
        <pc:chgData name="Prezerakos Georgios" userId="ea548587-b3cc-4d35-8e15-7608a7cc4b92" providerId="ADAL" clId="{B0DB95FE-4F15-4BA5-9148-14ED29A362BB}" dt="2020-01-08T21:29:50.799" v="6201" actId="20577"/>
        <pc:sldMkLst>
          <pc:docMk/>
          <pc:sldMk cId="2348456398" sldId="520"/>
        </pc:sldMkLst>
        <pc:spChg chg="mod">
          <ac:chgData name="Prezerakos Georgios" userId="ea548587-b3cc-4d35-8e15-7608a7cc4b92" providerId="ADAL" clId="{B0DB95FE-4F15-4BA5-9148-14ED29A362BB}" dt="2020-01-08T21:02:16.602" v="6071" actId="20577"/>
          <ac:spMkLst>
            <pc:docMk/>
            <pc:sldMk cId="2348456398" sldId="520"/>
            <ac:spMk id="2" creationId="{835166E6-57CB-4BA1-87EE-B08D1E4EABBF}"/>
          </ac:spMkLst>
        </pc:spChg>
        <pc:spChg chg="mod">
          <ac:chgData name="Prezerakos Georgios" userId="ea548587-b3cc-4d35-8e15-7608a7cc4b92" providerId="ADAL" clId="{B0DB95FE-4F15-4BA5-9148-14ED29A362BB}" dt="2020-01-08T21:29:50.799" v="6201" actId="20577"/>
          <ac:spMkLst>
            <pc:docMk/>
            <pc:sldMk cId="2348456398" sldId="520"/>
            <ac:spMk id="3" creationId="{CEC116C4-AA09-4463-8AF3-C4FE82B77852}"/>
          </ac:spMkLst>
        </pc:spChg>
      </pc:sldChg>
    </pc:docChg>
  </pc:docChgLst>
  <pc:docChgLst>
    <pc:chgData name="Prezerakos Georgios" userId="ea548587-b3cc-4d35-8e15-7608a7cc4b92" providerId="ADAL" clId="{195D2F3D-3B89-4E92-A4CC-1309B1C9401C}"/>
    <pc:docChg chg="undo custSel addSld modSld">
      <pc:chgData name="Prezerakos Georgios" userId="ea548587-b3cc-4d35-8e15-7608a7cc4b92" providerId="ADAL" clId="{195D2F3D-3B89-4E92-A4CC-1309B1C9401C}" dt="2020-01-10T16:50:21.778" v="346" actId="20577"/>
      <pc:docMkLst>
        <pc:docMk/>
      </pc:docMkLst>
      <pc:sldChg chg="addSp delSp modSp add">
        <pc:chgData name="Prezerakos Georgios" userId="ea548587-b3cc-4d35-8e15-7608a7cc4b92" providerId="ADAL" clId="{195D2F3D-3B89-4E92-A4CC-1309B1C9401C}" dt="2020-01-10T16:38:06.549" v="10" actId="20577"/>
        <pc:sldMkLst>
          <pc:docMk/>
          <pc:sldMk cId="3401068729" sldId="521"/>
        </pc:sldMkLst>
        <pc:spChg chg="del">
          <ac:chgData name="Prezerakos Georgios" userId="ea548587-b3cc-4d35-8e15-7608a7cc4b92" providerId="ADAL" clId="{195D2F3D-3B89-4E92-A4CC-1309B1C9401C}" dt="2020-01-10T16:38:01.619" v="1"/>
          <ac:spMkLst>
            <pc:docMk/>
            <pc:sldMk cId="3401068729" sldId="521"/>
            <ac:spMk id="2" creationId="{40445AA5-693D-4D6F-A30A-132024F31A67}"/>
          </ac:spMkLst>
        </pc:spChg>
        <pc:spChg chg="del">
          <ac:chgData name="Prezerakos Georgios" userId="ea548587-b3cc-4d35-8e15-7608a7cc4b92" providerId="ADAL" clId="{195D2F3D-3B89-4E92-A4CC-1309B1C9401C}" dt="2020-01-10T16:38:01.619" v="1"/>
          <ac:spMkLst>
            <pc:docMk/>
            <pc:sldMk cId="3401068729" sldId="521"/>
            <ac:spMk id="3" creationId="{1E3E781A-8DA6-4B54-BF07-39DB0C6108A4}"/>
          </ac:spMkLst>
        </pc:spChg>
        <pc:spChg chg="add mod">
          <ac:chgData name="Prezerakos Georgios" userId="ea548587-b3cc-4d35-8e15-7608a7cc4b92" providerId="ADAL" clId="{195D2F3D-3B89-4E92-A4CC-1309B1C9401C}" dt="2020-01-10T16:38:06.549" v="10" actId="20577"/>
          <ac:spMkLst>
            <pc:docMk/>
            <pc:sldMk cId="3401068729" sldId="521"/>
            <ac:spMk id="4" creationId="{62A827B0-59ED-4598-8BB8-D8143E51F3B1}"/>
          </ac:spMkLst>
        </pc:spChg>
        <pc:spChg chg="add mod">
          <ac:chgData name="Prezerakos Georgios" userId="ea548587-b3cc-4d35-8e15-7608a7cc4b92" providerId="ADAL" clId="{195D2F3D-3B89-4E92-A4CC-1309B1C9401C}" dt="2020-01-10T16:38:01.619" v="1"/>
          <ac:spMkLst>
            <pc:docMk/>
            <pc:sldMk cId="3401068729" sldId="521"/>
            <ac:spMk id="5" creationId="{569B9448-1F3A-4983-AE8C-679E6E1217FD}"/>
          </ac:spMkLst>
        </pc:spChg>
      </pc:sldChg>
      <pc:sldChg chg="addSp delSp modSp add">
        <pc:chgData name="Prezerakos Georgios" userId="ea548587-b3cc-4d35-8e15-7608a7cc4b92" providerId="ADAL" clId="{195D2F3D-3B89-4E92-A4CC-1309B1C9401C}" dt="2020-01-10T16:48:12.408" v="287" actId="403"/>
        <pc:sldMkLst>
          <pc:docMk/>
          <pc:sldMk cId="2403415769" sldId="522"/>
        </pc:sldMkLst>
        <pc:spChg chg="del">
          <ac:chgData name="Prezerakos Georgios" userId="ea548587-b3cc-4d35-8e15-7608a7cc4b92" providerId="ADAL" clId="{195D2F3D-3B89-4E92-A4CC-1309B1C9401C}" dt="2020-01-10T16:38:15.064" v="12"/>
          <ac:spMkLst>
            <pc:docMk/>
            <pc:sldMk cId="2403415769" sldId="522"/>
            <ac:spMk id="2" creationId="{F5E43E50-A842-482F-BF53-9923094DBDF4}"/>
          </ac:spMkLst>
        </pc:spChg>
        <pc:spChg chg="del">
          <ac:chgData name="Prezerakos Georgios" userId="ea548587-b3cc-4d35-8e15-7608a7cc4b92" providerId="ADAL" clId="{195D2F3D-3B89-4E92-A4CC-1309B1C9401C}" dt="2020-01-10T16:38:15.064" v="12"/>
          <ac:spMkLst>
            <pc:docMk/>
            <pc:sldMk cId="2403415769" sldId="522"/>
            <ac:spMk id="3" creationId="{32F971F4-1AC2-4538-9A5A-0CEB1336EDC1}"/>
          </ac:spMkLst>
        </pc:spChg>
        <pc:spChg chg="add mod">
          <ac:chgData name="Prezerakos Georgios" userId="ea548587-b3cc-4d35-8e15-7608a7cc4b92" providerId="ADAL" clId="{195D2F3D-3B89-4E92-A4CC-1309B1C9401C}" dt="2020-01-10T16:38:23.879" v="39" actId="20577"/>
          <ac:spMkLst>
            <pc:docMk/>
            <pc:sldMk cId="2403415769" sldId="522"/>
            <ac:spMk id="4" creationId="{E24ECAAF-2A20-4C55-BA2B-7ABBA78C807F}"/>
          </ac:spMkLst>
        </pc:spChg>
        <pc:spChg chg="add mod">
          <ac:chgData name="Prezerakos Georgios" userId="ea548587-b3cc-4d35-8e15-7608a7cc4b92" providerId="ADAL" clId="{195D2F3D-3B89-4E92-A4CC-1309B1C9401C}" dt="2020-01-10T16:48:12.408" v="287" actId="403"/>
          <ac:spMkLst>
            <pc:docMk/>
            <pc:sldMk cId="2403415769" sldId="522"/>
            <ac:spMk id="5" creationId="{FC9B439D-F332-4B7C-8117-5FE08A5A7CB4}"/>
          </ac:spMkLst>
        </pc:spChg>
        <pc:spChg chg="add del mod">
          <ac:chgData name="Prezerakos Georgios" userId="ea548587-b3cc-4d35-8e15-7608a7cc4b92" providerId="ADAL" clId="{195D2F3D-3B89-4E92-A4CC-1309B1C9401C}" dt="2020-01-10T16:47:15.698" v="275" actId="478"/>
          <ac:spMkLst>
            <pc:docMk/>
            <pc:sldMk cId="2403415769" sldId="522"/>
            <ac:spMk id="6" creationId="{42CE93B5-2ABA-4821-80FD-BEFAD0987276}"/>
          </ac:spMkLst>
        </pc:spChg>
        <pc:spChg chg="add del mod">
          <ac:chgData name="Prezerakos Georgios" userId="ea548587-b3cc-4d35-8e15-7608a7cc4b92" providerId="ADAL" clId="{195D2F3D-3B89-4E92-A4CC-1309B1C9401C}" dt="2020-01-10T16:47:19.848" v="276" actId="478"/>
          <ac:spMkLst>
            <pc:docMk/>
            <pc:sldMk cId="2403415769" sldId="522"/>
            <ac:spMk id="8" creationId="{108C0144-3328-4014-AB40-C1C8D3DBC696}"/>
          </ac:spMkLst>
        </pc:spChg>
      </pc:sldChg>
      <pc:sldChg chg="addSp delSp modSp add">
        <pc:chgData name="Prezerakos Georgios" userId="ea548587-b3cc-4d35-8e15-7608a7cc4b92" providerId="ADAL" clId="{195D2F3D-3B89-4E92-A4CC-1309B1C9401C}" dt="2020-01-10T16:50:21.778" v="346" actId="20577"/>
        <pc:sldMkLst>
          <pc:docMk/>
          <pc:sldMk cId="696276786" sldId="523"/>
        </pc:sldMkLst>
        <pc:spChg chg="add del mod">
          <ac:chgData name="Prezerakos Georgios" userId="ea548587-b3cc-4d35-8e15-7608a7cc4b92" providerId="ADAL" clId="{195D2F3D-3B89-4E92-A4CC-1309B1C9401C}" dt="2020-01-10T16:47:37.958" v="279" actId="478"/>
          <ac:spMkLst>
            <pc:docMk/>
            <pc:sldMk cId="696276786" sldId="523"/>
            <ac:spMk id="3" creationId="{1F393378-1193-4037-967E-13B52A18F829}"/>
          </ac:spMkLst>
        </pc:spChg>
        <pc:spChg chg="del">
          <ac:chgData name="Prezerakos Georgios" userId="ea548587-b3cc-4d35-8e15-7608a7cc4b92" providerId="ADAL" clId="{195D2F3D-3B89-4E92-A4CC-1309B1C9401C}" dt="2020-01-10T16:47:35.138" v="278" actId="478"/>
          <ac:spMkLst>
            <pc:docMk/>
            <pc:sldMk cId="696276786" sldId="523"/>
            <ac:spMk id="5" creationId="{FC9B439D-F332-4B7C-8117-5FE08A5A7CB4}"/>
          </ac:spMkLst>
        </pc:spChg>
        <pc:spChg chg="mod">
          <ac:chgData name="Prezerakos Georgios" userId="ea548587-b3cc-4d35-8e15-7608a7cc4b92" providerId="ADAL" clId="{195D2F3D-3B89-4E92-A4CC-1309B1C9401C}" dt="2020-01-10T16:48:00.928" v="282" actId="27636"/>
          <ac:spMkLst>
            <pc:docMk/>
            <pc:sldMk cId="696276786" sldId="523"/>
            <ac:spMk id="6" creationId="{42CE93B5-2ABA-4821-80FD-BEFAD0987276}"/>
          </ac:spMkLst>
        </pc:spChg>
        <pc:spChg chg="add mod">
          <ac:chgData name="Prezerakos Georgios" userId="ea548587-b3cc-4d35-8e15-7608a7cc4b92" providerId="ADAL" clId="{195D2F3D-3B89-4E92-A4CC-1309B1C9401C}" dt="2020-01-10T16:50:21.778" v="346" actId="20577"/>
          <ac:spMkLst>
            <pc:docMk/>
            <pc:sldMk cId="696276786" sldId="523"/>
            <ac:spMk id="7" creationId="{6BA4A7D5-554E-49D3-9135-837AE40AA4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104E846-63EA-48F7-BB41-D2DC363514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noProof="0"/>
              <a:t>Click to edit Master notes styles</a:t>
            </a:r>
          </a:p>
          <a:p>
            <a:pPr lvl="1"/>
            <a:r>
              <a:rPr lang="en-GB" altLang="el-GR" noProof="0"/>
              <a:t>Second Level</a:t>
            </a:r>
          </a:p>
          <a:p>
            <a:pPr lvl="2"/>
            <a:r>
              <a:rPr lang="en-GB" altLang="el-GR" noProof="0"/>
              <a:t>Third Level</a:t>
            </a:r>
          </a:p>
          <a:p>
            <a:pPr lvl="3"/>
            <a:r>
              <a:rPr lang="en-GB" altLang="el-GR" noProof="0"/>
              <a:t>Fourth Level</a:t>
            </a:r>
          </a:p>
          <a:p>
            <a:pPr lvl="4"/>
            <a:r>
              <a:rPr lang="en-GB" altLang="el-GR" noProof="0"/>
              <a:t>Fifth Level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AB0420B-064F-4B53-B3D2-560C27464B2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CA25D7-2CB3-47E9-ABAD-7AACBD720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91F1A9-C5B2-4DBA-9151-FD281F34C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F28BE12-20BB-47B9-9B40-D482E79E2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30F6F62-7FBF-4329-9800-B225ADCD2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54924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B57BDC2-5E60-45B9-ABF0-D751B6A7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890ABFE-8AEE-46A7-BF77-0DD7E04E9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7824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9B2B760-FEA1-4A27-BECC-20045493D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49976BD-C4AE-441D-AFC1-162A7B6BB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r>
              <a:rPr lang="el-GR" altLang="el-GR" b="1"/>
              <a:t>SOA definitions</a:t>
            </a:r>
          </a:p>
          <a:p>
            <a:pPr eaLnBrk="1" hangingPunct="1"/>
            <a:r>
              <a:rPr lang="el-GR" altLang="el-GR" b="1"/>
              <a:t>TermDefinition / Comment</a:t>
            </a:r>
            <a:r>
              <a:rPr lang="el-GR" altLang="el-GR"/>
              <a:t>service(Ideally) a self-contained, stateless business function which accepts one or more requests and returns one or more responses through a well-defined, standard interface. Services can also perform discrete units of work such as editing and processing a transaction. Services should not depend on the state of other functions or processes. The technology used to provide the service, such as a programming language, does not form part of this definition.orchestrationSequencing services and providing additional logic to process data. Does not include data presentation.statelessNot depending on any pre-existing condition. In a SOA, services should not depend on the condition of any other service. They receive all information needed to provide a response from the request. Given the statelessness of services, service consumers can sequence (orchestrate) them into numerous flows (sometimes referred to as pipelines) to perform application logic.providerThe function which performs a service in response to a request from a consumer.consumerThe function which consumes the result of a service supplied by a provider.discoveryService oriented architecture relies on the ability to identify services and their capabilities. Therefore, a SOA depends on a directory which describes the services available in its domain.bindingThe relationship between a service provider and consumer is dynamic; it is established at runtime by a binding mechanism.</a:t>
            </a:r>
          </a:p>
        </p:txBody>
      </p:sp>
    </p:spTree>
    <p:extLst>
      <p:ext uri="{BB962C8B-B14F-4D97-AF65-F5344CB8AC3E}">
        <p14:creationId xmlns:p14="http://schemas.microsoft.com/office/powerpoint/2010/main" val="393070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64C989A-0A2E-41B6-8865-A5E4DED22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C17CF81-99AE-41B6-899C-91EFE5E49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674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3AD3CEC-96F0-4EF7-BB78-45A31458A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A390C8F-BDE9-45BA-966A-39D38747E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72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F28BE12-20BB-47B9-9B40-D482E79E2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30F6F62-7FBF-4329-9800-B225ADCD2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77091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0483A8D-5FEF-4316-83AC-56DC09207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C572BB5-2737-4812-A004-8099F3540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633913"/>
            <a:ext cx="6629400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65357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0483A8D-5FEF-4316-83AC-56DC09207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C572BB5-2737-4812-A004-8099F3540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633913"/>
            <a:ext cx="6629400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0BEB7F5-96DA-419F-8D9D-FD27A3010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1838"/>
            <a:ext cx="4879975" cy="3659187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D42856B-F2B1-4C8C-9086-61089E6C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7850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803A3D5-123F-4451-8662-DF6C8075D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E3B3821-3AEE-47F4-81A5-65568414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9437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787ABE4-267A-42EB-947B-B482CD76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90C3E64-BED7-4461-BAE9-7D9AEB6CE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9437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EDA9CF1-0F1E-420F-B221-E9A6E38BB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225E55F-552D-4775-BCAF-CEAC0F488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9437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EC9902A-9D4B-479F-AB33-632CEBA6C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1838"/>
            <a:ext cx="4876800" cy="36576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7972BBB-564B-4D7C-AA48-11FF3CAD8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4633913"/>
            <a:ext cx="5305425" cy="4389437"/>
          </a:xfrm>
          <a:noFill/>
        </p:spPr>
        <p:txBody>
          <a:bodyPr/>
          <a:lstStyle/>
          <a:p>
            <a:pPr eaLnBrk="1" hangingPunct="1"/>
            <a:endParaRPr lang="el-GR" alt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5AF541F7-A054-4BA6-8F94-F5DE92FC884C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850D4E-0006-4073-B65C-39066D6D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D000C8-BFC7-4E54-95B5-F5DDF83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3C05E7-DDB1-4AF3-B330-5ECC4BD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FE95-6A43-49C3-954F-9BB7C459A967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653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91F8B405-1309-4250-BC58-86A5BAA765F5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FC793-6E9E-4DA6-B9E7-2478FBF8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C37007-EE2C-4EA7-8445-63E7889E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D96A34-D64C-4F02-9F50-AFC3294D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3CBD-8325-400B-A775-EFC9A8A699C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0383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01E90ECA-DBA8-4592-B86D-68D952372319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F3B00-928D-4AC8-88BF-15E3CE47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l-GR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90C1B5D2-FB06-4CF0-8C95-F733865C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l-GR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943D44-FEF9-4C55-BA69-2222EDA3C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36642C4-F1CE-4223-8E91-D2645AA8D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D776F8-FB7A-416D-B1C9-F5F8642B9C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67A6-7C41-4A14-818B-93EC3FCE2A3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0333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D88197-A985-4286-AACD-95290788F234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5BDEBB-93A4-48A7-835A-F2C7002F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BD9901E-3BAD-4F1C-801B-71FC1A85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C7E371C-1703-4A07-B48C-22B1FBAC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77A0-40F6-48AF-B643-B6B72A1C17BB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79787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A5FD7E1E-1FF8-44AD-9F8C-12F2C968D012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2FD67-6B37-4F03-88C8-AECDF6AF9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l-GR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84220440-6042-4D67-9816-A7BEBEA8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l-GR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505AFBA-548A-47AD-B6BC-E4BBF03C6A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71F6359-46A6-4DA0-834D-0F7F3531D4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AEAC754-3921-4642-9736-12DF5B9E86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0CB39-40C9-4387-8ECD-4D03A29E855B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2417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A2526D5-8984-4E7A-97D4-55313E1BD6C5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46B41EA-895B-409C-923F-BE09DF0D7B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5E5F5C7-C32A-4061-81E3-35335A05CF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D2D839F-9DFA-411D-A1FD-2E3A4CAA0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EB247-D83C-475B-A653-932EC90A0C8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73368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5CA8F580-B539-4B9E-9162-AAC15BA8B368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A77958-19F5-4CC1-9937-65FF9D63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E4B121-3D3B-4FAF-868F-A1C186D0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2D748-0CF9-4059-B959-811DF74B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F3CE-E14E-4062-8293-4CE3B8023EB9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26078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55390B4-7E62-4638-AE25-11186C13AFE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848874-A4AA-4178-893C-BEB4426F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AB7F6-3E09-4F25-B4B4-E50100BC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B6722-84AB-4EFC-868C-FE23C36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ECF8-7C1F-49B1-B038-5D150EB635BB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30086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86EB-3C31-4B7A-8450-0CA4E504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E2F6-21A9-4DD2-8449-A4EB66B8EC7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16ACE-81A6-4320-ACFD-9CA7BFCD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8DA819-5794-4C6E-A5DE-04F77EB3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2BE24A-D5BB-4D77-81AC-C60B5DD1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9CA83-4E7A-404C-877D-6B581C98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881-5B5F-45AF-BEA6-DF617D03539E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3363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AE7E767C-9E64-4131-853E-FF9E3EAE7E0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D30349-375D-4DC6-85A7-F9F524BB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1603F9-BC6D-4020-B9FD-1C5658F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05E921-9319-437D-A7E8-5B96B60A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54AB-62AF-48D0-B2B5-FD0C3CE2E2F7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1936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DA38489D-3D92-425D-99F4-672B40C4915E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563E31-09A2-4A37-9AA9-C29C085C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F693C5-C4B0-4347-BBE1-EFDB325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8C715A-10A9-4711-969C-0F326C5B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E605-A24D-48B6-94D8-0C0BFDBC32DA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0305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A44A062D-B831-4191-8A57-7F4FFA09E842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CDBBFCA-C170-481C-84DC-83BCEE0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0DFE71-A903-4E4E-AF42-54B7249A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D5834C-20DC-41DD-849F-340C65E1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C811-3537-45E5-9170-73A5FEA03DF8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9478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FE3A94C0-1504-496F-A49D-22AF3D3C6772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DEB614C-F7B8-4F46-B646-675C9054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E9AB775-E8CB-4BC3-B8E8-6D4A0B51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640A2D-9111-457C-ABF3-BBFA17C4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74D9-6F66-46E6-92A0-5A3ADBF6CAA8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581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F110C80E-202D-4786-8E34-1930EC33022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5C26166-0BD6-4450-9FA1-09F7E6EF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376694-0C0E-4640-ADA1-79153CAE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1F49C85-C272-44D2-983E-8857E293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0082-B02F-47E0-908F-C7FF75F89BA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515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E09D56B6-64B6-4AF8-8D2D-AD60E1D7D43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0102C435-FA0C-4F9E-BD92-3055A621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92C30E-E724-4651-A0A1-A4E6C9FC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A1EADB-295E-4BA3-B53E-2A1BD2C4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9B118-8CC9-4D17-B201-48359D3EF772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033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647889D8-2B21-4D4D-A8FC-A31FB76A7545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DA987F0-DC46-43FD-82BE-778034AD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17DF5F8-986D-4FEB-A566-F889521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E5C7649-5AA6-4AA9-92FB-E38C2CDE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920E8-1FAC-43AF-A0AE-72D635E9B979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7758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F05D7E2-2338-4A9A-987E-6AE48DC68C93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D89852-66EE-4165-A942-39292827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D5B9059-6098-46A1-8C57-01B6755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924154-4D88-4236-A34E-207D3205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7A5B4-35F0-4ADD-8D3F-B85124A91AA5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8873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D6DD1D1D-3F10-4F5C-8E43-925499E42190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1ACA414E-E41A-43C2-9FB8-BF28BBAC1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947CE86D-BF89-4E31-BB78-EEDFB2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21061E7B-A857-40F0-8B1B-B86AFCCD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BFF621CE-2CBF-4E68-AD11-8F2C0B5E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03726D93-799B-462E-8FFB-7C59F2A4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E7C2F4DE-5641-4AEC-B10D-4418FD4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FB637C25-76FE-4877-94C4-F73A427E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960E93DC-671B-4714-BCB3-41A5AB4D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075ECE49-A2A1-49B9-A681-5DED3C94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29B399E6-359F-48A0-94B2-0A2A7828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1402EB87-8708-4815-BBC7-01EDC0D35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DF5DC077-AFE0-4109-A6EA-9BFEDDC0F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C91C226E-B922-4B8F-BE00-95E536DA3F20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FA3DD5A-01C3-4DF0-96B4-1B04AB630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C7E2DD73-6F7E-4EE0-8C15-31DE8633D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25BCEE30-ECF6-4C98-B262-4E2505CF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CE65A23E-0546-44FA-8125-192F45BC5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7E381786-B1E4-404E-90B6-0A8F1E159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45ED8DB3-0DFD-4423-A086-C58DF0BB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2A7EB5D8-0C26-4074-B02D-A5A820623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9CBF6C82-0DC9-4B9B-BE04-19B4B89BC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9D8092FD-923C-4291-8847-ACA516373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68224019-0F7A-423D-9424-E0792D2E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58A893CB-0C3B-4453-9C53-EC0F9E18F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3A431389-C698-438E-B800-B4C06C21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2BB42D2-6E0A-43FC-A381-0E12E23B502F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4F45DE20-BAEE-4736-898C-AE96987DB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title style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A9A6BB3-E4D1-4BB6-984F-2B71CC7E9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Edit Master text styles</a:t>
            </a:r>
          </a:p>
          <a:p>
            <a:pPr lvl="1"/>
            <a:r>
              <a:rPr lang="en-US" altLang="el-GR"/>
              <a:t>Second level</a:t>
            </a:r>
          </a:p>
          <a:p>
            <a:pPr lvl="2"/>
            <a:r>
              <a:rPr lang="en-US" altLang="el-GR"/>
              <a:t>Third level</a:t>
            </a:r>
          </a:p>
          <a:p>
            <a:pPr lvl="3"/>
            <a:r>
              <a:rPr lang="en-US" altLang="el-GR"/>
              <a:t>Fourth level</a:t>
            </a:r>
          </a:p>
          <a:p>
            <a:pPr lvl="4"/>
            <a:r>
              <a:rPr lang="en-US" altLang="el-G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312C-36FC-4934-BA86-42AC41231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86D9-6955-45F0-AD27-8F49FF3E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l-GR" alt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EFC5-0AB9-46C3-82BC-E4F4B327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2463E13B-A190-4431-A4EB-434691EA6843}" type="slidenum">
              <a:rPr lang="el-GR" altLang="el-GR"/>
              <a:pPr>
                <a:defRPr/>
              </a:pPr>
              <a:t>‹#›</a:t>
            </a:fld>
            <a:endParaRPr lang="el-GR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4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niwa.gr/1.0/departments/ice/stud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niwa.gr/1.0/departments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iwa.gr/1.0/departments/12" TargetMode="External"/><Relationship Id="rId2" Type="http://schemas.openxmlformats.org/officeDocument/2006/relationships/hyperlink" Target="https://api.uniwa.gr/1.0/departments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niwa.gr/1.0/departments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niwa.gr/1.0/department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iwa.gr/1.0/departments/ice" TargetMode="External"/><Relationship Id="rId2" Type="http://schemas.openxmlformats.org/officeDocument/2006/relationships/hyperlink" Target="https://api.uniwa.gr/1.0/depart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uniwa.gr/1.0/departments/ice%20/students/30087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iwa.gr/1.0/departments/ice/students?$filter=nameeq&#8217;Georgeandagegt20" TargetMode="External"/><Relationship Id="rId2" Type="http://schemas.openxmlformats.org/officeDocument/2006/relationships/hyperlink" Target="https://api.uniwa.gr/1.0/departments/ice/students?$filter=nameeq&#8217;George&#8217;&amp;$orderBy=birthDat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iwa.gr/1.0/departments?orderBy=namdesc" TargetMode="External"/><Relationship Id="rId2" Type="http://schemas.openxmlformats.org/officeDocument/2006/relationships/hyperlink" Target="https://api.uniwa.gr/1.0/departments?$orderBy=na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uniwa.gr/1.0/departments/ice/students?$filter=nameeq&#8217;George&#8217;&amp;$orderBy=birthDate" TargetMode="External"/><Relationship Id="rId4" Type="http://schemas.openxmlformats.org/officeDocument/2006/relationships/hyperlink" Target="https://api.uniwa.gr/1.0/departments?orderBy=iddesnam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iwa.gr/1.0/departments/ice/students/from/2000-01-01/to/2020-01-10" TargetMode="External"/><Relationship Id="rId2" Type="http://schemas.openxmlformats.org/officeDocument/2006/relationships/hyperlink" Target="https://api.uniwa.gr/1.0/departments/ice/students/from/20000101000000/to/2020011018000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foreducation.microsoft.com/dev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prezerak/ticketmas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D34F9F28-6B6A-4628-A5D6-2BD923807A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l-GR" sz="4400" dirty="0"/>
              <a:t>4. </a:t>
            </a:r>
            <a:r>
              <a:rPr lang="fr-FR" altLang="el-GR" sz="4400" dirty="0"/>
              <a:t>Web Services &amp; REST</a:t>
            </a:r>
            <a:endParaRPr lang="el-GR" altLang="el-GR" sz="4400" dirty="0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F9AAD94A-B585-4C33-B637-D5338EBF19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l-GR" sz="1500" b="1" dirty="0"/>
              <a:t>Ειδικά Θέματα Τεχνολογίας Λογισμικού</a:t>
            </a:r>
          </a:p>
          <a:p>
            <a:pPr>
              <a:lnSpc>
                <a:spcPct val="150000"/>
              </a:lnSpc>
            </a:pPr>
            <a:r>
              <a:rPr lang="el-GR" sz="1500" dirty="0"/>
              <a:t>ΠΜΣ στην Επιστήμη και Τεχνολογία της Πληροφορικής και των Υπολογιστών Τμήμα Μηχανικών Πληροφορικής &amp; Υπολογιστών</a:t>
            </a:r>
            <a:br>
              <a:rPr lang="el-GR" sz="1500" dirty="0"/>
            </a:br>
            <a:r>
              <a:rPr lang="el-GR" sz="1500" dirty="0"/>
              <a:t>Πανεπιστήμιο Δ. Αττικής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l-GR" sz="15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l-GR" altLang="el-GR" sz="15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67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DA71055-0647-4191-9EE4-DD30E0EC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500"/>
              <a:t>Web Services</a:t>
            </a:r>
            <a:endParaRPr lang="el-GR" altLang="el-GR" sz="4500"/>
          </a:p>
        </p:txBody>
      </p:sp>
      <p:pic>
        <p:nvPicPr>
          <p:cNvPr id="109571" name="Picture 4">
            <a:extLst>
              <a:ext uri="{FF2B5EF4-FFF2-40B4-BE49-F238E27FC236}">
                <a16:creationId xmlns:a16="http://schemas.microsoft.com/office/drawing/2014/main" id="{3A6EF4B4-9F28-4839-BFBF-07AFAF1D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367188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3A8-BF11-43F7-9F97-81B9135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 request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FAE57-DD3F-4D72-B27A-EC589D52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2204864"/>
            <a:ext cx="6934556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B6C-1A6E-4169-82ED-150660E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 response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B1586-C941-45B3-ABAC-C8832EC6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2204864"/>
            <a:ext cx="4673840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E276792-BF1B-4AAD-B66D-9AC422693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000" dirty="0"/>
              <a:t>Web services – </a:t>
            </a:r>
            <a:r>
              <a:rPr lang="el-GR" altLang="el-GR" sz="4000" dirty="0"/>
              <a:t>Επικοινωνία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9F0-A813-424E-BA8D-C1BE11C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επικοινωνία μεταξύ των διαφόρων διακομιστών είναι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point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Άρα ο ένας πρέπει να ξέρει που βρίσκεται ο άλλος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Επίσης θα πρέπει να διαπραγματευτούν μεταξύ τους για την μορφή των μηνυμάτων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E276792-BF1B-4AAD-B66D-9AC422693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Web services – </a:t>
            </a:r>
            <a:r>
              <a:rPr lang="el-GR" altLang="el-GR" dirty="0"/>
              <a:t>Επικοινωνία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9F0-A813-424E-BA8D-C1BE11C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Αν αφαιρεθεί ένας διακομιστής τότε θα πρέπει να ενημερωθούν όλοι οι άλλοι για να μην του μιλάνε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Αν προστεθεί ένας διακομιστής τότε θα πρέπει να επαναληφθούν τα παραπάνω βήματα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Μετά από ένα συγκεκριμένο πλήθος διακομιστών, η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point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επικοινωνία καθίσταται πολύπλοκη</a:t>
            </a:r>
          </a:p>
        </p:txBody>
      </p:sp>
    </p:spTree>
    <p:extLst>
      <p:ext uri="{BB962C8B-B14F-4D97-AF65-F5344CB8AC3E}">
        <p14:creationId xmlns:p14="http://schemas.microsoft.com/office/powerpoint/2010/main" val="72833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151E3760-723B-4124-BFE7-A11B231AE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Web services – </a:t>
            </a:r>
            <a:r>
              <a:rPr lang="el-GR" altLang="el-GR" dirty="0"/>
              <a:t>Επικοινωνία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9F0-A813-424E-BA8D-C1BE11C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λύση δίνεται από την προσθήκη ενός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Bus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Το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SB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είναι πρακτικά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Μια εξελιγμένη μορφή ουράς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Επιτρέπει την </a:t>
            </a:r>
            <a:r>
              <a:rPr lang="el-GR" sz="1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εγγυημένη</a:t>
            </a:r>
            <a:r>
              <a:rPr 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ανταλλαγή μηνυμάτων με διάφορους τρόπους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Ένας προς έναν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Έναν προς πολλούς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Πολλούς προς πολλούς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151E3760-723B-4124-BFE7-A11B231AE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Web services – </a:t>
            </a:r>
            <a:r>
              <a:rPr lang="el-GR" altLang="el-GR" dirty="0"/>
              <a:t>Επικοινωνία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9F0-A813-424E-BA8D-C1BE11C5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Προσθήκες / διαγραφές διακομιστών δεν επηρεάζουν την επικοινωνία των υπολοίπων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Επιπλέον αν αυξηθεί ο φόρτος ή κάποια υπηρεσία είναι προσωρινά μη διαθέσιμη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Τα μηνύματα δεν χάνονται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Παραμένουν σε αναμονή και καταναλώνονται αργότερα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CQRS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1364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E4F9A09C-58C1-4F18-B9F0-05F50561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Web services – </a:t>
            </a:r>
            <a:r>
              <a:rPr lang="el-GR" altLang="el-GR" dirty="0"/>
              <a:t>Επικοινωνία (5/5)</a:t>
            </a:r>
          </a:p>
        </p:txBody>
      </p:sp>
      <p:pic>
        <p:nvPicPr>
          <p:cNvPr id="115715" name="Picture 7">
            <a:extLst>
              <a:ext uri="{FF2B5EF4-FFF2-40B4-BE49-F238E27FC236}">
                <a16:creationId xmlns:a16="http://schemas.microsoft.com/office/drawing/2014/main" id="{B66230BD-C899-4D90-8635-D67212CD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492896"/>
            <a:ext cx="638801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84B71-464A-4E0B-9965-501F77A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CC401-2DEE-4CD1-BC29-901AD817D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426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4E86-D8B0-4A47-AEBB-8193835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Βασικές αρχές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0211-D5F1-447E-A46A-F82EA43C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GET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Ζητάμε πληροφορία για διάφορες οντότητες από την υπηρεσία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POST</a:t>
            </a:r>
            <a:endParaRPr lang="el-GR" dirty="0"/>
          </a:p>
          <a:p>
            <a:pPr lvl="1">
              <a:lnSpc>
                <a:spcPct val="170000"/>
              </a:lnSpc>
            </a:pPr>
            <a:r>
              <a:rPr lang="el-GR" dirty="0"/>
              <a:t>Δημιουργούμε μια ή περισσότερες </a:t>
            </a:r>
            <a:r>
              <a:rPr lang="el-GR" u="sng" dirty="0"/>
              <a:t>καινούργιες</a:t>
            </a:r>
            <a:r>
              <a:rPr lang="el-GR" dirty="0"/>
              <a:t> οντότητες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PUT</a:t>
            </a:r>
            <a:endParaRPr lang="el-GR" dirty="0"/>
          </a:p>
          <a:p>
            <a:pPr lvl="1">
              <a:lnSpc>
                <a:spcPct val="170000"/>
              </a:lnSpc>
            </a:pPr>
            <a:r>
              <a:rPr lang="el-GR" dirty="0"/>
              <a:t>Αλλάζουμε τα στοιχεία για μία ή περισσότερες </a:t>
            </a:r>
            <a:r>
              <a:rPr lang="el-GR" u="sng" dirty="0"/>
              <a:t>υφιστάμενες</a:t>
            </a:r>
            <a:r>
              <a:rPr lang="el-GR" dirty="0"/>
              <a:t> οντότητες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Περνάμε την πλήρη πληροφορία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9A6FE-5CA2-4701-85E1-33F6E688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1A17-43D1-4778-8EFC-07C1FF0E7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872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4E86-D8B0-4A47-AEBB-8193835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Βασικές αρχές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F54FE-39F3-4187-91EC-73E10376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PATCH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Αλλάζουμε τα στοιχεία για μία ή περισσότερες υφιστάμενες οντότητες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Περνάμε μόνο τις αλλαγές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DELETE</a:t>
            </a:r>
            <a:endParaRPr lang="el-GR" dirty="0"/>
          </a:p>
          <a:p>
            <a:pPr lvl="1">
              <a:lnSpc>
                <a:spcPct val="170000"/>
              </a:lnSpc>
            </a:pPr>
            <a:r>
              <a:rPr lang="el-GR" dirty="0"/>
              <a:t>Διαγράφουμε μία ή περισσότερες υφιστάμενες οντότητες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l-G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080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96C3-1025-44A0-9CBC-24E23F2D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Μορφή </a:t>
            </a:r>
            <a:r>
              <a:rPr lang="en-US" dirty="0"/>
              <a:t>URL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FC96D-991B-4FAB-972C-6C28B0A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400" dirty="0"/>
              <a:t>Παράδειγμα </a:t>
            </a:r>
            <a:r>
              <a:rPr lang="en-US" sz="1400" dirty="0"/>
              <a:t>GET</a:t>
            </a:r>
          </a:p>
          <a:p>
            <a:pPr lvl="1"/>
            <a:r>
              <a:rPr lang="en-US" sz="1200" dirty="0">
                <a:hlinkClick r:id="rId2"/>
              </a:rPr>
              <a:t>https://api.uniwa.gr/1.0/departments/ice/students</a:t>
            </a:r>
            <a:r>
              <a:rPr lang="el-GR" sz="1200" dirty="0"/>
              <a:t> </a:t>
            </a:r>
          </a:p>
          <a:p>
            <a:pPr lvl="1"/>
            <a:r>
              <a:rPr lang="el-GR" sz="1200" dirty="0"/>
              <a:t>Επιστρέφει όλους τους φοιτητές του τμήματος μας</a:t>
            </a:r>
            <a:endParaRPr lang="en-US" sz="1200" dirty="0"/>
          </a:p>
          <a:p>
            <a:r>
              <a:rPr lang="el-GR" sz="1400" dirty="0"/>
              <a:t>Παρατηρούμε τα εξής</a:t>
            </a:r>
          </a:p>
          <a:p>
            <a:pPr lvl="1"/>
            <a:r>
              <a:rPr lang="el-GR" sz="1200" dirty="0"/>
              <a:t>Το ίδιο </a:t>
            </a:r>
            <a:r>
              <a:rPr lang="en-US" sz="1200" dirty="0"/>
              <a:t>API </a:t>
            </a:r>
            <a:r>
              <a:rPr lang="el-GR" sz="1200" dirty="0"/>
              <a:t>έχει διαφορετικές εκδόσεις</a:t>
            </a:r>
          </a:p>
          <a:p>
            <a:pPr lvl="2"/>
            <a:r>
              <a:rPr lang="el-GR" sz="1100" dirty="0" err="1"/>
              <a:t>Π.χ</a:t>
            </a:r>
            <a:r>
              <a:rPr lang="en-US" sz="1100" dirty="0"/>
              <a:t>.</a:t>
            </a:r>
            <a:r>
              <a:rPr lang="el-GR" sz="1100" dirty="0"/>
              <a:t> Την ίδια χρονική στιγμή κάποιοι πελάτες μπορεί να χρησιμοποιούν την έκδοση 1.0 και κάποιοι την 2.0</a:t>
            </a:r>
          </a:p>
          <a:p>
            <a:pPr lvl="1"/>
            <a:r>
              <a:rPr lang="el-GR" sz="1200" dirty="0"/>
              <a:t>Οι οντότητες περιέχονται στο </a:t>
            </a:r>
            <a:r>
              <a:rPr lang="en-US" sz="1200" dirty="0"/>
              <a:t>URL </a:t>
            </a:r>
            <a:r>
              <a:rPr lang="el-GR" sz="1200" dirty="0"/>
              <a:t>και είναι σε πληθυντικό αριθμό</a:t>
            </a:r>
          </a:p>
          <a:p>
            <a:pPr lvl="1"/>
            <a:r>
              <a:rPr lang="el-GR" sz="1200" dirty="0"/>
              <a:t>Οι οντότητες έχουν μοναδικά αναγνωριστικά</a:t>
            </a:r>
          </a:p>
          <a:p>
            <a:pPr lvl="2"/>
            <a:r>
              <a:rPr lang="el-GR" sz="1100" dirty="0"/>
              <a:t>Π.χ. το </a:t>
            </a:r>
            <a:r>
              <a:rPr lang="en-US" sz="1100" dirty="0"/>
              <a:t>“ice” </a:t>
            </a:r>
            <a:r>
              <a:rPr lang="el-GR" sz="1100" dirty="0"/>
              <a:t>είναι μοναδικό αναγνωριστικό για την οντότητα </a:t>
            </a:r>
            <a:r>
              <a:rPr lang="en-US" sz="1100" dirty="0"/>
              <a:t>departments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178741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8A54-45B3-4D15-B275-C5AC47B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  <a:endParaRPr lang="el-G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7B2D6-7FD2-4D64-9FDF-E4055CF6F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3CA8-B083-4CFC-87D3-A06916CCF6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https://api.uniwa.gr/1.0/departments/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fr-FR" sz="1200" dirty="0" err="1"/>
              <a:t>Content-Type:application</a:t>
            </a:r>
            <a:r>
              <a:rPr lang="fr-FR" sz="1200" dirty="0"/>
              <a:t>/</a:t>
            </a:r>
            <a:r>
              <a:rPr lang="fr-FR" sz="1200" dirty="0" err="1"/>
              <a:t>json</a:t>
            </a:r>
            <a:endParaRPr lang="en-US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"ice",  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"campus": 1,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"+302105385312"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22F6B8-F9C9-41AE-BB0D-6DA2171B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C24249-D986-4FD9-999B-5E7135C4D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201 Created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</a:t>
            </a:r>
            <a:endParaRPr lang="el-GR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https://api.uniwa.gr/1.0/departments/12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l-GR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ή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“id": 12,  </a:t>
            </a:r>
            <a:endParaRPr lang="el-GR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l-GR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"name": "ice",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"campus": 1,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": "+302105385312"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5190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7BD6-D313-4AFC-B772-101C84DB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endParaRPr lang="el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BBF6-2630-4228-A4E0-2A113FBCE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ADF8D7-4894-47CD-A565-DD41015A88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https://api.uniwa.gr/1.0/departments/</a:t>
            </a:r>
            <a:r>
              <a:rPr lang="en-US" dirty="0"/>
              <a:t> </a:t>
            </a:r>
            <a:endParaRPr lang="el-GR" dirty="0"/>
          </a:p>
          <a:p>
            <a:pPr lvl="1">
              <a:lnSpc>
                <a:spcPct val="150000"/>
              </a:lnSpc>
            </a:pPr>
            <a:r>
              <a:rPr lang="el-GR" dirty="0"/>
              <a:t>Όλα τα </a:t>
            </a:r>
            <a:r>
              <a:rPr lang="en-US" dirty="0"/>
              <a:t>departments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https://api.uniwa.gr/1.0/departments/12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Accept:</a:t>
            </a:r>
            <a:r>
              <a:rPr lang="fr-FR" sz="1600" dirty="0"/>
              <a:t>application/</a:t>
            </a:r>
            <a:r>
              <a:rPr lang="fr-FR" sz="1600" dirty="0" err="1"/>
              <a:t>json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l-G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E27310-9B83-49C2-AD0C-4C722DC1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688C69-3BFB-4CA8-BC99-E0A14742EE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200 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“id": 12,  </a:t>
            </a:r>
            <a:endParaRPr lang="el-G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l-G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"name": "ice",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"campus": 1,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": "+302105385312"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48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47F-A3E1-4005-8DFA-4D214036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</a:t>
            </a:r>
            <a:endParaRPr lang="el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97EF0-0FC7-4ED7-8472-C0AD7FAAF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2ADD8-0CEF-4008-95E9-3AB8B5D1F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>
                <a:hlinkClick r:id="rId2"/>
              </a:rPr>
              <a:t>https://api.uniwa.gr/1.0/departments/</a:t>
            </a:r>
            <a:r>
              <a:rPr lang="en-US" sz="1200" dirty="0"/>
              <a:t> </a:t>
            </a:r>
          </a:p>
          <a:p>
            <a:pPr lvl="1">
              <a:lnSpc>
                <a:spcPct val="170000"/>
              </a:lnSpc>
            </a:pPr>
            <a:r>
              <a:rPr lang="fr-FR" sz="1000" dirty="0" err="1"/>
              <a:t>Content-Type:application</a:t>
            </a:r>
            <a:r>
              <a:rPr lang="fr-FR" sz="1000" dirty="0"/>
              <a:t>/</a:t>
            </a:r>
            <a:r>
              <a:rPr lang="fr-FR" sz="1000" dirty="0" err="1"/>
              <a:t>json</a:t>
            </a:r>
            <a:endParaRPr lang="en-US" sz="1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"ice",  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"campus": 1,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"+30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l-G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5385312"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8427B-3231-490B-BC0E-C6FE395B5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4A497-3A03-463B-BAB9-73E008DFA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l-G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0 ΟΚ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l-G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ή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“id": 12,  </a:t>
            </a:r>
            <a:endParaRPr lang="el-GR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l-G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"name": "ice",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"campus": 1,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": "+3021</a:t>
            </a:r>
            <a:r>
              <a:rPr lang="el-GR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5385312"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20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BA9-D59A-42DD-B1C8-04955642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D1B82-4B65-45EA-8D80-77C6BB46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600" dirty="0"/>
              <a:t>Request</a:t>
            </a:r>
            <a:endParaRPr lang="el-GR" sz="2600" dirty="0">
              <a:hlinkClick r:id="rId2"/>
            </a:endParaRPr>
          </a:p>
          <a:p>
            <a:pPr lvl="1">
              <a:lnSpc>
                <a:spcPct val="170000"/>
              </a:lnSpc>
            </a:pPr>
            <a:r>
              <a:rPr lang="en-US" sz="2400" dirty="0">
                <a:hlinkClick r:id="rId2"/>
              </a:rPr>
              <a:t>https://api.uniwa.gr/1.0/departments/</a:t>
            </a:r>
            <a:r>
              <a:rPr lang="en-US" sz="2400" dirty="0"/>
              <a:t> </a:t>
            </a:r>
          </a:p>
          <a:p>
            <a:pPr lvl="2">
              <a:lnSpc>
                <a:spcPct val="170000"/>
              </a:lnSpc>
            </a:pPr>
            <a:r>
              <a:rPr lang="fr-FR" sz="1800" dirty="0" err="1"/>
              <a:t>Content-Type:application</a:t>
            </a:r>
            <a:r>
              <a:rPr lang="fr-FR" sz="1800" dirty="0"/>
              <a:t>/</a:t>
            </a:r>
            <a:r>
              <a:rPr lang="fr-FR" sz="1800" dirty="0" err="1"/>
              <a:t>json</a:t>
            </a:r>
            <a:endParaRPr lang="en-US" sz="18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l-G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": "+30</a:t>
            </a:r>
            <a:r>
              <a:rPr lang="en-US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l-G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5385312"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Response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200 OK</a:t>
            </a:r>
            <a:endParaRPr lang="el-G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002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580-6E74-4652-A57D-05F1C0FE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2A31-DC9D-462B-89F8-2C9B74AF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2400" dirty="0"/>
              <a:t>Request</a:t>
            </a:r>
            <a:endParaRPr lang="el-GR" sz="2400" dirty="0">
              <a:hlinkClick r:id="rId2"/>
            </a:endParaRPr>
          </a:p>
          <a:p>
            <a:pPr lvl="1">
              <a:lnSpc>
                <a:spcPct val="170000"/>
              </a:lnSpc>
            </a:pPr>
            <a:r>
              <a:rPr lang="en-US" sz="2000" dirty="0">
                <a:hlinkClick r:id="rId3"/>
              </a:rPr>
              <a:t>https://api.uniwa.gr/1.0/departments/ice</a:t>
            </a:r>
            <a:r>
              <a:rPr lang="en-US" sz="20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n-US" sz="2000" dirty="0">
                <a:hlinkClick r:id="rId4"/>
              </a:rPr>
              <a:t>https://api.uniwa.gr/1.0/departments/ice /students/300879</a:t>
            </a:r>
            <a:r>
              <a:rPr lang="en-US" sz="20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Response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200 OK</a:t>
            </a:r>
            <a:endParaRPr lang="el-G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2372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01CC-AC2D-4353-BD70-B16D0041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17C4-E5A7-4B47-9D7D-3A4CC1E0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https://api.uniwa.gr/1.0/departments/ice/students?$filter=name eq ’George’</a:t>
            </a:r>
            <a:endParaRPr lang="en-US" dirty="0"/>
          </a:p>
          <a:p>
            <a:r>
              <a:rPr lang="en-US" dirty="0">
                <a:hlinkClick r:id="rId3"/>
              </a:rPr>
              <a:t>https://api.uniwa.gr/1.0/departments/ice/students?$filter=name eq ’George and age </a:t>
            </a:r>
            <a:r>
              <a:rPr lang="en-US" dirty="0" err="1">
                <a:hlinkClick r:id="rId3"/>
              </a:rPr>
              <a:t>gt</a:t>
            </a:r>
            <a:r>
              <a:rPr lang="en-US" dirty="0">
                <a:hlinkClick r:id="rId3"/>
              </a:rPr>
              <a:t> 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1782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7BE9-EBF1-416D-9D75-7728D732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A288-D1EC-443A-97B5-1FE30A87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https://api.uniwa.gr/1.0/departments?$orderBy=name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https://api.uniwa.gr/1.0/departments?$orderBy=name d</a:t>
            </a:r>
          </a:p>
          <a:p>
            <a:r>
              <a:rPr lang="en-US" dirty="0">
                <a:hlinkClick r:id="rId4"/>
              </a:rPr>
              <a:t>https://api.uniwa.gr/1.0/departments?$orderBy=id desc, name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https://api.uniwa.gr/1.0/departments/ice/students?$filter=name eq ’George’ &amp; $</a:t>
            </a:r>
            <a:r>
              <a:rPr lang="en-US" dirty="0" err="1">
                <a:hlinkClick r:id="rId5"/>
              </a:rPr>
              <a:t>orderBy</a:t>
            </a:r>
            <a:r>
              <a:rPr lang="en-US" dirty="0">
                <a:hlinkClick r:id="rId5"/>
              </a:rPr>
              <a:t>=</a:t>
            </a:r>
            <a:r>
              <a:rPr lang="en-US" dirty="0" err="1">
                <a:hlinkClick r:id="rId5"/>
              </a:rPr>
              <a:t>birthDate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2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86C8-1FE4-4E16-B3BB-D33F9417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Ημερομηνίες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B7E2C-99CC-4760-866D-AE31FF19C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sz="1600" dirty="0"/>
              <a:t>Αν η ημερομηνία περιλαμβάνει και ώρα, το καλύτερο είναι να την περάσετε σαν </a:t>
            </a:r>
            <a:r>
              <a:rPr lang="en-US" sz="1600" dirty="0"/>
              <a:t>string </a:t>
            </a:r>
            <a:r>
              <a:rPr lang="el-GR" sz="1600" dirty="0"/>
              <a:t>με όποιο </a:t>
            </a:r>
            <a:r>
              <a:rPr lang="en-US" sz="1600" dirty="0"/>
              <a:t>format </a:t>
            </a:r>
            <a:r>
              <a:rPr lang="el-GR" sz="1600" dirty="0"/>
              <a:t>βολεύει το </a:t>
            </a:r>
            <a:r>
              <a:rPr lang="en-US" sz="1600" dirty="0"/>
              <a:t>front-end </a:t>
            </a:r>
            <a:r>
              <a:rPr lang="el-GR" sz="1600" dirty="0"/>
              <a:t>και να κάνετε τη μετατροπή στον κώδικα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https://api.uniwa.gr/1.0/departments/ice/students</a:t>
            </a:r>
            <a:r>
              <a:rPr lang="el-GR" sz="1400" dirty="0">
                <a:hlinkClick r:id="rId2"/>
              </a:rPr>
              <a:t>/</a:t>
            </a:r>
            <a:r>
              <a:rPr lang="en-US" sz="1400" dirty="0">
                <a:hlinkClick r:id="rId2"/>
              </a:rPr>
              <a:t>from/20000101000000/to/20200110180000</a:t>
            </a:r>
            <a:r>
              <a:rPr lang="en-US" sz="1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B480-E421-47F2-B87D-B3CD96E3E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sz="1400" dirty="0"/>
              <a:t>Αν η ημερομηνία είναι μόνη της τότε χρησιμοποιείστε κάποιο στάνταρ </a:t>
            </a:r>
            <a:r>
              <a:rPr lang="en-US" sz="1400" dirty="0"/>
              <a:t>format (</a:t>
            </a:r>
            <a:r>
              <a:rPr lang="el-GR" sz="1400" dirty="0"/>
              <a:t>ανάλογα με τη γλώσσα προγραμματισμού) π.χ. στο </a:t>
            </a:r>
            <a:r>
              <a:rPr lang="en-US" sz="1400" dirty="0" err="1"/>
              <a:t>.Net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3"/>
              </a:rPr>
              <a:t>https://api.uniwa.gr/1.0/departments/ice/students</a:t>
            </a:r>
            <a:r>
              <a:rPr lang="el-GR" sz="1200" dirty="0">
                <a:hlinkClick r:id="rId3"/>
              </a:rPr>
              <a:t>/</a:t>
            </a:r>
            <a:r>
              <a:rPr lang="en-US" sz="1200" dirty="0">
                <a:hlinkClick r:id="rId3"/>
              </a:rPr>
              <a:t>from/2000-01-01/to/2020-01-10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l-GR" sz="1200" dirty="0"/>
              <a:t>Αυτή η μορφή ημερομηνίας, στο </a:t>
            </a:r>
            <a:r>
              <a:rPr lang="en-US" sz="1200" dirty="0"/>
              <a:t>business logic </a:t>
            </a:r>
            <a:r>
              <a:rPr lang="el-GR" sz="1200" dirty="0"/>
              <a:t>μετατρέπεται αυτόματα σε </a:t>
            </a:r>
            <a:r>
              <a:rPr lang="en-US" sz="1200" dirty="0" err="1"/>
              <a:t>DateTime</a:t>
            </a:r>
            <a:r>
              <a:rPr lang="en-US" sz="1200" dirty="0"/>
              <a:t> </a:t>
            </a:r>
          </a:p>
          <a:p>
            <a:pPr>
              <a:lnSpc>
                <a:spcPct val="150000"/>
              </a:lnSpc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26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>
            <a:extLst>
              <a:ext uri="{FF2B5EF4-FFF2-40B4-BE49-F238E27FC236}">
                <a16:creationId xmlns:a16="http://schemas.microsoft.com/office/drawing/2014/main" id="{DC4DAC15-D56B-4496-988A-BC0569C02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Service - Oriented </a:t>
            </a:r>
            <a:r>
              <a:rPr lang="el-GR" altLang="el-GR" dirty="0"/>
              <a:t>αρχιτεκτονική</a:t>
            </a:r>
            <a:r>
              <a:rPr lang="en-US" altLang="el-GR" dirty="0"/>
              <a:t> (SOA)</a:t>
            </a:r>
            <a:endParaRPr lang="el-GR" altLang="el-GR" dirty="0"/>
          </a:p>
        </p:txBody>
      </p:sp>
      <p:sp>
        <p:nvSpPr>
          <p:cNvPr id="65538" name="Rectangle 4">
            <a:extLst>
              <a:ext uri="{FF2B5EF4-FFF2-40B4-BE49-F238E27FC236}">
                <a16:creationId xmlns:a16="http://schemas.microsoft.com/office/drawing/2014/main" id="{174ADEF8-6685-495F-B444-8CE24F5AA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Μια </a:t>
            </a:r>
            <a:r>
              <a:rPr lang="en-US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Service-Oriented </a:t>
            </a: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αρχιτεκτονική είναι ουσιαστικά μια συλλογή από υπηρεσίες (</a:t>
            </a:r>
            <a:r>
              <a:rPr lang="en-US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που επικοινωνούν μεταξύ τους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επικοινωνία μπορεί να περιλαμβάνει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απλό "πέρασμα" δεδομένων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Συντονισμό μιας δραστηριότητας από μια ή περισσότερες υπηρεσίες </a:t>
            </a:r>
            <a:r>
              <a:rPr lang="en-US" alt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(orchestration)</a:t>
            </a:r>
            <a:endParaRPr lang="el-GR" altLang="el-G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πιο δημοφιλής τεχνολογία </a:t>
            </a:r>
            <a:r>
              <a:rPr lang="en-GB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SOA </a:t>
            </a: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είναι τα </a:t>
            </a:r>
            <a:r>
              <a:rPr lang="en-GB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Services</a:t>
            </a:r>
            <a:endParaRPr lang="el-GR" altLang="el-G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53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(1/6)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 (OK)</a:t>
            </a:r>
          </a:p>
          <a:p>
            <a:pPr lvl="1"/>
            <a:r>
              <a:rPr lang="el-GR" dirty="0"/>
              <a:t>Επιστρέφεται όταν όλα πάνε καλά με το </a:t>
            </a:r>
            <a:r>
              <a:rPr lang="en-US" dirty="0"/>
              <a:t>GET, </a:t>
            </a:r>
            <a:r>
              <a:rPr lang="el-GR" dirty="0"/>
              <a:t>το </a:t>
            </a:r>
            <a:r>
              <a:rPr lang="en-US" dirty="0"/>
              <a:t>PATCH </a:t>
            </a:r>
            <a:r>
              <a:rPr lang="el-GR" dirty="0"/>
              <a:t>και το </a:t>
            </a:r>
            <a:r>
              <a:rPr lang="en-US" dirty="0"/>
              <a:t>DELETE</a:t>
            </a:r>
          </a:p>
          <a:p>
            <a:pPr lvl="1"/>
            <a:r>
              <a:rPr lang="el-GR" dirty="0"/>
              <a:t>Συνήθως επιστρέφει την οντότητα που επεξεργαστήκαμε αλλά όχι πάντοτε</a:t>
            </a:r>
          </a:p>
          <a:p>
            <a:pPr lvl="2"/>
            <a:r>
              <a:rPr lang="el-GR" dirty="0"/>
              <a:t>Για μείωση της καθυστέρησης και οικονομία στο </a:t>
            </a:r>
            <a:r>
              <a:rPr lang="en-US" dirty="0"/>
              <a:t>bandwidth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185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(2/6)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04864"/>
            <a:ext cx="6591985" cy="3777622"/>
          </a:xfrm>
        </p:spPr>
        <p:txBody>
          <a:bodyPr/>
          <a:lstStyle/>
          <a:p>
            <a:r>
              <a:rPr lang="en-US" dirty="0"/>
              <a:t>201 (Created)</a:t>
            </a:r>
          </a:p>
          <a:p>
            <a:pPr lvl="1"/>
            <a:r>
              <a:rPr lang="el-GR" dirty="0"/>
              <a:t>Επιστρέφεται όταν όλα πάνε καλά με το </a:t>
            </a:r>
            <a:r>
              <a:rPr lang="en-US" dirty="0"/>
              <a:t>POST</a:t>
            </a:r>
          </a:p>
          <a:p>
            <a:pPr lvl="2"/>
            <a:r>
              <a:rPr lang="el-GR" dirty="0"/>
              <a:t>Εν μέρει και με το </a:t>
            </a:r>
            <a:r>
              <a:rPr lang="en-US" dirty="0"/>
              <a:t>PATCH</a:t>
            </a:r>
          </a:p>
          <a:p>
            <a:pPr lvl="1"/>
            <a:r>
              <a:rPr lang="el-GR" dirty="0"/>
              <a:t>Συνήθως επιστρέφει την οντότητα που δημιουργήθηκε αλλά όχι πάντοτε</a:t>
            </a:r>
          </a:p>
          <a:p>
            <a:pPr lvl="2"/>
            <a:r>
              <a:rPr lang="el-GR" dirty="0"/>
              <a:t>Για μείωση της καθυστέρησης και οικονομία στο </a:t>
            </a:r>
            <a:r>
              <a:rPr lang="en-US" dirty="0"/>
              <a:t>bandwidth</a:t>
            </a:r>
            <a:endParaRPr lang="el-GR" dirty="0"/>
          </a:p>
          <a:p>
            <a:pPr lvl="2"/>
            <a:r>
              <a:rPr lang="el-GR" dirty="0"/>
              <a:t>Μόνο το </a:t>
            </a:r>
            <a:r>
              <a:rPr lang="en-US" dirty="0"/>
              <a:t>id </a:t>
            </a:r>
            <a:r>
              <a:rPr lang="el-GR" dirty="0"/>
              <a:t>είτε μέσω του </a:t>
            </a:r>
            <a:r>
              <a:rPr lang="en-US" dirty="0"/>
              <a:t>location header </a:t>
            </a:r>
            <a:r>
              <a:rPr lang="el-GR" dirty="0"/>
              <a:t>είτε σαν </a:t>
            </a:r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7823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(3/6)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04864"/>
            <a:ext cx="6591985" cy="3777622"/>
          </a:xfrm>
        </p:spPr>
        <p:txBody>
          <a:bodyPr/>
          <a:lstStyle/>
          <a:p>
            <a:r>
              <a:rPr lang="en-US" dirty="0"/>
              <a:t>204 (No Content)</a:t>
            </a:r>
          </a:p>
          <a:p>
            <a:pPr lvl="1"/>
            <a:r>
              <a:rPr lang="el-GR" dirty="0"/>
              <a:t>Επιστρέφεται όταν </a:t>
            </a:r>
            <a:r>
              <a:rPr lang="en-US" dirty="0"/>
              <a:t>o server </a:t>
            </a:r>
            <a:r>
              <a:rPr lang="el-GR" dirty="0"/>
              <a:t>δεν θέλει/πρέπει να στείλει πληροφορίες για μια οντότητα </a:t>
            </a:r>
          </a:p>
          <a:p>
            <a:pPr lvl="1"/>
            <a:r>
              <a:rPr lang="el-GR" dirty="0"/>
              <a:t>Κάνουμε </a:t>
            </a:r>
            <a:r>
              <a:rPr lang="en-US" dirty="0"/>
              <a:t>POST </a:t>
            </a:r>
            <a:r>
              <a:rPr lang="el-GR" dirty="0"/>
              <a:t>και δεν μας ενδιαφέρει το </a:t>
            </a:r>
            <a:r>
              <a:rPr lang="en-US" dirty="0"/>
              <a:t>id</a:t>
            </a:r>
          </a:p>
          <a:p>
            <a:pPr lvl="1"/>
            <a:r>
              <a:rPr lang="el-GR" dirty="0"/>
              <a:t>Κάνουμε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49006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(4/6)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04864"/>
            <a:ext cx="6591985" cy="3777622"/>
          </a:xfrm>
        </p:spPr>
        <p:txBody>
          <a:bodyPr/>
          <a:lstStyle/>
          <a:p>
            <a:r>
              <a:rPr lang="en-US" dirty="0"/>
              <a:t>400 (Bad request)</a:t>
            </a:r>
          </a:p>
          <a:p>
            <a:pPr lvl="1"/>
            <a:r>
              <a:rPr lang="el-GR" dirty="0"/>
              <a:t>Το αίτημα μας έχει συντακτικό λάθος</a:t>
            </a:r>
          </a:p>
          <a:p>
            <a:pPr lvl="1"/>
            <a:r>
              <a:rPr lang="el-GR" dirty="0"/>
              <a:t>Πρέπει να βρούμε το λάθος, να το διορθώσουμε και να ξαναστείλουμε</a:t>
            </a:r>
          </a:p>
          <a:p>
            <a:r>
              <a:rPr lang="el-GR" dirty="0"/>
              <a:t>401 (</a:t>
            </a:r>
            <a:r>
              <a:rPr lang="en-US" dirty="0"/>
              <a:t>Unauthorized)</a:t>
            </a:r>
          </a:p>
          <a:p>
            <a:pPr lvl="1"/>
            <a:r>
              <a:rPr lang="el-GR" dirty="0"/>
              <a:t>Θα έπρεπε να έχει γίνει</a:t>
            </a:r>
            <a:r>
              <a:rPr lang="en-US" dirty="0"/>
              <a:t> </a:t>
            </a:r>
            <a:r>
              <a:rPr lang="el-GR" dirty="0" err="1"/>
              <a:t>αυθεντικοποίηση</a:t>
            </a:r>
            <a:r>
              <a:rPr lang="el-GR" dirty="0"/>
              <a:t> του πελάτη αλλά δεν έχει γίνει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10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(5/6)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04864"/>
            <a:ext cx="6591985" cy="3777622"/>
          </a:xfrm>
        </p:spPr>
        <p:txBody>
          <a:bodyPr/>
          <a:lstStyle/>
          <a:p>
            <a:r>
              <a:rPr lang="en-US" dirty="0"/>
              <a:t>40</a:t>
            </a:r>
            <a:r>
              <a:rPr lang="el-GR" dirty="0"/>
              <a:t>3</a:t>
            </a:r>
            <a:r>
              <a:rPr lang="en-US" dirty="0"/>
              <a:t> (Forbidden)</a:t>
            </a:r>
          </a:p>
          <a:p>
            <a:pPr lvl="1"/>
            <a:r>
              <a:rPr lang="el-GR" dirty="0"/>
              <a:t>Ο πελάτης δεν έχει δικαίωμα να χρησιμοποιήσει τη συγκεκριμένη λειτουργία</a:t>
            </a:r>
          </a:p>
          <a:p>
            <a:pPr lvl="2"/>
            <a:r>
              <a:rPr lang="el-GR" dirty="0"/>
              <a:t>Π.χ. είναι διαθέσιμη μόνο στους </a:t>
            </a:r>
            <a:r>
              <a:rPr lang="en-US" dirty="0"/>
              <a:t>admins</a:t>
            </a:r>
            <a:endParaRPr lang="el-GR" dirty="0"/>
          </a:p>
          <a:p>
            <a:r>
              <a:rPr lang="el-GR" dirty="0"/>
              <a:t>40</a:t>
            </a:r>
            <a:r>
              <a:rPr lang="en-US" dirty="0"/>
              <a:t>4</a:t>
            </a:r>
            <a:r>
              <a:rPr lang="el-GR" dirty="0"/>
              <a:t> (</a:t>
            </a:r>
            <a:r>
              <a:rPr lang="en-US" dirty="0"/>
              <a:t>Not Found)</a:t>
            </a:r>
          </a:p>
          <a:p>
            <a:pPr lvl="1"/>
            <a:r>
              <a:rPr lang="el-GR" dirty="0"/>
              <a:t>Χρησιμοποιείται όταν κάνουμε μια λειτουργία με βάση κάποιο </a:t>
            </a:r>
            <a:r>
              <a:rPr lang="en-US" dirty="0"/>
              <a:t>id (</a:t>
            </a:r>
            <a:r>
              <a:rPr lang="el-GR" dirty="0"/>
              <a:t>π.χ. </a:t>
            </a:r>
            <a:r>
              <a:rPr lang="en-US" dirty="0"/>
              <a:t>GET, PATCH, DELETE) </a:t>
            </a:r>
            <a:r>
              <a:rPr lang="el-GR" dirty="0"/>
              <a:t>αλλά η οντότητα δεν υπάρχει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D7F-71BF-4BD7-9BDF-BB21FB7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Κωδικοί λαθών</a:t>
            </a:r>
            <a:r>
              <a:rPr lang="en-US" dirty="0"/>
              <a:t> (6/6)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4DE-1FBF-4FC7-AB92-B6499369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04864"/>
            <a:ext cx="6591985" cy="3777622"/>
          </a:xfrm>
        </p:spPr>
        <p:txBody>
          <a:bodyPr/>
          <a:lstStyle/>
          <a:p>
            <a:r>
              <a:rPr lang="en-US" dirty="0"/>
              <a:t>40</a:t>
            </a:r>
            <a:r>
              <a:rPr lang="el-GR" dirty="0"/>
              <a:t>5</a:t>
            </a:r>
            <a:r>
              <a:rPr lang="en-US" dirty="0"/>
              <a:t> (Method not allowed)</a:t>
            </a:r>
          </a:p>
          <a:p>
            <a:pPr lvl="1"/>
            <a:r>
              <a:rPr lang="el-GR" dirty="0"/>
              <a:t>Π.χ. Μπορεί να υπάρχει </a:t>
            </a:r>
            <a:r>
              <a:rPr lang="en-US" dirty="0"/>
              <a:t>GET </a:t>
            </a:r>
            <a:r>
              <a:rPr lang="el-GR" dirty="0"/>
              <a:t>και </a:t>
            </a:r>
            <a:r>
              <a:rPr lang="en-US" dirty="0"/>
              <a:t>POST </a:t>
            </a:r>
            <a:r>
              <a:rPr lang="el-GR" dirty="0"/>
              <a:t>αλλά όχι </a:t>
            </a:r>
            <a:r>
              <a:rPr lang="en-US" dirty="0"/>
              <a:t>DELETE</a:t>
            </a:r>
            <a:endParaRPr lang="el-GR" dirty="0"/>
          </a:p>
          <a:p>
            <a:r>
              <a:rPr lang="el-GR" dirty="0"/>
              <a:t>500 (</a:t>
            </a:r>
            <a:r>
              <a:rPr lang="en-US" dirty="0"/>
              <a:t>Internal Server Error)</a:t>
            </a:r>
          </a:p>
          <a:p>
            <a:pPr lvl="1"/>
            <a:r>
              <a:rPr lang="el-GR" dirty="0"/>
              <a:t>Κάτι πήγε στραβά στο </a:t>
            </a:r>
            <a:r>
              <a:rPr lang="en-US" dirty="0"/>
              <a:t>back-end</a:t>
            </a:r>
          </a:p>
          <a:p>
            <a:pPr lvl="1"/>
            <a:r>
              <a:rPr lang="el-GR" dirty="0"/>
              <a:t>Συνήθως προέκυψε μη αναμενόμενο </a:t>
            </a:r>
            <a:r>
              <a:rPr lang="en-US" dirty="0"/>
              <a:t>exception </a:t>
            </a:r>
          </a:p>
        </p:txBody>
      </p:sp>
    </p:spTree>
    <p:extLst>
      <p:ext uri="{BB962C8B-B14F-4D97-AF65-F5344CB8AC3E}">
        <p14:creationId xmlns:p14="http://schemas.microsoft.com/office/powerpoint/2010/main" val="88589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43E1-8BA9-4F71-BD7E-862D68CF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Κείμενο λαθών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BDFD-D994-4AD7-A842-ABBBE788A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l-GR" dirty="0"/>
              <a:t>Τα </a:t>
            </a:r>
            <a:r>
              <a:rPr lang="en-US" dirty="0"/>
              <a:t>exceptions </a:t>
            </a:r>
            <a:r>
              <a:rPr lang="el-GR" dirty="0"/>
              <a:t>δεν πρέπει ποτέ να φτάνουν στον πελάτη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Είναι αντιαισθητικό</a:t>
            </a:r>
          </a:p>
          <a:p>
            <a:pPr lvl="1">
              <a:lnSpc>
                <a:spcPct val="170000"/>
              </a:lnSpc>
            </a:pPr>
            <a:r>
              <a:rPr lang="el-GR" dirty="0"/>
              <a:t>Πολλές φορές υπάρχει και θέμα ασφαλείας</a:t>
            </a:r>
          </a:p>
          <a:p>
            <a:pPr>
              <a:lnSpc>
                <a:spcPct val="170000"/>
              </a:lnSpc>
            </a:pPr>
            <a:r>
              <a:rPr lang="el-GR" dirty="0"/>
              <a:t>Πρέπει να τα πιάνουμε και να τα μετατρέπουμε σε </a:t>
            </a:r>
            <a:r>
              <a:rPr lang="en-US" dirty="0"/>
              <a:t>human readable </a:t>
            </a:r>
            <a:r>
              <a:rPr lang="el-GR" dirty="0"/>
              <a:t>μηνύματα </a:t>
            </a:r>
            <a:r>
              <a:rPr lang="en-US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A331-3F21-45A9-9DCF-18D0BDF8C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dirty="0"/>
              <a:t>	“code”:1522,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dirty="0"/>
              <a:t>	“text”: “Connection to the 			database was lost”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dirty="0"/>
              <a:t>}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436453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8032C1-4354-4A97-8BDE-5DC65CA2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API</a:t>
            </a:r>
            <a:r>
              <a:rPr lang="el-GR" dirty="0"/>
              <a:t> μας</a:t>
            </a:r>
            <a:r>
              <a:rPr lang="en-US" dirty="0"/>
              <a:t>…</a:t>
            </a:r>
            <a:endParaRPr lang="el-G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10C152-8F0F-46D8-A05B-7A4667FD4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0240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ACD6A-A9CB-4472-9C7E-8AB2BD6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Γενικές πληροφορίες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9D796-8C76-4D0E-8546-56106876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τις ανάγκες του μαθήματος αναπτύχθηκε ένα </a:t>
            </a:r>
            <a:r>
              <a:rPr lang="en-US" dirty="0"/>
              <a:t>REST API </a:t>
            </a:r>
            <a:r>
              <a:rPr lang="el-GR" dirty="0"/>
              <a:t>κράτησης εισιτηρίων για διάφορα θεάματα</a:t>
            </a:r>
          </a:p>
          <a:p>
            <a:r>
              <a:rPr lang="el-GR" dirty="0"/>
              <a:t>Αν έπρεπε να μπει σε παραγωγική λειτουργία θα ήταν ελαφρώς πιο πολύπλοκο αλλά οι βασικές αρχές δεν θα άλλαζαν</a:t>
            </a:r>
          </a:p>
          <a:p>
            <a:r>
              <a:rPr lang="el-GR" dirty="0"/>
              <a:t>Έχει φτιαχτεί για </a:t>
            </a:r>
            <a:r>
              <a:rPr lang="en-US" dirty="0"/>
              <a:t>C#, </a:t>
            </a:r>
            <a:r>
              <a:rPr lang="en-US" dirty="0" err="1"/>
              <a:t>.Net</a:t>
            </a:r>
            <a:r>
              <a:rPr lang="en-US" dirty="0"/>
              <a:t> Core, Entity Framework </a:t>
            </a:r>
            <a:r>
              <a:rPr lang="el-GR" dirty="0"/>
              <a:t>και </a:t>
            </a:r>
            <a:r>
              <a:rPr lang="en-US" dirty="0" err="1"/>
              <a:t>Sql</a:t>
            </a:r>
            <a:r>
              <a:rPr lang="en-US" dirty="0"/>
              <a:t> Server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442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3363-B0FD-4E49-BB6D-5E96BF0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θα χρειαστούμε (1/</a:t>
            </a:r>
            <a:r>
              <a:rPr lang="en-US" dirty="0"/>
              <a:t>3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0012-AF40-44FC-A18B-1E9424A9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https://azureforeducation.microsoft.com/devtools</a:t>
            </a:r>
            <a:r>
              <a:rPr lang="fr-FR" dirty="0"/>
              <a:t> </a:t>
            </a:r>
          </a:p>
          <a:p>
            <a:pPr lvl="1"/>
            <a:r>
              <a:rPr lang="el-GR" dirty="0"/>
              <a:t>Μπαίνουμε με το </a:t>
            </a:r>
            <a:r>
              <a:rPr lang="en-US" dirty="0"/>
              <a:t>email </a:t>
            </a:r>
            <a:r>
              <a:rPr lang="el-GR" dirty="0"/>
              <a:t>του ΠΑΔΑ</a:t>
            </a:r>
          </a:p>
          <a:p>
            <a:pPr lvl="1"/>
            <a:r>
              <a:rPr lang="el-GR" dirty="0"/>
              <a:t>Κατεβάζουμε</a:t>
            </a:r>
          </a:p>
          <a:p>
            <a:pPr lvl="2"/>
            <a:r>
              <a:rPr lang="en-US" dirty="0"/>
              <a:t>Visual Studio 2019</a:t>
            </a:r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pPr lvl="3"/>
            <a:r>
              <a:rPr lang="el-GR" dirty="0"/>
              <a:t>Ή τον </a:t>
            </a:r>
            <a:r>
              <a:rPr lang="en-US" dirty="0" err="1"/>
              <a:t>Sql</a:t>
            </a:r>
            <a:r>
              <a:rPr lang="en-US" dirty="0"/>
              <a:t> Express </a:t>
            </a:r>
            <a:r>
              <a:rPr lang="el-GR" dirty="0"/>
              <a:t>από το </a:t>
            </a:r>
            <a:r>
              <a:rPr lang="en-US" dirty="0"/>
              <a:t>Microsoft.com (</a:t>
            </a:r>
            <a:r>
              <a:rPr lang="el-GR" dirty="0"/>
              <a:t>είναι πιο ελαφρύς)</a:t>
            </a:r>
          </a:p>
          <a:p>
            <a:r>
              <a:rPr lang="el-GR" dirty="0"/>
              <a:t>Κάνουμε εγκατάσταση</a:t>
            </a:r>
          </a:p>
        </p:txBody>
      </p:sp>
    </p:spTree>
    <p:extLst>
      <p:ext uri="{BB962C8B-B14F-4D97-AF65-F5344CB8AC3E}">
        <p14:creationId xmlns:p14="http://schemas.microsoft.com/office/powerpoint/2010/main" val="384032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A032C50-9B51-4B86-88C6-40634AFA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l-GR" altLang="el-GR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l-GR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Services</a:t>
            </a:r>
            <a:endParaRPr lang="en-GB" altLang="el-GR" sz="4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A36509C4-760D-4CA1-B13F-3E9F1A0A0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Τα </a:t>
            </a:r>
            <a:r>
              <a:rPr lang="en-US" altLang="el-GR" dirty="0">
                <a:solidFill>
                  <a:schemeClr val="tx1"/>
                </a:solidFill>
              </a:rPr>
              <a:t>Web services </a:t>
            </a:r>
            <a:r>
              <a:rPr lang="el-GR" altLang="el-GR" dirty="0">
                <a:solidFill>
                  <a:schemeClr val="tx1"/>
                </a:solidFill>
              </a:rPr>
              <a:t>είναι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μια νέα γενιά υπηρεσιών </a:t>
            </a:r>
            <a:r>
              <a:rPr lang="el-GR" altLang="el-G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προσβάσιμων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από απόσταση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Είναι ανεξάρτητες, </a:t>
            </a:r>
            <a:r>
              <a:rPr lang="el-GR" altLang="el-G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αυτο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-περιγραφόμενες (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self-describing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εφαρμογές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που μπορούν να δημοσιευθούν, να εντοπισθούν και να κληθούν μέσω του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Τα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services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εκτελούν ποικίλες λειτουργίες από απλά αιτήματα μέχρι πολύπλοκες επιχειρησιακές διεργασίες. </a:t>
            </a:r>
          </a:p>
        </p:txBody>
      </p:sp>
    </p:spTree>
    <p:extLst>
      <p:ext uri="{BB962C8B-B14F-4D97-AF65-F5344CB8AC3E}">
        <p14:creationId xmlns:p14="http://schemas.microsoft.com/office/powerpoint/2010/main" val="1983601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3363-B0FD-4E49-BB6D-5E96BF03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θα χρειαστούμε (2/</a:t>
            </a:r>
            <a:r>
              <a:rPr lang="en-US" dirty="0"/>
              <a:t>3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0012-AF40-44FC-A18B-1E9424A9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600" dirty="0"/>
              <a:t>Κατεβάζουμε </a:t>
            </a:r>
            <a:r>
              <a:rPr lang="en-US" sz="1600" dirty="0"/>
              <a:t>/ </a:t>
            </a:r>
            <a:r>
              <a:rPr lang="el-GR" sz="1600" dirty="0"/>
              <a:t>εγκαθιστούμε </a:t>
            </a:r>
            <a:r>
              <a:rPr lang="en-US" sz="1600" dirty="0"/>
              <a:t>Git</a:t>
            </a:r>
          </a:p>
          <a:p>
            <a:r>
              <a:rPr lang="el-GR" sz="1600" dirty="0"/>
              <a:t>Κατεβάζουμε </a:t>
            </a:r>
            <a:r>
              <a:rPr lang="en-US" sz="1600" dirty="0"/>
              <a:t>/ </a:t>
            </a:r>
            <a:r>
              <a:rPr lang="el-GR" sz="1600" dirty="0"/>
              <a:t>εγκαθιστούμε κάποιο </a:t>
            </a:r>
            <a:r>
              <a:rPr lang="en-US" sz="1600" dirty="0"/>
              <a:t>Git GUI</a:t>
            </a:r>
          </a:p>
          <a:p>
            <a:pPr lvl="1"/>
            <a:r>
              <a:rPr lang="el-GR" sz="1400" dirty="0"/>
              <a:t>Εκτός αν την παλεύουμε με τη γραμμή εντολών</a:t>
            </a:r>
          </a:p>
          <a:p>
            <a:r>
              <a:rPr lang="fr-FR" sz="1600" dirty="0">
                <a:hlinkClick r:id="rId2"/>
              </a:rPr>
              <a:t>https://gitlab.com/prezerak/ticketmaster</a:t>
            </a:r>
            <a:r>
              <a:rPr lang="fr-FR" sz="1600" dirty="0"/>
              <a:t> </a:t>
            </a:r>
          </a:p>
          <a:p>
            <a:pPr lvl="1"/>
            <a:r>
              <a:rPr lang="el-GR" sz="1400" dirty="0"/>
              <a:t>Κάνουμε </a:t>
            </a:r>
            <a:r>
              <a:rPr lang="en-US" sz="1400" dirty="0"/>
              <a:t>Pull</a:t>
            </a:r>
          </a:p>
          <a:p>
            <a:pPr lvl="1"/>
            <a:r>
              <a:rPr lang="el-GR" sz="1400" dirty="0"/>
              <a:t>Ανοίγουμε το </a:t>
            </a:r>
            <a:r>
              <a:rPr lang="en-US" sz="1400" dirty="0"/>
              <a:t>project </a:t>
            </a:r>
            <a:r>
              <a:rPr lang="el-GR" sz="1400" dirty="0"/>
              <a:t>με </a:t>
            </a:r>
            <a:r>
              <a:rPr lang="en-US" sz="1400" dirty="0"/>
              <a:t>Visual Studio</a:t>
            </a:r>
            <a:endParaRPr lang="el-GR" sz="1400" dirty="0"/>
          </a:p>
          <a:p>
            <a:pPr lvl="1"/>
            <a:r>
              <a:rPr lang="el-GR" sz="1400" dirty="0"/>
              <a:t>Φτιάχνουμε τη βάση (αυτό θα το βρείτε μόνοι σας….)</a:t>
            </a:r>
            <a:endParaRPr lang="en-US" sz="1400" dirty="0"/>
          </a:p>
          <a:p>
            <a:pPr lvl="1"/>
            <a:r>
              <a:rPr lang="el-GR" sz="1400" dirty="0"/>
              <a:t>Κάνουμε </a:t>
            </a:r>
            <a:r>
              <a:rPr lang="en-US" sz="1400" dirty="0"/>
              <a:t>Build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8219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66E6-57CB-4BA1-87EE-B08D1E4E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θα χρειαστούμε (</a:t>
            </a:r>
            <a:r>
              <a:rPr lang="en-US" dirty="0"/>
              <a:t>3</a:t>
            </a:r>
            <a:r>
              <a:rPr lang="el-GR" dirty="0"/>
              <a:t>/</a:t>
            </a:r>
            <a:r>
              <a:rPr lang="en-US" dirty="0"/>
              <a:t>3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16C4-AA09-4463-8AF3-C4FE82B7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χρειαστούμε και ένα </a:t>
            </a:r>
            <a:r>
              <a:rPr lang="en-US" dirty="0"/>
              <a:t>Web Services client </a:t>
            </a:r>
            <a:r>
              <a:rPr lang="el-GR" dirty="0"/>
              <a:t>για να στέλνουμε αιτήματα</a:t>
            </a:r>
          </a:p>
          <a:p>
            <a:r>
              <a:rPr lang="el-GR" dirty="0"/>
              <a:t>Π.χ. </a:t>
            </a:r>
            <a:r>
              <a:rPr lang="fr-FR" dirty="0">
                <a:hlinkClick r:id="rId2"/>
              </a:rPr>
              <a:t>https://www.getpostman.com/</a:t>
            </a:r>
            <a:r>
              <a:rPr lang="fr-FR" dirty="0"/>
              <a:t> </a:t>
            </a:r>
          </a:p>
          <a:p>
            <a:pPr lvl="1"/>
            <a:r>
              <a:rPr lang="el-GR" dirty="0"/>
              <a:t>Αλλά υπάρχουν και άλλα</a:t>
            </a:r>
          </a:p>
        </p:txBody>
      </p:sp>
    </p:spTree>
    <p:extLst>
      <p:ext uri="{BB962C8B-B14F-4D97-AF65-F5344CB8AC3E}">
        <p14:creationId xmlns:p14="http://schemas.microsoft.com/office/powerpoint/2010/main" val="2348456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A827B0-59ED-4598-8BB8-D8143E5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B9448-1F3A-4983-AE8C-679E6E121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8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ECAAF-2A20-4C55-BA2B-7ABBA78C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Τεχνολογίες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B439D-F332-4B7C-8117-5FE08A5A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HTML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CSS</a:t>
            </a:r>
          </a:p>
          <a:p>
            <a:pPr>
              <a:lnSpc>
                <a:spcPct val="150000"/>
              </a:lnSpc>
            </a:pPr>
            <a:r>
              <a:rPr lang="en-GB" sz="2400" dirty="0" err="1"/>
              <a:t>Javascript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000" dirty="0" err="1"/>
              <a:t>JQuery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0341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ECAAF-2A20-4C55-BA2B-7ABBA78C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Τεχνολογίες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E93B5-2ABA-4821-80FD-BEFAD09872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Server-side rendering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ASP.Net</a:t>
            </a:r>
            <a:r>
              <a:rPr lang="en-GB" dirty="0"/>
              <a:t> MVC / Razor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PHP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JSP / JSF / Wicket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A4A7D5-554E-49D3-9135-837AE40AA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Client-side rendering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Angular / React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Vue.js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Progressive apps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CSS (linked ?)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Javascript</a:t>
            </a:r>
            <a:r>
              <a:rPr lang="en-GB" dirty="0"/>
              <a:t> (linked)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76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A2080F-424F-445E-ADFF-E9E963C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Παράρτημα </a:t>
            </a:r>
            <a:r>
              <a:rPr lang="en-GB" dirty="0"/>
              <a:t>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9530-3189-4EE5-BEFE-ADF879F3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Oriented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>
            <a:extLst>
              <a:ext uri="{FF2B5EF4-FFF2-40B4-BE49-F238E27FC236}">
                <a16:creationId xmlns:a16="http://schemas.microsoft.com/office/drawing/2014/main" id="{DC4DAC15-D56B-4496-988A-BC0569C02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/>
              <a:t>Service - Oriented </a:t>
            </a:r>
            <a:r>
              <a:rPr lang="el-GR" altLang="el-GR"/>
              <a:t>αρχιτεκτονική</a:t>
            </a:r>
            <a:r>
              <a:rPr lang="en-US" altLang="el-GR"/>
              <a:t> (SOA)</a:t>
            </a:r>
            <a:endParaRPr lang="el-GR" altLang="el-GR"/>
          </a:p>
        </p:txBody>
      </p:sp>
      <p:sp>
        <p:nvSpPr>
          <p:cNvPr id="65538" name="Rectangle 4">
            <a:extLst>
              <a:ext uri="{FF2B5EF4-FFF2-40B4-BE49-F238E27FC236}">
                <a16:creationId xmlns:a16="http://schemas.microsoft.com/office/drawing/2014/main" id="{174ADEF8-6685-495F-B444-8CE24F5AA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Μια </a:t>
            </a:r>
            <a:r>
              <a:rPr lang="en-US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Service-Oriented </a:t>
            </a: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αρχιτεκτονική είναι ουσιαστικά μια συλλογή από υπηρεσίες (</a:t>
            </a:r>
            <a:r>
              <a:rPr lang="en-US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που επικοινωνούν μεταξύ τους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επικοινωνία μπορεί να περιλαμβάνει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απλό "πέρασμα" δεδομένων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Συντονισμό μιας δραστηριότητας από μια ή περισσότερες υπηρεσίες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Προκύπτει ανάγκη διασύνδεσης των υπηρεσιών</a:t>
            </a:r>
          </a:p>
        </p:txBody>
      </p:sp>
    </p:spTree>
    <p:extLst>
      <p:ext uri="{BB962C8B-B14F-4D97-AF65-F5344CB8AC3E}">
        <p14:creationId xmlns:p14="http://schemas.microsoft.com/office/powerpoint/2010/main" val="3195518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E1FD4ED6-1003-405F-86F1-E0F931F09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/>
              <a:t>Service - Oriented </a:t>
            </a:r>
            <a:r>
              <a:rPr lang="el-GR" altLang="el-GR"/>
              <a:t>αρχιτεκτονική</a:t>
            </a:r>
            <a:r>
              <a:rPr lang="en-US" altLang="el-GR"/>
              <a:t> (SOA)</a:t>
            </a:r>
            <a:endParaRPr lang="en-GB" altLang="el-GR"/>
          </a:p>
        </p:txBody>
      </p:sp>
      <p:grpSp>
        <p:nvGrpSpPr>
          <p:cNvPr id="281604" name="Group 4">
            <a:extLst>
              <a:ext uri="{FF2B5EF4-FFF2-40B4-BE49-F238E27FC236}">
                <a16:creationId xmlns:a16="http://schemas.microsoft.com/office/drawing/2014/main" id="{824743F1-BB26-4353-BA39-023C1ADC7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5875" y="2349500"/>
            <a:ext cx="3914775" cy="2873375"/>
            <a:chOff x="3330" y="2294"/>
            <a:chExt cx="2466" cy="1810"/>
          </a:xfrm>
        </p:grpSpPr>
        <p:sp>
          <p:nvSpPr>
            <p:cNvPr id="91140" name="AutoShape 5">
              <a:extLst>
                <a:ext uri="{FF2B5EF4-FFF2-40B4-BE49-F238E27FC236}">
                  <a16:creationId xmlns:a16="http://schemas.microsoft.com/office/drawing/2014/main" id="{FDAF1134-A060-44C9-B42C-9BA0C091C0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30" y="2294"/>
              <a:ext cx="246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41" name="Group 6">
              <a:extLst>
                <a:ext uri="{FF2B5EF4-FFF2-40B4-BE49-F238E27FC236}">
                  <a16:creationId xmlns:a16="http://schemas.microsoft.com/office/drawing/2014/main" id="{D95B0C96-7B5F-4923-93FB-057190A11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3674"/>
              <a:ext cx="550" cy="147"/>
              <a:chOff x="4230" y="3674"/>
              <a:chExt cx="550" cy="147"/>
            </a:xfrm>
          </p:grpSpPr>
          <p:sp>
            <p:nvSpPr>
              <p:cNvPr id="91229" name="Freeform 7">
                <a:extLst>
                  <a:ext uri="{FF2B5EF4-FFF2-40B4-BE49-F238E27FC236}">
                    <a16:creationId xmlns:a16="http://schemas.microsoft.com/office/drawing/2014/main" id="{668000BA-1574-4705-9FB0-0148CA3A1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3674"/>
                <a:ext cx="550" cy="147"/>
              </a:xfrm>
              <a:custGeom>
                <a:avLst/>
                <a:gdLst>
                  <a:gd name="T0" fmla="*/ 0 w 550"/>
                  <a:gd name="T1" fmla="*/ 73 h 147"/>
                  <a:gd name="T2" fmla="*/ 84 w 550"/>
                  <a:gd name="T3" fmla="*/ 147 h 147"/>
                  <a:gd name="T4" fmla="*/ 84 w 550"/>
                  <a:gd name="T5" fmla="*/ 105 h 147"/>
                  <a:gd name="T6" fmla="*/ 466 w 550"/>
                  <a:gd name="T7" fmla="*/ 105 h 147"/>
                  <a:gd name="T8" fmla="*/ 466 w 550"/>
                  <a:gd name="T9" fmla="*/ 147 h 147"/>
                  <a:gd name="T10" fmla="*/ 550 w 550"/>
                  <a:gd name="T11" fmla="*/ 73 h 147"/>
                  <a:gd name="T12" fmla="*/ 466 w 550"/>
                  <a:gd name="T13" fmla="*/ 0 h 147"/>
                  <a:gd name="T14" fmla="*/ 466 w 550"/>
                  <a:gd name="T15" fmla="*/ 41 h 147"/>
                  <a:gd name="T16" fmla="*/ 84 w 550"/>
                  <a:gd name="T17" fmla="*/ 41 h 147"/>
                  <a:gd name="T18" fmla="*/ 84 w 550"/>
                  <a:gd name="T19" fmla="*/ 0 h 147"/>
                  <a:gd name="T20" fmla="*/ 0 w 550"/>
                  <a:gd name="T21" fmla="*/ 73 h 1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50" h="147">
                    <a:moveTo>
                      <a:pt x="0" y="73"/>
                    </a:moveTo>
                    <a:lnTo>
                      <a:pt x="84" y="147"/>
                    </a:lnTo>
                    <a:lnTo>
                      <a:pt x="84" y="105"/>
                    </a:lnTo>
                    <a:lnTo>
                      <a:pt x="466" y="105"/>
                    </a:lnTo>
                    <a:lnTo>
                      <a:pt x="466" y="147"/>
                    </a:lnTo>
                    <a:lnTo>
                      <a:pt x="550" y="73"/>
                    </a:lnTo>
                    <a:lnTo>
                      <a:pt x="466" y="0"/>
                    </a:lnTo>
                    <a:lnTo>
                      <a:pt x="466" y="41"/>
                    </a:lnTo>
                    <a:lnTo>
                      <a:pt x="84" y="41"/>
                    </a:lnTo>
                    <a:lnTo>
                      <a:pt x="84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0" name="Freeform 8">
                <a:extLst>
                  <a:ext uri="{FF2B5EF4-FFF2-40B4-BE49-F238E27FC236}">
                    <a16:creationId xmlns:a16="http://schemas.microsoft.com/office/drawing/2014/main" id="{EC1B96D8-F279-48CB-8D7D-7FED22B5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3674"/>
                <a:ext cx="550" cy="147"/>
              </a:xfrm>
              <a:custGeom>
                <a:avLst/>
                <a:gdLst>
                  <a:gd name="T0" fmla="*/ 0 w 550"/>
                  <a:gd name="T1" fmla="*/ 73 h 147"/>
                  <a:gd name="T2" fmla="*/ 84 w 550"/>
                  <a:gd name="T3" fmla="*/ 147 h 147"/>
                  <a:gd name="T4" fmla="*/ 84 w 550"/>
                  <a:gd name="T5" fmla="*/ 105 h 147"/>
                  <a:gd name="T6" fmla="*/ 466 w 550"/>
                  <a:gd name="T7" fmla="*/ 105 h 147"/>
                  <a:gd name="T8" fmla="*/ 466 w 550"/>
                  <a:gd name="T9" fmla="*/ 147 h 147"/>
                  <a:gd name="T10" fmla="*/ 550 w 550"/>
                  <a:gd name="T11" fmla="*/ 73 h 147"/>
                  <a:gd name="T12" fmla="*/ 466 w 550"/>
                  <a:gd name="T13" fmla="*/ 0 h 147"/>
                  <a:gd name="T14" fmla="*/ 466 w 550"/>
                  <a:gd name="T15" fmla="*/ 41 h 147"/>
                  <a:gd name="T16" fmla="*/ 84 w 550"/>
                  <a:gd name="T17" fmla="*/ 41 h 147"/>
                  <a:gd name="T18" fmla="*/ 84 w 550"/>
                  <a:gd name="T19" fmla="*/ 0 h 147"/>
                  <a:gd name="T20" fmla="*/ 0 w 550"/>
                  <a:gd name="T21" fmla="*/ 73 h 1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50" h="147">
                    <a:moveTo>
                      <a:pt x="0" y="73"/>
                    </a:moveTo>
                    <a:lnTo>
                      <a:pt x="84" y="147"/>
                    </a:lnTo>
                    <a:lnTo>
                      <a:pt x="84" y="105"/>
                    </a:lnTo>
                    <a:lnTo>
                      <a:pt x="466" y="105"/>
                    </a:lnTo>
                    <a:lnTo>
                      <a:pt x="466" y="147"/>
                    </a:lnTo>
                    <a:lnTo>
                      <a:pt x="550" y="73"/>
                    </a:lnTo>
                    <a:lnTo>
                      <a:pt x="466" y="0"/>
                    </a:lnTo>
                    <a:lnTo>
                      <a:pt x="466" y="41"/>
                    </a:lnTo>
                    <a:lnTo>
                      <a:pt x="84" y="41"/>
                    </a:lnTo>
                    <a:lnTo>
                      <a:pt x="84" y="0"/>
                    </a:lnTo>
                    <a:lnTo>
                      <a:pt x="0" y="7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42" name="Group 9">
              <a:extLst>
                <a:ext uri="{FF2B5EF4-FFF2-40B4-BE49-F238E27FC236}">
                  <a16:creationId xmlns:a16="http://schemas.microsoft.com/office/drawing/2014/main" id="{048E70F9-5307-4298-B794-F661033FE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3026"/>
              <a:ext cx="325" cy="456"/>
              <a:chOff x="3778" y="3026"/>
              <a:chExt cx="325" cy="456"/>
            </a:xfrm>
          </p:grpSpPr>
          <p:sp>
            <p:nvSpPr>
              <p:cNvPr id="91227" name="Freeform 10">
                <a:extLst>
                  <a:ext uri="{FF2B5EF4-FFF2-40B4-BE49-F238E27FC236}">
                    <a16:creationId xmlns:a16="http://schemas.microsoft.com/office/drawing/2014/main" id="{C1FE23B7-C9D4-4FDB-B010-7DAC2E79F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3026"/>
                <a:ext cx="325" cy="456"/>
              </a:xfrm>
              <a:custGeom>
                <a:avLst/>
                <a:gdLst>
                  <a:gd name="T0" fmla="*/ 317 w 325"/>
                  <a:gd name="T1" fmla="*/ 0 h 456"/>
                  <a:gd name="T2" fmla="*/ 204 w 325"/>
                  <a:gd name="T3" fmla="*/ 36 h 456"/>
                  <a:gd name="T4" fmla="*/ 234 w 325"/>
                  <a:gd name="T5" fmla="*/ 57 h 456"/>
                  <a:gd name="T6" fmla="*/ 30 w 325"/>
                  <a:gd name="T7" fmla="*/ 358 h 456"/>
                  <a:gd name="T8" fmla="*/ 0 w 325"/>
                  <a:gd name="T9" fmla="*/ 337 h 456"/>
                  <a:gd name="T10" fmla="*/ 8 w 325"/>
                  <a:gd name="T11" fmla="*/ 456 h 456"/>
                  <a:gd name="T12" fmla="*/ 122 w 325"/>
                  <a:gd name="T13" fmla="*/ 420 h 456"/>
                  <a:gd name="T14" fmla="*/ 91 w 325"/>
                  <a:gd name="T15" fmla="*/ 399 h 456"/>
                  <a:gd name="T16" fmla="*/ 295 w 325"/>
                  <a:gd name="T17" fmla="*/ 98 h 456"/>
                  <a:gd name="T18" fmla="*/ 325 w 325"/>
                  <a:gd name="T19" fmla="*/ 119 h 456"/>
                  <a:gd name="T20" fmla="*/ 317 w 325"/>
                  <a:gd name="T21" fmla="*/ 0 h 4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5" h="456">
                    <a:moveTo>
                      <a:pt x="317" y="0"/>
                    </a:moveTo>
                    <a:lnTo>
                      <a:pt x="204" y="36"/>
                    </a:lnTo>
                    <a:lnTo>
                      <a:pt x="234" y="57"/>
                    </a:lnTo>
                    <a:lnTo>
                      <a:pt x="30" y="358"/>
                    </a:lnTo>
                    <a:lnTo>
                      <a:pt x="0" y="337"/>
                    </a:lnTo>
                    <a:lnTo>
                      <a:pt x="8" y="456"/>
                    </a:lnTo>
                    <a:lnTo>
                      <a:pt x="122" y="420"/>
                    </a:lnTo>
                    <a:lnTo>
                      <a:pt x="91" y="399"/>
                    </a:lnTo>
                    <a:lnTo>
                      <a:pt x="295" y="98"/>
                    </a:lnTo>
                    <a:lnTo>
                      <a:pt x="325" y="119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8" name="Freeform 11">
                <a:extLst>
                  <a:ext uri="{FF2B5EF4-FFF2-40B4-BE49-F238E27FC236}">
                    <a16:creationId xmlns:a16="http://schemas.microsoft.com/office/drawing/2014/main" id="{9ACE357C-4FB4-46D9-B3D0-CB09CF75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3026"/>
                <a:ext cx="325" cy="456"/>
              </a:xfrm>
              <a:custGeom>
                <a:avLst/>
                <a:gdLst>
                  <a:gd name="T0" fmla="*/ 317 w 325"/>
                  <a:gd name="T1" fmla="*/ 0 h 456"/>
                  <a:gd name="T2" fmla="*/ 204 w 325"/>
                  <a:gd name="T3" fmla="*/ 36 h 456"/>
                  <a:gd name="T4" fmla="*/ 234 w 325"/>
                  <a:gd name="T5" fmla="*/ 57 h 456"/>
                  <a:gd name="T6" fmla="*/ 30 w 325"/>
                  <a:gd name="T7" fmla="*/ 358 h 456"/>
                  <a:gd name="T8" fmla="*/ 0 w 325"/>
                  <a:gd name="T9" fmla="*/ 337 h 456"/>
                  <a:gd name="T10" fmla="*/ 8 w 325"/>
                  <a:gd name="T11" fmla="*/ 456 h 456"/>
                  <a:gd name="T12" fmla="*/ 122 w 325"/>
                  <a:gd name="T13" fmla="*/ 420 h 456"/>
                  <a:gd name="T14" fmla="*/ 91 w 325"/>
                  <a:gd name="T15" fmla="*/ 399 h 456"/>
                  <a:gd name="T16" fmla="*/ 295 w 325"/>
                  <a:gd name="T17" fmla="*/ 98 h 456"/>
                  <a:gd name="T18" fmla="*/ 325 w 325"/>
                  <a:gd name="T19" fmla="*/ 119 h 456"/>
                  <a:gd name="T20" fmla="*/ 317 w 325"/>
                  <a:gd name="T21" fmla="*/ 0 h 4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5" h="456">
                    <a:moveTo>
                      <a:pt x="317" y="0"/>
                    </a:moveTo>
                    <a:lnTo>
                      <a:pt x="204" y="36"/>
                    </a:lnTo>
                    <a:lnTo>
                      <a:pt x="234" y="57"/>
                    </a:lnTo>
                    <a:lnTo>
                      <a:pt x="30" y="358"/>
                    </a:lnTo>
                    <a:lnTo>
                      <a:pt x="0" y="337"/>
                    </a:lnTo>
                    <a:lnTo>
                      <a:pt x="8" y="456"/>
                    </a:lnTo>
                    <a:lnTo>
                      <a:pt x="122" y="420"/>
                    </a:lnTo>
                    <a:lnTo>
                      <a:pt x="91" y="399"/>
                    </a:lnTo>
                    <a:lnTo>
                      <a:pt x="295" y="98"/>
                    </a:lnTo>
                    <a:lnTo>
                      <a:pt x="325" y="119"/>
                    </a:lnTo>
                    <a:lnTo>
                      <a:pt x="317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43" name="Rectangle 12">
              <a:extLst>
                <a:ext uri="{FF2B5EF4-FFF2-40B4-BE49-F238E27FC236}">
                  <a16:creationId xmlns:a16="http://schemas.microsoft.com/office/drawing/2014/main" id="{C3F06DF9-ADBC-452F-A017-4EC7B2AA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98"/>
              <a:ext cx="19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find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44" name="Group 13">
              <a:extLst>
                <a:ext uri="{FF2B5EF4-FFF2-40B4-BE49-F238E27FC236}">
                  <a16:creationId xmlns:a16="http://schemas.microsoft.com/office/drawing/2014/main" id="{88194FE4-ACEC-468B-9F48-AF3B953A1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2" y="3023"/>
              <a:ext cx="377" cy="447"/>
              <a:chOff x="4852" y="3023"/>
              <a:chExt cx="377" cy="447"/>
            </a:xfrm>
          </p:grpSpPr>
          <p:sp>
            <p:nvSpPr>
              <p:cNvPr id="91225" name="Freeform 14">
                <a:extLst>
                  <a:ext uri="{FF2B5EF4-FFF2-40B4-BE49-F238E27FC236}">
                    <a16:creationId xmlns:a16="http://schemas.microsoft.com/office/drawing/2014/main" id="{166540B2-686B-48E5-97CC-6EE03E515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3023"/>
                <a:ext cx="377" cy="447"/>
              </a:xfrm>
              <a:custGeom>
                <a:avLst/>
                <a:gdLst>
                  <a:gd name="T0" fmla="*/ 31 w 377"/>
                  <a:gd name="T1" fmla="*/ 152 h 447"/>
                  <a:gd name="T2" fmla="*/ 59 w 377"/>
                  <a:gd name="T3" fmla="*/ 129 h 447"/>
                  <a:gd name="T4" fmla="*/ 321 w 377"/>
                  <a:gd name="T5" fmla="*/ 447 h 447"/>
                  <a:gd name="T6" fmla="*/ 377 w 377"/>
                  <a:gd name="T7" fmla="*/ 400 h 447"/>
                  <a:gd name="T8" fmla="*/ 116 w 377"/>
                  <a:gd name="T9" fmla="*/ 82 h 447"/>
                  <a:gd name="T10" fmla="*/ 144 w 377"/>
                  <a:gd name="T11" fmla="*/ 59 h 447"/>
                  <a:gd name="T12" fmla="*/ 0 w 377"/>
                  <a:gd name="T13" fmla="*/ 0 h 447"/>
                  <a:gd name="T14" fmla="*/ 31 w 377"/>
                  <a:gd name="T15" fmla="*/ 152 h 4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7" h="447">
                    <a:moveTo>
                      <a:pt x="31" y="152"/>
                    </a:moveTo>
                    <a:lnTo>
                      <a:pt x="59" y="129"/>
                    </a:lnTo>
                    <a:lnTo>
                      <a:pt x="321" y="447"/>
                    </a:lnTo>
                    <a:lnTo>
                      <a:pt x="377" y="400"/>
                    </a:lnTo>
                    <a:lnTo>
                      <a:pt x="116" y="82"/>
                    </a:lnTo>
                    <a:lnTo>
                      <a:pt x="144" y="59"/>
                    </a:lnTo>
                    <a:lnTo>
                      <a:pt x="0" y="0"/>
                    </a:lnTo>
                    <a:lnTo>
                      <a:pt x="31" y="152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6" name="Freeform 15">
                <a:extLst>
                  <a:ext uri="{FF2B5EF4-FFF2-40B4-BE49-F238E27FC236}">
                    <a16:creationId xmlns:a16="http://schemas.microsoft.com/office/drawing/2014/main" id="{4C51E6DC-F109-446C-B726-78D3C4209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3023"/>
                <a:ext cx="377" cy="447"/>
              </a:xfrm>
              <a:custGeom>
                <a:avLst/>
                <a:gdLst>
                  <a:gd name="T0" fmla="*/ 31 w 377"/>
                  <a:gd name="T1" fmla="*/ 152 h 447"/>
                  <a:gd name="T2" fmla="*/ 59 w 377"/>
                  <a:gd name="T3" fmla="*/ 129 h 447"/>
                  <a:gd name="T4" fmla="*/ 321 w 377"/>
                  <a:gd name="T5" fmla="*/ 447 h 447"/>
                  <a:gd name="T6" fmla="*/ 377 w 377"/>
                  <a:gd name="T7" fmla="*/ 400 h 447"/>
                  <a:gd name="T8" fmla="*/ 116 w 377"/>
                  <a:gd name="T9" fmla="*/ 82 h 447"/>
                  <a:gd name="T10" fmla="*/ 144 w 377"/>
                  <a:gd name="T11" fmla="*/ 59 h 447"/>
                  <a:gd name="T12" fmla="*/ 0 w 377"/>
                  <a:gd name="T13" fmla="*/ 0 h 447"/>
                  <a:gd name="T14" fmla="*/ 31 w 377"/>
                  <a:gd name="T15" fmla="*/ 152 h 4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7" h="447">
                    <a:moveTo>
                      <a:pt x="31" y="152"/>
                    </a:moveTo>
                    <a:lnTo>
                      <a:pt x="59" y="129"/>
                    </a:lnTo>
                    <a:lnTo>
                      <a:pt x="321" y="447"/>
                    </a:lnTo>
                    <a:lnTo>
                      <a:pt x="377" y="400"/>
                    </a:lnTo>
                    <a:lnTo>
                      <a:pt x="116" y="82"/>
                    </a:lnTo>
                    <a:lnTo>
                      <a:pt x="144" y="59"/>
                    </a:lnTo>
                    <a:lnTo>
                      <a:pt x="0" y="0"/>
                    </a:lnTo>
                    <a:lnTo>
                      <a:pt x="31" y="15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45" name="Rectangle 16">
              <a:extLst>
                <a:ext uri="{FF2B5EF4-FFF2-40B4-BE49-F238E27FC236}">
                  <a16:creationId xmlns:a16="http://schemas.microsoft.com/office/drawing/2014/main" id="{2C871771-833B-4271-ADD3-6811F38B2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3097"/>
              <a:ext cx="37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publish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46" name="Group 17">
              <a:extLst>
                <a:ext uri="{FF2B5EF4-FFF2-40B4-BE49-F238E27FC236}">
                  <a16:creationId xmlns:a16="http://schemas.microsoft.com/office/drawing/2014/main" id="{3F36C314-8C34-4890-8FFE-E45AA2574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" y="2297"/>
              <a:ext cx="510" cy="320"/>
              <a:chOff x="4901" y="2297"/>
              <a:chExt cx="510" cy="320"/>
            </a:xfrm>
          </p:grpSpPr>
          <p:sp>
            <p:nvSpPr>
              <p:cNvPr id="91219" name="Freeform 18">
                <a:extLst>
                  <a:ext uri="{FF2B5EF4-FFF2-40B4-BE49-F238E27FC236}">
                    <a16:creationId xmlns:a16="http://schemas.microsoft.com/office/drawing/2014/main" id="{19EA3C71-CF65-4886-B1EA-71881BC8D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20"/>
              </a:xfrm>
              <a:custGeom>
                <a:avLst/>
                <a:gdLst>
                  <a:gd name="T0" fmla="*/ 35 w 510"/>
                  <a:gd name="T1" fmla="*/ 0 h 320"/>
                  <a:gd name="T2" fmla="*/ 0 w 510"/>
                  <a:gd name="T3" fmla="*/ 35 h 320"/>
                  <a:gd name="T4" fmla="*/ 0 w 510"/>
                  <a:gd name="T5" fmla="*/ 320 h 320"/>
                  <a:gd name="T6" fmla="*/ 475 w 510"/>
                  <a:gd name="T7" fmla="*/ 320 h 320"/>
                  <a:gd name="T8" fmla="*/ 510 w 510"/>
                  <a:gd name="T9" fmla="*/ 285 h 320"/>
                  <a:gd name="T10" fmla="*/ 510 w 510"/>
                  <a:gd name="T11" fmla="*/ 0 h 320"/>
                  <a:gd name="T12" fmla="*/ 35 w 510"/>
                  <a:gd name="T13" fmla="*/ 0 h 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20">
                    <a:moveTo>
                      <a:pt x="35" y="0"/>
                    </a:moveTo>
                    <a:lnTo>
                      <a:pt x="0" y="35"/>
                    </a:lnTo>
                    <a:lnTo>
                      <a:pt x="0" y="320"/>
                    </a:lnTo>
                    <a:lnTo>
                      <a:pt x="475" y="320"/>
                    </a:lnTo>
                    <a:lnTo>
                      <a:pt x="510" y="285"/>
                    </a:lnTo>
                    <a:lnTo>
                      <a:pt x="51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0" name="Freeform 19">
                <a:extLst>
                  <a:ext uri="{FF2B5EF4-FFF2-40B4-BE49-F238E27FC236}">
                    <a16:creationId xmlns:a16="http://schemas.microsoft.com/office/drawing/2014/main" id="{E4350B56-3CBA-4810-84AB-43A5286F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5"/>
              </a:xfrm>
              <a:custGeom>
                <a:avLst/>
                <a:gdLst>
                  <a:gd name="T0" fmla="*/ 0 w 510"/>
                  <a:gd name="T1" fmla="*/ 35 h 35"/>
                  <a:gd name="T2" fmla="*/ 475 w 510"/>
                  <a:gd name="T3" fmla="*/ 35 h 35"/>
                  <a:gd name="T4" fmla="*/ 510 w 510"/>
                  <a:gd name="T5" fmla="*/ 0 h 35"/>
                  <a:gd name="T6" fmla="*/ 35 w 510"/>
                  <a:gd name="T7" fmla="*/ 0 h 35"/>
                  <a:gd name="T8" fmla="*/ 0 w 510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35">
                    <a:moveTo>
                      <a:pt x="0" y="35"/>
                    </a:moveTo>
                    <a:lnTo>
                      <a:pt x="475" y="35"/>
                    </a:lnTo>
                    <a:lnTo>
                      <a:pt x="510" y="0"/>
                    </a:lnTo>
                    <a:lnTo>
                      <a:pt x="35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AD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1" name="Freeform 20">
                <a:extLst>
                  <a:ext uri="{FF2B5EF4-FFF2-40B4-BE49-F238E27FC236}">
                    <a16:creationId xmlns:a16="http://schemas.microsoft.com/office/drawing/2014/main" id="{B0CB9C7B-31D0-48AC-BAF5-5AB678885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6" y="2297"/>
                <a:ext cx="35" cy="320"/>
              </a:xfrm>
              <a:custGeom>
                <a:avLst/>
                <a:gdLst>
                  <a:gd name="T0" fmla="*/ 0 w 35"/>
                  <a:gd name="T1" fmla="*/ 35 h 320"/>
                  <a:gd name="T2" fmla="*/ 35 w 35"/>
                  <a:gd name="T3" fmla="*/ 0 h 320"/>
                  <a:gd name="T4" fmla="*/ 35 w 35"/>
                  <a:gd name="T5" fmla="*/ 285 h 320"/>
                  <a:gd name="T6" fmla="*/ 0 w 35"/>
                  <a:gd name="T7" fmla="*/ 320 h 320"/>
                  <a:gd name="T8" fmla="*/ 0 w 35"/>
                  <a:gd name="T9" fmla="*/ 35 h 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20">
                    <a:moveTo>
                      <a:pt x="0" y="35"/>
                    </a:moveTo>
                    <a:lnTo>
                      <a:pt x="35" y="0"/>
                    </a:lnTo>
                    <a:lnTo>
                      <a:pt x="35" y="285"/>
                    </a:lnTo>
                    <a:lnTo>
                      <a:pt x="0" y="32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BA4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2" name="Freeform 21">
                <a:extLst>
                  <a:ext uri="{FF2B5EF4-FFF2-40B4-BE49-F238E27FC236}">
                    <a16:creationId xmlns:a16="http://schemas.microsoft.com/office/drawing/2014/main" id="{0706AAC4-C3F1-4150-935E-24868FEFD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20"/>
              </a:xfrm>
              <a:custGeom>
                <a:avLst/>
                <a:gdLst>
                  <a:gd name="T0" fmla="*/ 35 w 510"/>
                  <a:gd name="T1" fmla="*/ 0 h 320"/>
                  <a:gd name="T2" fmla="*/ 0 w 510"/>
                  <a:gd name="T3" fmla="*/ 35 h 320"/>
                  <a:gd name="T4" fmla="*/ 0 w 510"/>
                  <a:gd name="T5" fmla="*/ 320 h 320"/>
                  <a:gd name="T6" fmla="*/ 475 w 510"/>
                  <a:gd name="T7" fmla="*/ 320 h 320"/>
                  <a:gd name="T8" fmla="*/ 510 w 510"/>
                  <a:gd name="T9" fmla="*/ 285 h 320"/>
                  <a:gd name="T10" fmla="*/ 510 w 510"/>
                  <a:gd name="T11" fmla="*/ 0 h 320"/>
                  <a:gd name="T12" fmla="*/ 35 w 510"/>
                  <a:gd name="T13" fmla="*/ 0 h 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20">
                    <a:moveTo>
                      <a:pt x="35" y="0"/>
                    </a:moveTo>
                    <a:lnTo>
                      <a:pt x="0" y="35"/>
                    </a:lnTo>
                    <a:lnTo>
                      <a:pt x="0" y="320"/>
                    </a:lnTo>
                    <a:lnTo>
                      <a:pt x="475" y="320"/>
                    </a:lnTo>
                    <a:lnTo>
                      <a:pt x="510" y="285"/>
                    </a:lnTo>
                    <a:lnTo>
                      <a:pt x="510" y="0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3" name="Freeform 22">
                <a:extLst>
                  <a:ext uri="{FF2B5EF4-FFF2-40B4-BE49-F238E27FC236}">
                    <a16:creationId xmlns:a16="http://schemas.microsoft.com/office/drawing/2014/main" id="{3DDCBE18-6356-45AD-B80C-05D065C00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5"/>
              </a:xfrm>
              <a:custGeom>
                <a:avLst/>
                <a:gdLst>
                  <a:gd name="T0" fmla="*/ 0 w 510"/>
                  <a:gd name="T1" fmla="*/ 35 h 35"/>
                  <a:gd name="T2" fmla="*/ 475 w 510"/>
                  <a:gd name="T3" fmla="*/ 35 h 35"/>
                  <a:gd name="T4" fmla="*/ 510 w 510"/>
                  <a:gd name="T5" fmla="*/ 0 h 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10" h="35">
                    <a:moveTo>
                      <a:pt x="0" y="35"/>
                    </a:moveTo>
                    <a:lnTo>
                      <a:pt x="475" y="35"/>
                    </a:lnTo>
                    <a:lnTo>
                      <a:pt x="51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4" name="Line 23">
                <a:extLst>
                  <a:ext uri="{FF2B5EF4-FFF2-40B4-BE49-F238E27FC236}">
                    <a16:creationId xmlns:a16="http://schemas.microsoft.com/office/drawing/2014/main" id="{92777C88-3988-4E4E-B756-4698ABC1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2332"/>
                <a:ext cx="1" cy="285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47" name="Rectangle 24">
              <a:extLst>
                <a:ext uri="{FF2B5EF4-FFF2-40B4-BE49-F238E27FC236}">
                  <a16:creationId xmlns:a16="http://schemas.microsoft.com/office/drawing/2014/main" id="{E4C38B16-EC52-4F2C-B90C-93DC7EFF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2354"/>
              <a:ext cx="37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FFFFFF"/>
                  </a:solidFill>
                  <a:latin typeface="Arial" panose="020B0604020202020204" pitchFamily="34" charset="0"/>
                </a:rPr>
                <a:t>Service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48" name="Rectangle 25">
              <a:extLst>
                <a:ext uri="{FF2B5EF4-FFF2-40B4-BE49-F238E27FC236}">
                  <a16:creationId xmlns:a16="http://schemas.microsoft.com/office/drawing/2014/main" id="{CC0FEEBF-C41A-467E-B52B-875C9573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" y="2477"/>
              <a:ext cx="4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FFFFFF"/>
                  </a:solidFill>
                  <a:latin typeface="Arial" panose="020B0604020202020204" pitchFamily="34" charset="0"/>
                </a:rPr>
                <a:t>Registry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49" name="Rectangle 26">
              <a:extLst>
                <a:ext uri="{FF2B5EF4-FFF2-40B4-BE49-F238E27FC236}">
                  <a16:creationId xmlns:a16="http://schemas.microsoft.com/office/drawing/2014/main" id="{A2CEAC5A-5109-4578-82B6-A5357C82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630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0" name="Rectangle 27">
              <a:extLst>
                <a:ext uri="{FF2B5EF4-FFF2-40B4-BE49-F238E27FC236}">
                  <a16:creationId xmlns:a16="http://schemas.microsoft.com/office/drawing/2014/main" id="{F7435C3D-8FE7-4B05-8520-4B62D822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753"/>
              <a:ext cx="5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Requestor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51" name="Group 28">
              <a:extLst>
                <a:ext uri="{FF2B5EF4-FFF2-40B4-BE49-F238E27FC236}">
                  <a16:creationId xmlns:a16="http://schemas.microsoft.com/office/drawing/2014/main" id="{51A5CE07-76BF-40EF-A84D-6C2813AE7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2" y="3529"/>
              <a:ext cx="841" cy="413"/>
              <a:chOff x="3332" y="3529"/>
              <a:chExt cx="841" cy="413"/>
            </a:xfrm>
          </p:grpSpPr>
          <p:sp>
            <p:nvSpPr>
              <p:cNvPr id="91216" name="Oval 29">
                <a:extLst>
                  <a:ext uri="{FF2B5EF4-FFF2-40B4-BE49-F238E27FC236}">
                    <a16:creationId xmlns:a16="http://schemas.microsoft.com/office/drawing/2014/main" id="{27C10383-746F-4258-83E2-FAB91C8E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548"/>
                <a:ext cx="815" cy="394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7" name="Oval 30">
                <a:extLst>
                  <a:ext uri="{FF2B5EF4-FFF2-40B4-BE49-F238E27FC236}">
                    <a16:creationId xmlns:a16="http://schemas.microsoft.com/office/drawing/2014/main" id="{97DEEEAC-C190-4AB3-A52C-B3589F7C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529"/>
                <a:ext cx="816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8" name="Oval 31">
                <a:extLst>
                  <a:ext uri="{FF2B5EF4-FFF2-40B4-BE49-F238E27FC236}">
                    <a16:creationId xmlns:a16="http://schemas.microsoft.com/office/drawing/2014/main" id="{040ABEF7-DB09-497F-95A8-8CCD1AA1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529"/>
                <a:ext cx="816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52" name="Rectangle 32">
              <a:extLst>
                <a:ext uri="{FF2B5EF4-FFF2-40B4-BE49-F238E27FC236}">
                  <a16:creationId xmlns:a16="http://schemas.microsoft.com/office/drawing/2014/main" id="{B985F53E-EBA3-435C-987B-FA752246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3611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3" name="Rectangle 33">
              <a:extLst>
                <a:ext uri="{FF2B5EF4-FFF2-40B4-BE49-F238E27FC236}">
                  <a16:creationId xmlns:a16="http://schemas.microsoft.com/office/drawing/2014/main" id="{7A3A1359-81F3-44A0-9DD7-3E4909BA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734"/>
              <a:ext cx="5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Requestor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4" name="Rectangle 34">
              <a:extLst>
                <a:ext uri="{FF2B5EF4-FFF2-40B4-BE49-F238E27FC236}">
                  <a16:creationId xmlns:a16="http://schemas.microsoft.com/office/drawing/2014/main" id="{ACF9DD24-EC4F-47FE-A683-9519A3C2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723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5" name="Rectangle 35">
              <a:extLst>
                <a:ext uri="{FF2B5EF4-FFF2-40B4-BE49-F238E27FC236}">
                  <a16:creationId xmlns:a16="http://schemas.microsoft.com/office/drawing/2014/main" id="{9D38FF19-CE5F-4FEE-A661-3ED2FD52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2846"/>
              <a:ext cx="3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Broker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56" name="Group 36">
              <a:extLst>
                <a:ext uri="{FF2B5EF4-FFF2-40B4-BE49-F238E27FC236}">
                  <a16:creationId xmlns:a16="http://schemas.microsoft.com/office/drawing/2014/main" id="{298792D4-9091-43C9-AFAD-E7FAEC896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2623"/>
              <a:ext cx="841" cy="412"/>
              <a:chOff x="4085" y="2623"/>
              <a:chExt cx="841" cy="412"/>
            </a:xfrm>
          </p:grpSpPr>
          <p:sp>
            <p:nvSpPr>
              <p:cNvPr id="91213" name="Oval 37">
                <a:extLst>
                  <a:ext uri="{FF2B5EF4-FFF2-40B4-BE49-F238E27FC236}">
                    <a16:creationId xmlns:a16="http://schemas.microsoft.com/office/drawing/2014/main" id="{415B5161-507B-4DB2-81C6-A02AE3603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642"/>
                <a:ext cx="816" cy="393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4" name="Oval 38">
                <a:extLst>
                  <a:ext uri="{FF2B5EF4-FFF2-40B4-BE49-F238E27FC236}">
                    <a16:creationId xmlns:a16="http://schemas.microsoft.com/office/drawing/2014/main" id="{F7FF7D8E-FE7D-4A56-9089-A18C99218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623"/>
                <a:ext cx="815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5" name="Oval 39">
                <a:extLst>
                  <a:ext uri="{FF2B5EF4-FFF2-40B4-BE49-F238E27FC236}">
                    <a16:creationId xmlns:a16="http://schemas.microsoft.com/office/drawing/2014/main" id="{7E19778C-CCD4-43B4-B162-8E9A6C471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623"/>
                <a:ext cx="815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57" name="Rectangle 40">
              <a:extLst>
                <a:ext uri="{FF2B5EF4-FFF2-40B4-BE49-F238E27FC236}">
                  <a16:creationId xmlns:a16="http://schemas.microsoft.com/office/drawing/2014/main" id="{744158D5-F69B-4931-B4D4-B6BC232F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704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8" name="Rectangle 41">
              <a:extLst>
                <a:ext uri="{FF2B5EF4-FFF2-40B4-BE49-F238E27FC236}">
                  <a16:creationId xmlns:a16="http://schemas.microsoft.com/office/drawing/2014/main" id="{8E4FB98F-7D6E-4368-BDDC-816F5353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827"/>
              <a:ext cx="3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Broker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59" name="Rectangle 42">
              <a:extLst>
                <a:ext uri="{FF2B5EF4-FFF2-40B4-BE49-F238E27FC236}">
                  <a16:creationId xmlns:a16="http://schemas.microsoft.com/office/drawing/2014/main" id="{02CD1748-6364-4362-8284-CF007C0F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671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60" name="Rectangle 43">
              <a:extLst>
                <a:ext uri="{FF2B5EF4-FFF2-40B4-BE49-F238E27FC236}">
                  <a16:creationId xmlns:a16="http://schemas.microsoft.com/office/drawing/2014/main" id="{7FC3C043-587D-4330-BE96-C2EDA5EE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" y="3795"/>
              <a:ext cx="4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Provider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61" name="Group 44">
              <a:extLst>
                <a:ext uri="{FF2B5EF4-FFF2-40B4-BE49-F238E27FC236}">
                  <a16:creationId xmlns:a16="http://schemas.microsoft.com/office/drawing/2014/main" id="{6D848008-120D-46F0-9859-BE7889E21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2" y="3571"/>
              <a:ext cx="841" cy="412"/>
              <a:chOff x="4812" y="3571"/>
              <a:chExt cx="841" cy="412"/>
            </a:xfrm>
          </p:grpSpPr>
          <p:sp>
            <p:nvSpPr>
              <p:cNvPr id="91210" name="Oval 45">
                <a:extLst>
                  <a:ext uri="{FF2B5EF4-FFF2-40B4-BE49-F238E27FC236}">
                    <a16:creationId xmlns:a16="http://schemas.microsoft.com/office/drawing/2014/main" id="{BC0654B0-EA24-46C5-B2F3-376F1F41C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3590"/>
                <a:ext cx="815" cy="393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1" name="Oval 46">
                <a:extLst>
                  <a:ext uri="{FF2B5EF4-FFF2-40B4-BE49-F238E27FC236}">
                    <a16:creationId xmlns:a16="http://schemas.microsoft.com/office/drawing/2014/main" id="{B68B95D6-4189-4D22-A0FC-B53FCEFF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3571"/>
                <a:ext cx="816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212" name="Oval 47">
                <a:extLst>
                  <a:ext uri="{FF2B5EF4-FFF2-40B4-BE49-F238E27FC236}">
                    <a16:creationId xmlns:a16="http://schemas.microsoft.com/office/drawing/2014/main" id="{3002FE35-BA57-4748-AC3A-601D8C9A0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3571"/>
                <a:ext cx="816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62" name="Rectangle 48">
              <a:extLst>
                <a:ext uri="{FF2B5EF4-FFF2-40B4-BE49-F238E27FC236}">
                  <a16:creationId xmlns:a16="http://schemas.microsoft.com/office/drawing/2014/main" id="{F3503481-B6AF-4CEB-81CA-9E2B1EF5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3652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63" name="Rectangle 49">
              <a:extLst>
                <a:ext uri="{FF2B5EF4-FFF2-40B4-BE49-F238E27FC236}">
                  <a16:creationId xmlns:a16="http://schemas.microsoft.com/office/drawing/2014/main" id="{2A65F85A-DAAC-401C-A776-F9055305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3775"/>
              <a:ext cx="4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Provider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64" name="Rectangle 50">
              <a:extLst>
                <a:ext uri="{FF2B5EF4-FFF2-40B4-BE49-F238E27FC236}">
                  <a16:creationId xmlns:a16="http://schemas.microsoft.com/office/drawing/2014/main" id="{4007B451-160A-4BC2-9B83-B831FAD39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956"/>
              <a:ext cx="2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bind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65" name="Group 51">
              <a:extLst>
                <a:ext uri="{FF2B5EF4-FFF2-40B4-BE49-F238E27FC236}">
                  <a16:creationId xmlns:a16="http://schemas.microsoft.com/office/drawing/2014/main" id="{0B259846-7FC9-42A6-A40F-C17D26755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3674"/>
              <a:ext cx="550" cy="147"/>
              <a:chOff x="4230" y="3674"/>
              <a:chExt cx="550" cy="147"/>
            </a:xfrm>
          </p:grpSpPr>
          <p:sp>
            <p:nvSpPr>
              <p:cNvPr id="91208" name="Freeform 52">
                <a:extLst>
                  <a:ext uri="{FF2B5EF4-FFF2-40B4-BE49-F238E27FC236}">
                    <a16:creationId xmlns:a16="http://schemas.microsoft.com/office/drawing/2014/main" id="{94FA90C7-F626-4DC0-9160-9E5379142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3674"/>
                <a:ext cx="550" cy="147"/>
              </a:xfrm>
              <a:custGeom>
                <a:avLst/>
                <a:gdLst>
                  <a:gd name="T0" fmla="*/ 0 w 550"/>
                  <a:gd name="T1" fmla="*/ 73 h 147"/>
                  <a:gd name="T2" fmla="*/ 84 w 550"/>
                  <a:gd name="T3" fmla="*/ 147 h 147"/>
                  <a:gd name="T4" fmla="*/ 84 w 550"/>
                  <a:gd name="T5" fmla="*/ 105 h 147"/>
                  <a:gd name="T6" fmla="*/ 466 w 550"/>
                  <a:gd name="T7" fmla="*/ 105 h 147"/>
                  <a:gd name="T8" fmla="*/ 466 w 550"/>
                  <a:gd name="T9" fmla="*/ 147 h 147"/>
                  <a:gd name="T10" fmla="*/ 550 w 550"/>
                  <a:gd name="T11" fmla="*/ 73 h 147"/>
                  <a:gd name="T12" fmla="*/ 466 w 550"/>
                  <a:gd name="T13" fmla="*/ 0 h 147"/>
                  <a:gd name="T14" fmla="*/ 466 w 550"/>
                  <a:gd name="T15" fmla="*/ 41 h 147"/>
                  <a:gd name="T16" fmla="*/ 84 w 550"/>
                  <a:gd name="T17" fmla="*/ 41 h 147"/>
                  <a:gd name="T18" fmla="*/ 84 w 550"/>
                  <a:gd name="T19" fmla="*/ 0 h 147"/>
                  <a:gd name="T20" fmla="*/ 0 w 550"/>
                  <a:gd name="T21" fmla="*/ 73 h 1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50" h="147">
                    <a:moveTo>
                      <a:pt x="0" y="73"/>
                    </a:moveTo>
                    <a:lnTo>
                      <a:pt x="84" y="147"/>
                    </a:lnTo>
                    <a:lnTo>
                      <a:pt x="84" y="105"/>
                    </a:lnTo>
                    <a:lnTo>
                      <a:pt x="466" y="105"/>
                    </a:lnTo>
                    <a:lnTo>
                      <a:pt x="466" y="147"/>
                    </a:lnTo>
                    <a:lnTo>
                      <a:pt x="550" y="73"/>
                    </a:lnTo>
                    <a:lnTo>
                      <a:pt x="466" y="0"/>
                    </a:lnTo>
                    <a:lnTo>
                      <a:pt x="466" y="41"/>
                    </a:lnTo>
                    <a:lnTo>
                      <a:pt x="84" y="41"/>
                    </a:lnTo>
                    <a:lnTo>
                      <a:pt x="84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9" name="Freeform 53">
                <a:extLst>
                  <a:ext uri="{FF2B5EF4-FFF2-40B4-BE49-F238E27FC236}">
                    <a16:creationId xmlns:a16="http://schemas.microsoft.com/office/drawing/2014/main" id="{DA6AD470-4DB8-4DE1-8AA4-27117485E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3674"/>
                <a:ext cx="550" cy="147"/>
              </a:xfrm>
              <a:custGeom>
                <a:avLst/>
                <a:gdLst>
                  <a:gd name="T0" fmla="*/ 0 w 550"/>
                  <a:gd name="T1" fmla="*/ 73 h 147"/>
                  <a:gd name="T2" fmla="*/ 84 w 550"/>
                  <a:gd name="T3" fmla="*/ 147 h 147"/>
                  <a:gd name="T4" fmla="*/ 84 w 550"/>
                  <a:gd name="T5" fmla="*/ 105 h 147"/>
                  <a:gd name="T6" fmla="*/ 466 w 550"/>
                  <a:gd name="T7" fmla="*/ 105 h 147"/>
                  <a:gd name="T8" fmla="*/ 466 w 550"/>
                  <a:gd name="T9" fmla="*/ 147 h 147"/>
                  <a:gd name="T10" fmla="*/ 550 w 550"/>
                  <a:gd name="T11" fmla="*/ 73 h 147"/>
                  <a:gd name="T12" fmla="*/ 466 w 550"/>
                  <a:gd name="T13" fmla="*/ 0 h 147"/>
                  <a:gd name="T14" fmla="*/ 466 w 550"/>
                  <a:gd name="T15" fmla="*/ 41 h 147"/>
                  <a:gd name="T16" fmla="*/ 84 w 550"/>
                  <a:gd name="T17" fmla="*/ 41 h 147"/>
                  <a:gd name="T18" fmla="*/ 84 w 550"/>
                  <a:gd name="T19" fmla="*/ 0 h 147"/>
                  <a:gd name="T20" fmla="*/ 0 w 550"/>
                  <a:gd name="T21" fmla="*/ 73 h 1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50" h="147">
                    <a:moveTo>
                      <a:pt x="0" y="73"/>
                    </a:moveTo>
                    <a:lnTo>
                      <a:pt x="84" y="147"/>
                    </a:lnTo>
                    <a:lnTo>
                      <a:pt x="84" y="105"/>
                    </a:lnTo>
                    <a:lnTo>
                      <a:pt x="466" y="105"/>
                    </a:lnTo>
                    <a:lnTo>
                      <a:pt x="466" y="147"/>
                    </a:lnTo>
                    <a:lnTo>
                      <a:pt x="550" y="73"/>
                    </a:lnTo>
                    <a:lnTo>
                      <a:pt x="466" y="0"/>
                    </a:lnTo>
                    <a:lnTo>
                      <a:pt x="466" y="41"/>
                    </a:lnTo>
                    <a:lnTo>
                      <a:pt x="84" y="41"/>
                    </a:lnTo>
                    <a:lnTo>
                      <a:pt x="84" y="0"/>
                    </a:lnTo>
                    <a:lnTo>
                      <a:pt x="0" y="7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66" name="Group 54">
              <a:extLst>
                <a:ext uri="{FF2B5EF4-FFF2-40B4-BE49-F238E27FC236}">
                  <a16:creationId xmlns:a16="http://schemas.microsoft.com/office/drawing/2014/main" id="{4E9C3C6B-EB3F-4B6B-B2E7-B2FAE140B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3026"/>
              <a:ext cx="325" cy="456"/>
              <a:chOff x="3778" y="3026"/>
              <a:chExt cx="325" cy="456"/>
            </a:xfrm>
          </p:grpSpPr>
          <p:sp>
            <p:nvSpPr>
              <p:cNvPr id="91206" name="Freeform 55">
                <a:extLst>
                  <a:ext uri="{FF2B5EF4-FFF2-40B4-BE49-F238E27FC236}">
                    <a16:creationId xmlns:a16="http://schemas.microsoft.com/office/drawing/2014/main" id="{8CD80109-FFF1-4483-BB43-3D257883B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3026"/>
                <a:ext cx="325" cy="456"/>
              </a:xfrm>
              <a:custGeom>
                <a:avLst/>
                <a:gdLst>
                  <a:gd name="T0" fmla="*/ 317 w 325"/>
                  <a:gd name="T1" fmla="*/ 0 h 456"/>
                  <a:gd name="T2" fmla="*/ 204 w 325"/>
                  <a:gd name="T3" fmla="*/ 36 h 456"/>
                  <a:gd name="T4" fmla="*/ 234 w 325"/>
                  <a:gd name="T5" fmla="*/ 57 h 456"/>
                  <a:gd name="T6" fmla="*/ 30 w 325"/>
                  <a:gd name="T7" fmla="*/ 358 h 456"/>
                  <a:gd name="T8" fmla="*/ 0 w 325"/>
                  <a:gd name="T9" fmla="*/ 337 h 456"/>
                  <a:gd name="T10" fmla="*/ 8 w 325"/>
                  <a:gd name="T11" fmla="*/ 456 h 456"/>
                  <a:gd name="T12" fmla="*/ 122 w 325"/>
                  <a:gd name="T13" fmla="*/ 420 h 456"/>
                  <a:gd name="T14" fmla="*/ 91 w 325"/>
                  <a:gd name="T15" fmla="*/ 399 h 456"/>
                  <a:gd name="T16" fmla="*/ 295 w 325"/>
                  <a:gd name="T17" fmla="*/ 98 h 456"/>
                  <a:gd name="T18" fmla="*/ 325 w 325"/>
                  <a:gd name="T19" fmla="*/ 119 h 456"/>
                  <a:gd name="T20" fmla="*/ 317 w 325"/>
                  <a:gd name="T21" fmla="*/ 0 h 4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5" h="456">
                    <a:moveTo>
                      <a:pt x="317" y="0"/>
                    </a:moveTo>
                    <a:lnTo>
                      <a:pt x="204" y="36"/>
                    </a:lnTo>
                    <a:lnTo>
                      <a:pt x="234" y="57"/>
                    </a:lnTo>
                    <a:lnTo>
                      <a:pt x="30" y="358"/>
                    </a:lnTo>
                    <a:lnTo>
                      <a:pt x="0" y="337"/>
                    </a:lnTo>
                    <a:lnTo>
                      <a:pt x="8" y="456"/>
                    </a:lnTo>
                    <a:lnTo>
                      <a:pt x="122" y="420"/>
                    </a:lnTo>
                    <a:lnTo>
                      <a:pt x="91" y="399"/>
                    </a:lnTo>
                    <a:lnTo>
                      <a:pt x="295" y="98"/>
                    </a:lnTo>
                    <a:lnTo>
                      <a:pt x="325" y="119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7" name="Freeform 56">
                <a:extLst>
                  <a:ext uri="{FF2B5EF4-FFF2-40B4-BE49-F238E27FC236}">
                    <a16:creationId xmlns:a16="http://schemas.microsoft.com/office/drawing/2014/main" id="{D797AFCA-CB71-486C-AB41-91C924386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3026"/>
                <a:ext cx="325" cy="456"/>
              </a:xfrm>
              <a:custGeom>
                <a:avLst/>
                <a:gdLst>
                  <a:gd name="T0" fmla="*/ 317 w 325"/>
                  <a:gd name="T1" fmla="*/ 0 h 456"/>
                  <a:gd name="T2" fmla="*/ 204 w 325"/>
                  <a:gd name="T3" fmla="*/ 36 h 456"/>
                  <a:gd name="T4" fmla="*/ 234 w 325"/>
                  <a:gd name="T5" fmla="*/ 57 h 456"/>
                  <a:gd name="T6" fmla="*/ 30 w 325"/>
                  <a:gd name="T7" fmla="*/ 358 h 456"/>
                  <a:gd name="T8" fmla="*/ 0 w 325"/>
                  <a:gd name="T9" fmla="*/ 337 h 456"/>
                  <a:gd name="T10" fmla="*/ 8 w 325"/>
                  <a:gd name="T11" fmla="*/ 456 h 456"/>
                  <a:gd name="T12" fmla="*/ 122 w 325"/>
                  <a:gd name="T13" fmla="*/ 420 h 456"/>
                  <a:gd name="T14" fmla="*/ 91 w 325"/>
                  <a:gd name="T15" fmla="*/ 399 h 456"/>
                  <a:gd name="T16" fmla="*/ 295 w 325"/>
                  <a:gd name="T17" fmla="*/ 98 h 456"/>
                  <a:gd name="T18" fmla="*/ 325 w 325"/>
                  <a:gd name="T19" fmla="*/ 119 h 456"/>
                  <a:gd name="T20" fmla="*/ 317 w 325"/>
                  <a:gd name="T21" fmla="*/ 0 h 4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25" h="456">
                    <a:moveTo>
                      <a:pt x="317" y="0"/>
                    </a:moveTo>
                    <a:lnTo>
                      <a:pt x="204" y="36"/>
                    </a:lnTo>
                    <a:lnTo>
                      <a:pt x="234" y="57"/>
                    </a:lnTo>
                    <a:lnTo>
                      <a:pt x="30" y="358"/>
                    </a:lnTo>
                    <a:lnTo>
                      <a:pt x="0" y="337"/>
                    </a:lnTo>
                    <a:lnTo>
                      <a:pt x="8" y="456"/>
                    </a:lnTo>
                    <a:lnTo>
                      <a:pt x="122" y="420"/>
                    </a:lnTo>
                    <a:lnTo>
                      <a:pt x="91" y="399"/>
                    </a:lnTo>
                    <a:lnTo>
                      <a:pt x="295" y="98"/>
                    </a:lnTo>
                    <a:lnTo>
                      <a:pt x="325" y="119"/>
                    </a:lnTo>
                    <a:lnTo>
                      <a:pt x="317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67" name="Rectangle 57">
              <a:extLst>
                <a:ext uri="{FF2B5EF4-FFF2-40B4-BE49-F238E27FC236}">
                  <a16:creationId xmlns:a16="http://schemas.microsoft.com/office/drawing/2014/main" id="{8CD1E19C-CDC7-4A80-B5E2-B9212CC3D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98"/>
              <a:ext cx="19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find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68" name="Group 58">
              <a:extLst>
                <a:ext uri="{FF2B5EF4-FFF2-40B4-BE49-F238E27FC236}">
                  <a16:creationId xmlns:a16="http://schemas.microsoft.com/office/drawing/2014/main" id="{54429A69-3B59-4A3A-9C17-E84F52C37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2" y="3023"/>
              <a:ext cx="377" cy="447"/>
              <a:chOff x="4852" y="3023"/>
              <a:chExt cx="377" cy="447"/>
            </a:xfrm>
          </p:grpSpPr>
          <p:sp>
            <p:nvSpPr>
              <p:cNvPr id="91204" name="Freeform 59">
                <a:extLst>
                  <a:ext uri="{FF2B5EF4-FFF2-40B4-BE49-F238E27FC236}">
                    <a16:creationId xmlns:a16="http://schemas.microsoft.com/office/drawing/2014/main" id="{3FE21575-F61B-4361-9FF6-6CFBA227B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3023"/>
                <a:ext cx="377" cy="447"/>
              </a:xfrm>
              <a:custGeom>
                <a:avLst/>
                <a:gdLst>
                  <a:gd name="T0" fmla="*/ 31 w 377"/>
                  <a:gd name="T1" fmla="*/ 152 h 447"/>
                  <a:gd name="T2" fmla="*/ 59 w 377"/>
                  <a:gd name="T3" fmla="*/ 129 h 447"/>
                  <a:gd name="T4" fmla="*/ 321 w 377"/>
                  <a:gd name="T5" fmla="*/ 447 h 447"/>
                  <a:gd name="T6" fmla="*/ 377 w 377"/>
                  <a:gd name="T7" fmla="*/ 400 h 447"/>
                  <a:gd name="T8" fmla="*/ 116 w 377"/>
                  <a:gd name="T9" fmla="*/ 82 h 447"/>
                  <a:gd name="T10" fmla="*/ 144 w 377"/>
                  <a:gd name="T11" fmla="*/ 59 h 447"/>
                  <a:gd name="T12" fmla="*/ 0 w 377"/>
                  <a:gd name="T13" fmla="*/ 0 h 447"/>
                  <a:gd name="T14" fmla="*/ 31 w 377"/>
                  <a:gd name="T15" fmla="*/ 152 h 4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7" h="447">
                    <a:moveTo>
                      <a:pt x="31" y="152"/>
                    </a:moveTo>
                    <a:lnTo>
                      <a:pt x="59" y="129"/>
                    </a:lnTo>
                    <a:lnTo>
                      <a:pt x="321" y="447"/>
                    </a:lnTo>
                    <a:lnTo>
                      <a:pt x="377" y="400"/>
                    </a:lnTo>
                    <a:lnTo>
                      <a:pt x="116" y="82"/>
                    </a:lnTo>
                    <a:lnTo>
                      <a:pt x="144" y="59"/>
                    </a:lnTo>
                    <a:lnTo>
                      <a:pt x="0" y="0"/>
                    </a:lnTo>
                    <a:lnTo>
                      <a:pt x="31" y="152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5" name="Freeform 60">
                <a:extLst>
                  <a:ext uri="{FF2B5EF4-FFF2-40B4-BE49-F238E27FC236}">
                    <a16:creationId xmlns:a16="http://schemas.microsoft.com/office/drawing/2014/main" id="{F9A15477-0207-4D1D-8281-EB1C7C6D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3023"/>
                <a:ext cx="377" cy="447"/>
              </a:xfrm>
              <a:custGeom>
                <a:avLst/>
                <a:gdLst>
                  <a:gd name="T0" fmla="*/ 31 w 377"/>
                  <a:gd name="T1" fmla="*/ 152 h 447"/>
                  <a:gd name="T2" fmla="*/ 59 w 377"/>
                  <a:gd name="T3" fmla="*/ 129 h 447"/>
                  <a:gd name="T4" fmla="*/ 321 w 377"/>
                  <a:gd name="T5" fmla="*/ 447 h 447"/>
                  <a:gd name="T6" fmla="*/ 377 w 377"/>
                  <a:gd name="T7" fmla="*/ 400 h 447"/>
                  <a:gd name="T8" fmla="*/ 116 w 377"/>
                  <a:gd name="T9" fmla="*/ 82 h 447"/>
                  <a:gd name="T10" fmla="*/ 144 w 377"/>
                  <a:gd name="T11" fmla="*/ 59 h 447"/>
                  <a:gd name="T12" fmla="*/ 0 w 377"/>
                  <a:gd name="T13" fmla="*/ 0 h 447"/>
                  <a:gd name="T14" fmla="*/ 31 w 377"/>
                  <a:gd name="T15" fmla="*/ 152 h 4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7" h="447">
                    <a:moveTo>
                      <a:pt x="31" y="152"/>
                    </a:moveTo>
                    <a:lnTo>
                      <a:pt x="59" y="129"/>
                    </a:lnTo>
                    <a:lnTo>
                      <a:pt x="321" y="447"/>
                    </a:lnTo>
                    <a:lnTo>
                      <a:pt x="377" y="400"/>
                    </a:lnTo>
                    <a:lnTo>
                      <a:pt x="116" y="82"/>
                    </a:lnTo>
                    <a:lnTo>
                      <a:pt x="144" y="59"/>
                    </a:lnTo>
                    <a:lnTo>
                      <a:pt x="0" y="0"/>
                    </a:lnTo>
                    <a:lnTo>
                      <a:pt x="31" y="15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69" name="Rectangle 61">
              <a:extLst>
                <a:ext uri="{FF2B5EF4-FFF2-40B4-BE49-F238E27FC236}">
                  <a16:creationId xmlns:a16="http://schemas.microsoft.com/office/drawing/2014/main" id="{D1808C9E-89B0-4DF1-BD75-70AE2AF9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3097"/>
              <a:ext cx="37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publish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70" name="Group 62">
              <a:extLst>
                <a:ext uri="{FF2B5EF4-FFF2-40B4-BE49-F238E27FC236}">
                  <a16:creationId xmlns:a16="http://schemas.microsoft.com/office/drawing/2014/main" id="{A4600F44-075F-4337-8D57-06834A40B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" y="2297"/>
              <a:ext cx="510" cy="320"/>
              <a:chOff x="4901" y="2297"/>
              <a:chExt cx="510" cy="320"/>
            </a:xfrm>
          </p:grpSpPr>
          <p:sp>
            <p:nvSpPr>
              <p:cNvPr id="91198" name="Freeform 63">
                <a:extLst>
                  <a:ext uri="{FF2B5EF4-FFF2-40B4-BE49-F238E27FC236}">
                    <a16:creationId xmlns:a16="http://schemas.microsoft.com/office/drawing/2014/main" id="{6493BBB9-50C2-42F2-A582-08D9E71D5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20"/>
              </a:xfrm>
              <a:custGeom>
                <a:avLst/>
                <a:gdLst>
                  <a:gd name="T0" fmla="*/ 35 w 510"/>
                  <a:gd name="T1" fmla="*/ 0 h 320"/>
                  <a:gd name="T2" fmla="*/ 0 w 510"/>
                  <a:gd name="T3" fmla="*/ 35 h 320"/>
                  <a:gd name="T4" fmla="*/ 0 w 510"/>
                  <a:gd name="T5" fmla="*/ 320 h 320"/>
                  <a:gd name="T6" fmla="*/ 475 w 510"/>
                  <a:gd name="T7" fmla="*/ 320 h 320"/>
                  <a:gd name="T8" fmla="*/ 510 w 510"/>
                  <a:gd name="T9" fmla="*/ 285 h 320"/>
                  <a:gd name="T10" fmla="*/ 510 w 510"/>
                  <a:gd name="T11" fmla="*/ 0 h 320"/>
                  <a:gd name="T12" fmla="*/ 35 w 510"/>
                  <a:gd name="T13" fmla="*/ 0 h 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20">
                    <a:moveTo>
                      <a:pt x="35" y="0"/>
                    </a:moveTo>
                    <a:lnTo>
                      <a:pt x="0" y="35"/>
                    </a:lnTo>
                    <a:lnTo>
                      <a:pt x="0" y="320"/>
                    </a:lnTo>
                    <a:lnTo>
                      <a:pt x="475" y="320"/>
                    </a:lnTo>
                    <a:lnTo>
                      <a:pt x="510" y="285"/>
                    </a:lnTo>
                    <a:lnTo>
                      <a:pt x="51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9" name="Freeform 64">
                <a:extLst>
                  <a:ext uri="{FF2B5EF4-FFF2-40B4-BE49-F238E27FC236}">
                    <a16:creationId xmlns:a16="http://schemas.microsoft.com/office/drawing/2014/main" id="{41F91CFE-98C8-482A-B850-4959E1439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5"/>
              </a:xfrm>
              <a:custGeom>
                <a:avLst/>
                <a:gdLst>
                  <a:gd name="T0" fmla="*/ 0 w 510"/>
                  <a:gd name="T1" fmla="*/ 35 h 35"/>
                  <a:gd name="T2" fmla="*/ 475 w 510"/>
                  <a:gd name="T3" fmla="*/ 35 h 35"/>
                  <a:gd name="T4" fmla="*/ 510 w 510"/>
                  <a:gd name="T5" fmla="*/ 0 h 35"/>
                  <a:gd name="T6" fmla="*/ 35 w 510"/>
                  <a:gd name="T7" fmla="*/ 0 h 35"/>
                  <a:gd name="T8" fmla="*/ 0 w 510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35">
                    <a:moveTo>
                      <a:pt x="0" y="35"/>
                    </a:moveTo>
                    <a:lnTo>
                      <a:pt x="475" y="35"/>
                    </a:lnTo>
                    <a:lnTo>
                      <a:pt x="510" y="0"/>
                    </a:lnTo>
                    <a:lnTo>
                      <a:pt x="35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AD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0" name="Freeform 65">
                <a:extLst>
                  <a:ext uri="{FF2B5EF4-FFF2-40B4-BE49-F238E27FC236}">
                    <a16:creationId xmlns:a16="http://schemas.microsoft.com/office/drawing/2014/main" id="{C1A89168-61BC-4A0E-AF62-225020A16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6" y="2297"/>
                <a:ext cx="35" cy="320"/>
              </a:xfrm>
              <a:custGeom>
                <a:avLst/>
                <a:gdLst>
                  <a:gd name="T0" fmla="*/ 0 w 35"/>
                  <a:gd name="T1" fmla="*/ 35 h 320"/>
                  <a:gd name="T2" fmla="*/ 35 w 35"/>
                  <a:gd name="T3" fmla="*/ 0 h 320"/>
                  <a:gd name="T4" fmla="*/ 35 w 35"/>
                  <a:gd name="T5" fmla="*/ 285 h 320"/>
                  <a:gd name="T6" fmla="*/ 0 w 35"/>
                  <a:gd name="T7" fmla="*/ 320 h 320"/>
                  <a:gd name="T8" fmla="*/ 0 w 35"/>
                  <a:gd name="T9" fmla="*/ 35 h 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20">
                    <a:moveTo>
                      <a:pt x="0" y="35"/>
                    </a:moveTo>
                    <a:lnTo>
                      <a:pt x="35" y="0"/>
                    </a:lnTo>
                    <a:lnTo>
                      <a:pt x="35" y="285"/>
                    </a:lnTo>
                    <a:lnTo>
                      <a:pt x="0" y="32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BA4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1" name="Freeform 66">
                <a:extLst>
                  <a:ext uri="{FF2B5EF4-FFF2-40B4-BE49-F238E27FC236}">
                    <a16:creationId xmlns:a16="http://schemas.microsoft.com/office/drawing/2014/main" id="{634DE550-B700-4653-94B7-F645AE862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20"/>
              </a:xfrm>
              <a:custGeom>
                <a:avLst/>
                <a:gdLst>
                  <a:gd name="T0" fmla="*/ 35 w 510"/>
                  <a:gd name="T1" fmla="*/ 0 h 320"/>
                  <a:gd name="T2" fmla="*/ 0 w 510"/>
                  <a:gd name="T3" fmla="*/ 35 h 320"/>
                  <a:gd name="T4" fmla="*/ 0 w 510"/>
                  <a:gd name="T5" fmla="*/ 320 h 320"/>
                  <a:gd name="T6" fmla="*/ 475 w 510"/>
                  <a:gd name="T7" fmla="*/ 320 h 320"/>
                  <a:gd name="T8" fmla="*/ 510 w 510"/>
                  <a:gd name="T9" fmla="*/ 285 h 320"/>
                  <a:gd name="T10" fmla="*/ 510 w 510"/>
                  <a:gd name="T11" fmla="*/ 0 h 320"/>
                  <a:gd name="T12" fmla="*/ 35 w 510"/>
                  <a:gd name="T13" fmla="*/ 0 h 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20">
                    <a:moveTo>
                      <a:pt x="35" y="0"/>
                    </a:moveTo>
                    <a:lnTo>
                      <a:pt x="0" y="35"/>
                    </a:lnTo>
                    <a:lnTo>
                      <a:pt x="0" y="320"/>
                    </a:lnTo>
                    <a:lnTo>
                      <a:pt x="475" y="320"/>
                    </a:lnTo>
                    <a:lnTo>
                      <a:pt x="510" y="285"/>
                    </a:lnTo>
                    <a:lnTo>
                      <a:pt x="510" y="0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2" name="Freeform 67">
                <a:extLst>
                  <a:ext uri="{FF2B5EF4-FFF2-40B4-BE49-F238E27FC236}">
                    <a16:creationId xmlns:a16="http://schemas.microsoft.com/office/drawing/2014/main" id="{01E2D7FD-2BDB-4AF5-95D5-62AD3FAA8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297"/>
                <a:ext cx="510" cy="35"/>
              </a:xfrm>
              <a:custGeom>
                <a:avLst/>
                <a:gdLst>
                  <a:gd name="T0" fmla="*/ 0 w 510"/>
                  <a:gd name="T1" fmla="*/ 35 h 35"/>
                  <a:gd name="T2" fmla="*/ 475 w 510"/>
                  <a:gd name="T3" fmla="*/ 35 h 35"/>
                  <a:gd name="T4" fmla="*/ 510 w 510"/>
                  <a:gd name="T5" fmla="*/ 0 h 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10" h="35">
                    <a:moveTo>
                      <a:pt x="0" y="35"/>
                    </a:moveTo>
                    <a:lnTo>
                      <a:pt x="475" y="35"/>
                    </a:lnTo>
                    <a:lnTo>
                      <a:pt x="51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3" name="Line 68">
                <a:extLst>
                  <a:ext uri="{FF2B5EF4-FFF2-40B4-BE49-F238E27FC236}">
                    <a16:creationId xmlns:a16="http://schemas.microsoft.com/office/drawing/2014/main" id="{CB84FC87-9FFE-4767-9AE1-5B3AF0111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2332"/>
                <a:ext cx="1" cy="285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171" name="Rectangle 69">
              <a:extLst>
                <a:ext uri="{FF2B5EF4-FFF2-40B4-BE49-F238E27FC236}">
                  <a16:creationId xmlns:a16="http://schemas.microsoft.com/office/drawing/2014/main" id="{008C8DED-35D2-4E93-B67C-92D926E8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2354"/>
              <a:ext cx="37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33CC"/>
                  </a:solidFill>
                  <a:latin typeface="Arial" panose="020B0604020202020204" pitchFamily="34" charset="0"/>
                </a:rPr>
                <a:t>Service</a:t>
              </a:r>
              <a:endParaRPr lang="en-US" altLang="el-GR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2" name="Rectangle 70">
              <a:extLst>
                <a:ext uri="{FF2B5EF4-FFF2-40B4-BE49-F238E27FC236}">
                  <a16:creationId xmlns:a16="http://schemas.microsoft.com/office/drawing/2014/main" id="{4C6DF636-071C-495B-A6A9-7FCFF417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" y="2477"/>
              <a:ext cx="4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33CC"/>
                  </a:solidFill>
                  <a:latin typeface="Arial" panose="020B0604020202020204" pitchFamily="34" charset="0"/>
                </a:rPr>
                <a:t>Registry</a:t>
              </a:r>
              <a:endParaRPr lang="en-US" altLang="el-GR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3" name="Rectangle 71">
              <a:extLst>
                <a:ext uri="{FF2B5EF4-FFF2-40B4-BE49-F238E27FC236}">
                  <a16:creationId xmlns:a16="http://schemas.microsoft.com/office/drawing/2014/main" id="{9E0D04F5-581B-4D9D-BA9D-551C51D58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630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4" name="Rectangle 72">
              <a:extLst>
                <a:ext uri="{FF2B5EF4-FFF2-40B4-BE49-F238E27FC236}">
                  <a16:creationId xmlns:a16="http://schemas.microsoft.com/office/drawing/2014/main" id="{9197ACB6-0922-4519-9D66-7425945D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753"/>
              <a:ext cx="5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Requestor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75" name="Group 73">
              <a:extLst>
                <a:ext uri="{FF2B5EF4-FFF2-40B4-BE49-F238E27FC236}">
                  <a16:creationId xmlns:a16="http://schemas.microsoft.com/office/drawing/2014/main" id="{F29F110F-51DC-4856-B961-B6522A509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2" y="3529"/>
              <a:ext cx="841" cy="413"/>
              <a:chOff x="3332" y="3529"/>
              <a:chExt cx="841" cy="413"/>
            </a:xfrm>
          </p:grpSpPr>
          <p:sp>
            <p:nvSpPr>
              <p:cNvPr id="91195" name="Oval 74">
                <a:extLst>
                  <a:ext uri="{FF2B5EF4-FFF2-40B4-BE49-F238E27FC236}">
                    <a16:creationId xmlns:a16="http://schemas.microsoft.com/office/drawing/2014/main" id="{2E030809-ABB9-4806-B0A7-0732A395A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548"/>
                <a:ext cx="815" cy="394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6" name="Oval 75">
                <a:extLst>
                  <a:ext uri="{FF2B5EF4-FFF2-40B4-BE49-F238E27FC236}">
                    <a16:creationId xmlns:a16="http://schemas.microsoft.com/office/drawing/2014/main" id="{320A5F92-8DA4-486E-B0BE-453CBF13E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529"/>
                <a:ext cx="816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7" name="Oval 76">
                <a:extLst>
                  <a:ext uri="{FF2B5EF4-FFF2-40B4-BE49-F238E27FC236}">
                    <a16:creationId xmlns:a16="http://schemas.microsoft.com/office/drawing/2014/main" id="{696AD8DF-346C-4E79-B008-59F3B790E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529"/>
                <a:ext cx="816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76" name="Rectangle 77">
              <a:extLst>
                <a:ext uri="{FF2B5EF4-FFF2-40B4-BE49-F238E27FC236}">
                  <a16:creationId xmlns:a16="http://schemas.microsoft.com/office/drawing/2014/main" id="{AD475B4B-26F6-465B-ADCA-C19DD2C7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3611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Service</a:t>
              </a: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7" name="Rectangle 78">
              <a:extLst>
                <a:ext uri="{FF2B5EF4-FFF2-40B4-BE49-F238E27FC236}">
                  <a16:creationId xmlns:a16="http://schemas.microsoft.com/office/drawing/2014/main" id="{67AC3402-2C08-47F7-B260-5DA62D97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734"/>
              <a:ext cx="5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Requestor</a:t>
              </a:r>
              <a:endParaRPr lang="en-US" altLang="el-GR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8" name="Rectangle 79">
              <a:extLst>
                <a:ext uri="{FF2B5EF4-FFF2-40B4-BE49-F238E27FC236}">
                  <a16:creationId xmlns:a16="http://schemas.microsoft.com/office/drawing/2014/main" id="{E2E619BB-2DAF-41A6-BD83-0E8FED56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723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9" name="Rectangle 80">
              <a:extLst>
                <a:ext uri="{FF2B5EF4-FFF2-40B4-BE49-F238E27FC236}">
                  <a16:creationId xmlns:a16="http://schemas.microsoft.com/office/drawing/2014/main" id="{33E716FD-D8DA-465B-8417-FC7B57EA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2846"/>
              <a:ext cx="3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Broker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80" name="Group 81">
              <a:extLst>
                <a:ext uri="{FF2B5EF4-FFF2-40B4-BE49-F238E27FC236}">
                  <a16:creationId xmlns:a16="http://schemas.microsoft.com/office/drawing/2014/main" id="{43F853D1-8BED-4984-B25C-BCCA1B7A0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2623"/>
              <a:ext cx="841" cy="412"/>
              <a:chOff x="4085" y="2623"/>
              <a:chExt cx="841" cy="412"/>
            </a:xfrm>
          </p:grpSpPr>
          <p:sp>
            <p:nvSpPr>
              <p:cNvPr id="91192" name="Oval 82">
                <a:extLst>
                  <a:ext uri="{FF2B5EF4-FFF2-40B4-BE49-F238E27FC236}">
                    <a16:creationId xmlns:a16="http://schemas.microsoft.com/office/drawing/2014/main" id="{6AC9BF19-118C-4387-9E6F-821F34381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642"/>
                <a:ext cx="816" cy="393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3" name="Oval 83">
                <a:extLst>
                  <a:ext uri="{FF2B5EF4-FFF2-40B4-BE49-F238E27FC236}">
                    <a16:creationId xmlns:a16="http://schemas.microsoft.com/office/drawing/2014/main" id="{DEB1A5DC-F7CA-4A57-BB6B-C214D0D93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623"/>
                <a:ext cx="815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4" name="Oval 84">
                <a:extLst>
                  <a:ext uri="{FF2B5EF4-FFF2-40B4-BE49-F238E27FC236}">
                    <a16:creationId xmlns:a16="http://schemas.microsoft.com/office/drawing/2014/main" id="{E95D9417-813F-4B68-944E-988CF1596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623"/>
                <a:ext cx="815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81" name="Rectangle 85">
              <a:extLst>
                <a:ext uri="{FF2B5EF4-FFF2-40B4-BE49-F238E27FC236}">
                  <a16:creationId xmlns:a16="http://schemas.microsoft.com/office/drawing/2014/main" id="{6373340B-D415-458A-B90A-263FF0B13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704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Service</a:t>
              </a: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2" name="Rectangle 86">
              <a:extLst>
                <a:ext uri="{FF2B5EF4-FFF2-40B4-BE49-F238E27FC236}">
                  <a16:creationId xmlns:a16="http://schemas.microsoft.com/office/drawing/2014/main" id="{FD2BEE9B-0993-4B62-BD19-8D86DCFF8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827"/>
              <a:ext cx="3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Broker </a:t>
              </a:r>
              <a:endParaRPr lang="en-US" altLang="el-GR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3" name="Rectangle 87">
              <a:extLst>
                <a:ext uri="{FF2B5EF4-FFF2-40B4-BE49-F238E27FC236}">
                  <a16:creationId xmlns:a16="http://schemas.microsoft.com/office/drawing/2014/main" id="{49267210-5371-48E4-8BEC-69421F035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671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Service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4" name="Rectangle 88">
              <a:extLst>
                <a:ext uri="{FF2B5EF4-FFF2-40B4-BE49-F238E27FC236}">
                  <a16:creationId xmlns:a16="http://schemas.microsoft.com/office/drawing/2014/main" id="{CB17A22C-5250-43DF-86CD-DD87E6654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" y="3795"/>
              <a:ext cx="4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808080"/>
                  </a:solidFill>
                  <a:latin typeface="Arial" panose="020B0604020202020204" pitchFamily="34" charset="0"/>
                </a:rPr>
                <a:t>Provider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1185" name="Group 89">
              <a:extLst>
                <a:ext uri="{FF2B5EF4-FFF2-40B4-BE49-F238E27FC236}">
                  <a16:creationId xmlns:a16="http://schemas.microsoft.com/office/drawing/2014/main" id="{5F0B0519-F3EF-4B37-93AD-FC56CB4A0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2" y="3571"/>
              <a:ext cx="841" cy="412"/>
              <a:chOff x="4812" y="3571"/>
              <a:chExt cx="841" cy="412"/>
            </a:xfrm>
          </p:grpSpPr>
          <p:sp>
            <p:nvSpPr>
              <p:cNvPr id="91189" name="Oval 90">
                <a:extLst>
                  <a:ext uri="{FF2B5EF4-FFF2-40B4-BE49-F238E27FC236}">
                    <a16:creationId xmlns:a16="http://schemas.microsoft.com/office/drawing/2014/main" id="{4965FA2D-14DC-4742-A528-84A858E18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3590"/>
                <a:ext cx="815" cy="393"/>
              </a:xfrm>
              <a:prstGeom prst="ellipse">
                <a:avLst/>
              </a:prstGeom>
              <a:solidFill>
                <a:srgbClr val="808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0" name="Oval 91">
                <a:extLst>
                  <a:ext uri="{FF2B5EF4-FFF2-40B4-BE49-F238E27FC236}">
                    <a16:creationId xmlns:a16="http://schemas.microsoft.com/office/drawing/2014/main" id="{9E59DA55-EF06-40B5-8FC2-B0DE8D8BF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3571"/>
                <a:ext cx="816" cy="393"/>
              </a:xfrm>
              <a:prstGeom prst="ellipse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191" name="Oval 92">
                <a:extLst>
                  <a:ext uri="{FF2B5EF4-FFF2-40B4-BE49-F238E27FC236}">
                    <a16:creationId xmlns:a16="http://schemas.microsoft.com/office/drawing/2014/main" id="{BAECBAA0-5A8E-45BB-BB92-E040770AF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3571"/>
                <a:ext cx="816" cy="39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l-GR" altLang="el-GR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186" name="Rectangle 93">
              <a:extLst>
                <a:ext uri="{FF2B5EF4-FFF2-40B4-BE49-F238E27FC236}">
                  <a16:creationId xmlns:a16="http://schemas.microsoft.com/office/drawing/2014/main" id="{66AEB84C-480A-4C9C-9D8B-A79302EC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3652"/>
              <a:ext cx="39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Service</a:t>
              </a:r>
              <a:r>
                <a:rPr lang="en-US" altLang="el-GR" sz="1300" b="1" i="1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7" name="Rectangle 94">
              <a:extLst>
                <a:ext uri="{FF2B5EF4-FFF2-40B4-BE49-F238E27FC236}">
                  <a16:creationId xmlns:a16="http://schemas.microsoft.com/office/drawing/2014/main" id="{1699D66E-C678-4514-A686-90D7146A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3775"/>
              <a:ext cx="4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 i="1">
                  <a:solidFill>
                    <a:srgbClr val="0033CC"/>
                  </a:solidFill>
                  <a:latin typeface="Arial" panose="020B0604020202020204" pitchFamily="34" charset="0"/>
                </a:rPr>
                <a:t>Provider</a:t>
              </a:r>
              <a:endParaRPr lang="en-US" altLang="el-GR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8" name="Rectangle 95">
              <a:extLst>
                <a:ext uri="{FF2B5EF4-FFF2-40B4-BE49-F238E27FC236}">
                  <a16:creationId xmlns:a16="http://schemas.microsoft.com/office/drawing/2014/main" id="{79EE9E9C-C3DC-404F-B415-A6A6D2AE9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956"/>
              <a:ext cx="2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l-GR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bind</a:t>
              </a:r>
              <a:endParaRPr lang="en-US" altLang="el-G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1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>
            <a:extLst>
              <a:ext uri="{FF2B5EF4-FFF2-40B4-BE49-F238E27FC236}">
                <a16:creationId xmlns:a16="http://schemas.microsoft.com/office/drawing/2014/main" id="{205ADD3A-91BD-4781-A660-3BC2E67CA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3700"/>
              <a:t>SOA - </a:t>
            </a:r>
            <a:r>
              <a:rPr lang="el-GR" altLang="el-GR" sz="3700"/>
              <a:t>Ορισμοί</a:t>
            </a:r>
          </a:p>
        </p:txBody>
      </p:sp>
      <p:sp>
        <p:nvSpPr>
          <p:cNvPr id="93187" name="Rectangle 5">
            <a:extLst>
              <a:ext uri="{FF2B5EF4-FFF2-40B4-BE49-F238E27FC236}">
                <a16:creationId xmlns:a16="http://schemas.microsoft.com/office/drawing/2014/main" id="{9F55628C-7665-45DE-BB88-41C2E1B7F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l-GR" altLang="el-GR" b="1"/>
              <a:t>Υπηρεσία</a:t>
            </a:r>
            <a:endParaRPr lang="en-US" altLang="el-GR" b="1"/>
          </a:p>
          <a:p>
            <a:pPr lvl="1" eaLnBrk="1" hangingPunct="1"/>
            <a:r>
              <a:rPr lang="el-GR" altLang="el-GR"/>
              <a:t>Μια επιχειρησιακή λειτουργία καθορισμένη με σαφήνεια, ανεξάρτητη, που δέχεται ένα ή περισσότερα αιτήματα κι επιστρέφει μια ή περισσότερες απαντήσεις μέσω μιας καλά ορισμένης, τυποποιημένης διεπαφής</a:t>
            </a:r>
            <a:endParaRPr lang="en-US" altLang="el-GR"/>
          </a:p>
          <a:p>
            <a:pPr eaLnBrk="1" hangingPunct="1"/>
            <a:r>
              <a:rPr lang="en-US" altLang="el-GR" b="1"/>
              <a:t>Orchestration</a:t>
            </a:r>
          </a:p>
          <a:p>
            <a:pPr lvl="1" eaLnBrk="1" hangingPunct="1"/>
            <a:r>
              <a:rPr lang="el-GR" altLang="el-GR"/>
              <a:t>Διαχείριση υπηρεσιών και παροχή λογικής για την επεξεργασία στοιχείων</a:t>
            </a:r>
            <a:endParaRPr lang="en-US" altLang="el-GR"/>
          </a:p>
          <a:p>
            <a:pPr eaLnBrk="1" hangingPunct="1"/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0359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>
            <a:extLst>
              <a:ext uri="{FF2B5EF4-FFF2-40B4-BE49-F238E27FC236}">
                <a16:creationId xmlns:a16="http://schemas.microsoft.com/office/drawing/2014/main" id="{1716ABAC-88CF-4375-A34E-BF1AC4DA8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100"/>
              <a:t>SOA - </a:t>
            </a:r>
            <a:r>
              <a:rPr lang="el-GR" altLang="el-GR" sz="4100"/>
              <a:t>Ορισμοί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CABDB96E-AA67-4EF3-87C7-8DD1B6CE4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providers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Παρέχουν υπηρεσίες, και διατηρούν έναν κατάλογο / ευρετήριο (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registry/directory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μέσω του οποίου γίνονται διαθέσιμες αυτές οι υπηρεσίες. </a:t>
            </a:r>
            <a:endParaRPr lang="en-US" alt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requestors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Σε συνεργασία με τους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brokers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ανακαλύπτουν τις διαθέσιμες υπηρεσίες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στη συνέχεια - με κλήση αυτών - εκτελούν κάποια συγκεκριμένη εργασία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l-GR" alt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brokers 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Οι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brokers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λειτουργούν ως ένα είδος μεσάζοντα μεταξύ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providers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requestors.</a:t>
            </a:r>
            <a:endParaRPr lang="el-GR" alt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A032C50-9B51-4B86-88C6-40634AFA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l-GR" altLang="el-GR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l-GR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Services</a:t>
            </a:r>
            <a:endParaRPr lang="en-GB" altLang="el-GR" sz="4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1B48E-AD7B-4C64-BF69-261B391C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Για παράδειγμα ένα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μπορεί να παρέχει τιμές μετοχών ή να επεξεργάζεται συναλλαγές πιστωτικών καρτών. Με την ανάπτυξη ενός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service,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άλλες εφαρμογές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άλλα 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services) </a:t>
            </a:r>
            <a:r>
              <a:rPr lang="el-GR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μπορούν να ανακαλύψουν και να καλέσουν την αντίστοιχη υπηρεσία</a:t>
            </a:r>
            <a:r>
              <a:rPr lang="en-US" alt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l-GR" alt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>
            <a:extLst>
              <a:ext uri="{FF2B5EF4-FFF2-40B4-BE49-F238E27FC236}">
                <a16:creationId xmlns:a16="http://schemas.microsoft.com/office/drawing/2014/main" id="{13EA7169-A4EC-4D6A-B019-1730ED841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100"/>
              <a:t>SOA - </a:t>
            </a:r>
            <a:r>
              <a:rPr lang="el-GR" altLang="el-GR" sz="4100"/>
              <a:t>Ορισμοί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FCD4096F-BA7A-4D13-A27E-C83E40A88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Publish/Unpublish :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"Δημοσίευση" </a:t>
            </a:r>
            <a:r>
              <a:rPr lang="el-GR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publishing</a:t>
            </a:r>
            <a:r>
              <a:rPr lang="el-GR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"απόσυρση"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(unpublishing)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που αφορούν τη "διαφήμιση" υπηρεσιών σε έναν κατάλογο (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την απομάκρυνση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αυτών των εγγραφών από τον κατάλογο αντίστοιχα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 provider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επικοινωνεί με τον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για τη δημοσίευση ή "απόσυρση" μιας υπηρεσίας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Find: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λειτουργία </a:t>
            </a:r>
            <a:r>
              <a:rPr lang="en-US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πραγματοποιείται από τους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requestors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τους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brokers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μαζί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Οι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 requestors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περιγράφουν τα είδη των υπηρεσιών που αναζητούν και οι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brokers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παρέχουν εκείνα τα αποτελέσματα που ταιριάζουν καλύτερα στο αίτημα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l-G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Bind: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 λειτουργία </a:t>
            </a:r>
            <a:r>
              <a:rPr lang="en-US" altLang="el-GR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bind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λαμβάνει χώρα μεταξύ του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requestor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και του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provider.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Οι δύο πλευρές κάνουν τις κατάλληλες διαπραγματεύσεις έτσι ώστε ο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requestor </a:t>
            </a:r>
            <a:r>
              <a:rPr lang="el-GR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να μπορεί να έχει πρόσβαση και να καλέσει τις υπηρεσίες του </a:t>
            </a:r>
            <a:r>
              <a:rPr lang="en-US" altLang="el-G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provider.</a:t>
            </a:r>
            <a:endParaRPr lang="el-GR" altLang="el-G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>
            <a:extLst>
              <a:ext uri="{FF2B5EF4-FFF2-40B4-BE49-F238E27FC236}">
                <a16:creationId xmlns:a16="http://schemas.microsoft.com/office/drawing/2014/main" id="{12C437C9-8D25-4592-9D18-93283E78A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dirty="0"/>
              <a:t>Web Services</a:t>
            </a:r>
            <a:endParaRPr lang="el-GR" altLang="el-GR" dirty="0"/>
          </a:p>
        </p:txBody>
      </p:sp>
      <p:sp>
        <p:nvSpPr>
          <p:cNvPr id="65538" name="Rectangle 4">
            <a:extLst>
              <a:ext uri="{FF2B5EF4-FFF2-40B4-BE49-F238E27FC236}">
                <a16:creationId xmlns:a16="http://schemas.microsoft.com/office/drawing/2014/main" id="{174ADEF8-6685-495F-B444-8CE24F5AA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 πιο απλά λόγια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 κλασικός τρόπος είναι να φτάσει μια αίτηση στον διακομιστή και αυτός να επιστρέψει μια πλήρη ιστοσελίδα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 την </a:t>
            </a:r>
            <a:r>
              <a:rPr lang="en-US" alt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SOA </a:t>
            </a:r>
            <a:r>
              <a:rPr lang="el-GR" altLang="el-G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προσέγγιση, ζητούνται μόνο συγκεκριμένα δεδομένα και ο πελάτης είναι υπεύθυνος για το που και πως θα τα εμφανίσει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Σε πολλές περιπτώσεις δεν τίθεται θέμα εμφάνισης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Π.χ. μια υπηρεσία μπορεί να ζητά τιμές μετοχών κάθε 5 λεπτά και, μετά από σχετικούς υπολογισμούς, να προβαίνει σε αγορές / πωλήσεις</a:t>
            </a:r>
            <a:endParaRPr lang="en-US" altLang="el-G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Ο διακομιστής επιστρέφει μόνο τις τιμές και όχι </a:t>
            </a:r>
            <a:r>
              <a:rPr lang="en-US" alt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/ CSS </a:t>
            </a:r>
            <a:r>
              <a:rPr lang="el-GR" alt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πληροφορία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Όλα αυτά γίνονται με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ή 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el-GR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πάνω από</a:t>
            </a:r>
            <a:r>
              <a:rPr lang="en-US" alt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HTTP</a:t>
            </a:r>
            <a:endParaRPr lang="el-GR" alt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7D8C8AC-DB1C-47B9-A5B4-211135E50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500"/>
              <a:t>Web Services</a:t>
            </a:r>
            <a:endParaRPr lang="el-GR" altLang="el-GR" sz="450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84CC0A8-9B81-4F98-B940-C6ED743F6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l-GR" altLang="el-GR" dirty="0"/>
              <a:t>Οι διακομιστές είναι </a:t>
            </a:r>
            <a:r>
              <a:rPr lang="en-US" altLang="el-GR" dirty="0"/>
              <a:t>Web-enabled </a:t>
            </a:r>
          </a:p>
          <a:p>
            <a:pPr lvl="1" eaLnBrk="1" hangingPunct="1"/>
            <a:r>
              <a:rPr lang="en-US" altLang="el-GR" dirty="0"/>
              <a:t>HTTP over TCP</a:t>
            </a:r>
          </a:p>
          <a:p>
            <a:pPr eaLnBrk="1" hangingPunct="1"/>
            <a:r>
              <a:rPr lang="el-GR" altLang="el-GR" dirty="0"/>
              <a:t>Η </a:t>
            </a:r>
            <a:r>
              <a:rPr lang="el-GR" altLang="el-GR" dirty="0" err="1"/>
              <a:t>διεπαφή</a:t>
            </a:r>
            <a:r>
              <a:rPr lang="el-GR" altLang="el-GR" dirty="0"/>
              <a:t> της κάθε υπηρεσίας περιγράφεται με καθορισμένο τρόπο</a:t>
            </a:r>
          </a:p>
          <a:p>
            <a:pPr lvl="1" eaLnBrk="1" hangingPunct="1"/>
            <a:r>
              <a:rPr lang="en-US" altLang="el-GR" dirty="0"/>
              <a:t>Web Services Definition Language (WSDL)</a:t>
            </a:r>
          </a:p>
          <a:p>
            <a:pPr lvl="2" eaLnBrk="1" hangingPunct="1"/>
            <a:r>
              <a:rPr lang="en-US" altLang="el-GR" dirty="0"/>
              <a:t>XML</a:t>
            </a:r>
          </a:p>
          <a:p>
            <a:pPr lvl="1" eaLnBrk="1" hangingPunct="1"/>
            <a:r>
              <a:rPr lang="en-US" altLang="el-GR" dirty="0"/>
              <a:t>REST API (GET, POST, PUT, DELETE, PATCH)</a:t>
            </a:r>
            <a:endParaRPr lang="el-GR" alt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FA63476-7A4D-4BD0-82ED-8C0910145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500" dirty="0"/>
              <a:t>Web Services</a:t>
            </a:r>
            <a:endParaRPr lang="el-GR" altLang="el-GR" sz="4500" dirty="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EF3D0C5-59F8-403B-A15D-FE3CF7813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2856"/>
            <a:ext cx="6591300" cy="3778250"/>
          </a:xfrm>
        </p:spPr>
        <p:txBody>
          <a:bodyPr/>
          <a:lstStyle/>
          <a:p>
            <a:pPr eaLnBrk="1" hangingPunct="1"/>
            <a:r>
              <a:rPr lang="el-GR" altLang="el-GR" sz="2000" dirty="0"/>
              <a:t>Οι κλήσεις και τα αποτελέσματα ανταλλάσσονται με καθορισμένα πρωτόκολλα</a:t>
            </a:r>
          </a:p>
          <a:p>
            <a:pPr lvl="1" eaLnBrk="1" hangingPunct="1"/>
            <a:r>
              <a:rPr lang="en-US" altLang="el-GR" sz="1800" dirty="0"/>
              <a:t>Simple Object Access Protocol (SOAP)</a:t>
            </a:r>
            <a:r>
              <a:rPr lang="el-GR" altLang="el-GR" sz="1800" dirty="0"/>
              <a:t> </a:t>
            </a:r>
            <a:r>
              <a:rPr lang="en-US" altLang="el-GR" sz="1800" dirty="0"/>
              <a:t>Over HTTP</a:t>
            </a:r>
          </a:p>
          <a:p>
            <a:pPr lvl="2" eaLnBrk="1" hangingPunct="1"/>
            <a:r>
              <a:rPr lang="en-US" altLang="el-GR" sz="1600" dirty="0"/>
              <a:t>XML</a:t>
            </a:r>
          </a:p>
          <a:p>
            <a:pPr lvl="1" eaLnBrk="1" hangingPunct="1"/>
            <a:r>
              <a:rPr lang="en-US" altLang="el-GR" sz="1800" dirty="0"/>
              <a:t>XML</a:t>
            </a:r>
            <a:r>
              <a:rPr lang="el-GR" altLang="el-GR" sz="1800" dirty="0"/>
              <a:t> </a:t>
            </a:r>
            <a:r>
              <a:rPr lang="en-US" altLang="el-GR" sz="1800" dirty="0"/>
              <a:t>over HTTP (REST)</a:t>
            </a:r>
          </a:p>
          <a:p>
            <a:pPr lvl="1" eaLnBrk="1" hangingPunct="1"/>
            <a:r>
              <a:rPr lang="en-US" altLang="el-GR" sz="1800" dirty="0"/>
              <a:t>JSON over HTTP (REST)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1B8439E-D928-47A6-BC1A-A436F61FF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l-GR" sz="4500"/>
              <a:t>Web Services</a:t>
            </a:r>
            <a:endParaRPr lang="el-GR" altLang="el-GR" sz="4500"/>
          </a:p>
        </p:txBody>
      </p:sp>
      <p:pic>
        <p:nvPicPr>
          <p:cNvPr id="111619" name="Picture 1">
            <a:extLst>
              <a:ext uri="{FF2B5EF4-FFF2-40B4-BE49-F238E27FC236}">
                <a16:creationId xmlns:a16="http://schemas.microsoft.com/office/drawing/2014/main" id="{A197A6E3-D10A-42E9-AACD-645175D4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550988"/>
            <a:ext cx="60769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1200</TotalTime>
  <Pages>39</Pages>
  <Words>2341</Words>
  <Application>Microsoft Office PowerPoint</Application>
  <PresentationFormat>On-screen Show (4:3)</PresentationFormat>
  <Paragraphs>317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Century Gothic</vt:lpstr>
      <vt:lpstr>Courier New</vt:lpstr>
      <vt:lpstr>Tahoma</vt:lpstr>
      <vt:lpstr>Times</vt:lpstr>
      <vt:lpstr>Wingdings 3</vt:lpstr>
      <vt:lpstr>Wisp</vt:lpstr>
      <vt:lpstr>4. Web Services &amp; REST</vt:lpstr>
      <vt:lpstr>Web Services</vt:lpstr>
      <vt:lpstr>Service - Oriented αρχιτεκτονική (SOA)</vt:lpstr>
      <vt:lpstr> Web Services</vt:lpstr>
      <vt:lpstr> Web Services</vt:lpstr>
      <vt:lpstr>Web Services</vt:lpstr>
      <vt:lpstr>Web Services</vt:lpstr>
      <vt:lpstr>Web Services</vt:lpstr>
      <vt:lpstr>Web Services</vt:lpstr>
      <vt:lpstr>Web Services</vt:lpstr>
      <vt:lpstr>SOAP request example</vt:lpstr>
      <vt:lpstr>SOAP response example</vt:lpstr>
      <vt:lpstr>Web services – Επικοινωνία (1/4)</vt:lpstr>
      <vt:lpstr>Web services – Επικοινωνία (2/4)</vt:lpstr>
      <vt:lpstr>Web services – Επικοινωνία (3/5)</vt:lpstr>
      <vt:lpstr>Web services – Επικοινωνία (4/5)</vt:lpstr>
      <vt:lpstr>Web services – Επικοινωνία (5/5)</vt:lpstr>
      <vt:lpstr>REST</vt:lpstr>
      <vt:lpstr>Βασικές αρχές (1/2)</vt:lpstr>
      <vt:lpstr>Βασικές αρχές (2/2)</vt:lpstr>
      <vt:lpstr>Μορφή URL</vt:lpstr>
      <vt:lpstr>POST</vt:lpstr>
      <vt:lpstr>GET</vt:lpstr>
      <vt:lpstr>PUT</vt:lpstr>
      <vt:lpstr>PATCH</vt:lpstr>
      <vt:lpstr>DELETE</vt:lpstr>
      <vt:lpstr>Filtering</vt:lpstr>
      <vt:lpstr>Sorting</vt:lpstr>
      <vt:lpstr>Ημερομηνίες</vt:lpstr>
      <vt:lpstr>Κωδικοί λαθών (1/6)</vt:lpstr>
      <vt:lpstr>Κωδικοί λαθών (2/6)</vt:lpstr>
      <vt:lpstr>Κωδικοί λαθών (3/6)</vt:lpstr>
      <vt:lpstr>Κωδικοί λαθών (4/6)</vt:lpstr>
      <vt:lpstr>Κωδικοί λαθών (5/6)</vt:lpstr>
      <vt:lpstr>Κωδικοί λαθών (6/6)</vt:lpstr>
      <vt:lpstr>Κείμενο λαθών</vt:lpstr>
      <vt:lpstr>Το API μας…</vt:lpstr>
      <vt:lpstr>Γενικές πληροφορίες</vt:lpstr>
      <vt:lpstr>Τι θα χρειαστούμε (1/3)</vt:lpstr>
      <vt:lpstr>Τι θα χρειαστούμε (2/3)</vt:lpstr>
      <vt:lpstr>Τι θα χρειαστούμε (3/3)</vt:lpstr>
      <vt:lpstr>Front-end</vt:lpstr>
      <vt:lpstr>Τεχνολογίες</vt:lpstr>
      <vt:lpstr>Τεχνολογίες</vt:lpstr>
      <vt:lpstr>Παράρτημα A</vt:lpstr>
      <vt:lpstr>Service - Oriented αρχιτεκτονική (SOA)</vt:lpstr>
      <vt:lpstr>Service - Oriented αρχιτεκτονική (SOA)</vt:lpstr>
      <vt:lpstr>SOA - Ορισμοί</vt:lpstr>
      <vt:lpstr>SOA - Ορισμοί</vt:lpstr>
      <vt:lpstr>SOA - Ορισμοί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subject/>
  <dc:creator/>
  <cp:keywords/>
  <dc:description/>
  <cp:lastModifiedBy>George Prezerakos</cp:lastModifiedBy>
  <cp:revision>59</cp:revision>
  <cp:lastPrinted>2009-04-22T19:24:48Z</cp:lastPrinted>
  <dcterms:created xsi:type="dcterms:W3CDTF">1995-12-29T20:33:40Z</dcterms:created>
  <dcterms:modified xsi:type="dcterms:W3CDTF">2020-01-10T16:50:29Z</dcterms:modified>
</cp:coreProperties>
</file>