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7" r:id="rId3"/>
    <p:sldId id="276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F2E79-889C-4A31-9AE0-52B3DB21B8A9}" v="42" dt="2019-10-10T13:12:24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zerakos Georgios" userId="ea548587-b3cc-4d35-8e15-7608a7cc4b92" providerId="ADAL" clId="{14FF2E79-889C-4A31-9AE0-52B3DB21B8A9}"/>
    <pc:docChg chg="custSel addSld modSld">
      <pc:chgData name="Prezerakos Georgios" userId="ea548587-b3cc-4d35-8e15-7608a7cc4b92" providerId="ADAL" clId="{14FF2E79-889C-4A31-9AE0-52B3DB21B8A9}" dt="2019-10-10T13:11:16.663" v="1187" actId="20577"/>
      <pc:docMkLst>
        <pc:docMk/>
      </pc:docMkLst>
      <pc:sldChg chg="modSp add">
        <pc:chgData name="Prezerakos Georgios" userId="ea548587-b3cc-4d35-8e15-7608a7cc4b92" providerId="ADAL" clId="{14FF2E79-889C-4A31-9AE0-52B3DB21B8A9}" dt="2019-10-10T12:02:08.992" v="112" actId="20577"/>
        <pc:sldMkLst>
          <pc:docMk/>
          <pc:sldMk cId="1804123610" sldId="256"/>
        </pc:sldMkLst>
        <pc:spChg chg="mod">
          <ac:chgData name="Prezerakos Georgios" userId="ea548587-b3cc-4d35-8e15-7608a7cc4b92" providerId="ADAL" clId="{14FF2E79-889C-4A31-9AE0-52B3DB21B8A9}" dt="2019-10-10T12:02:08.992" v="112" actId="20577"/>
          <ac:spMkLst>
            <pc:docMk/>
            <pc:sldMk cId="1804123610" sldId="256"/>
            <ac:spMk id="2" creationId="{0C34BF7D-513F-48AC-98F9-E9EB64CF9EAB}"/>
          </ac:spMkLst>
        </pc:spChg>
        <pc:spChg chg="mod">
          <ac:chgData name="Prezerakos Georgios" userId="ea548587-b3cc-4d35-8e15-7608a7cc4b92" providerId="ADAL" clId="{14FF2E79-889C-4A31-9AE0-52B3DB21B8A9}" dt="2019-10-10T12:02:01.333" v="88"/>
          <ac:spMkLst>
            <pc:docMk/>
            <pc:sldMk cId="1804123610" sldId="256"/>
            <ac:spMk id="3" creationId="{C1F74017-61FF-43CE-BCDA-72EB3C146C99}"/>
          </ac:spMkLst>
        </pc:spChg>
      </pc:sldChg>
      <pc:sldChg chg="addSp delSp modSp add">
        <pc:chgData name="Prezerakos Georgios" userId="ea548587-b3cc-4d35-8e15-7608a7cc4b92" providerId="ADAL" clId="{14FF2E79-889C-4A31-9AE0-52B3DB21B8A9}" dt="2019-10-10T13:02:22.286" v="428"/>
        <pc:sldMkLst>
          <pc:docMk/>
          <pc:sldMk cId="50182948" sldId="276"/>
        </pc:sldMkLst>
        <pc:spChg chg="mod">
          <ac:chgData name="Prezerakos Georgios" userId="ea548587-b3cc-4d35-8e15-7608a7cc4b92" providerId="ADAL" clId="{14FF2E79-889C-4A31-9AE0-52B3DB21B8A9}" dt="2019-10-10T12:04:31.471" v="206" actId="20577"/>
          <ac:spMkLst>
            <pc:docMk/>
            <pc:sldMk cId="50182948" sldId="276"/>
            <ac:spMk id="2" creationId="{CCAA61D3-C99D-4704-97BB-0AD17BEB6DCC}"/>
          </ac:spMkLst>
        </pc:spChg>
        <pc:spChg chg="mod">
          <ac:chgData name="Prezerakos Georgios" userId="ea548587-b3cc-4d35-8e15-7608a7cc4b92" providerId="ADAL" clId="{14FF2E79-889C-4A31-9AE0-52B3DB21B8A9}" dt="2019-10-10T13:02:18.208" v="427"/>
          <ac:spMkLst>
            <pc:docMk/>
            <pc:sldMk cId="50182948" sldId="276"/>
            <ac:spMk id="3" creationId="{6FFE15C7-432C-488C-842F-53385FCB133D}"/>
          </ac:spMkLst>
        </pc:spChg>
        <pc:spChg chg="add del">
          <ac:chgData name="Prezerakos Georgios" userId="ea548587-b3cc-4d35-8e15-7608a7cc4b92" providerId="ADAL" clId="{14FF2E79-889C-4A31-9AE0-52B3DB21B8A9}" dt="2019-10-10T12:57:22.871" v="355"/>
          <ac:spMkLst>
            <pc:docMk/>
            <pc:sldMk cId="50182948" sldId="276"/>
            <ac:spMk id="4" creationId="{9536CD7C-9C92-4774-978C-302C12D52263}"/>
          </ac:spMkLst>
        </pc:spChg>
        <pc:spChg chg="add del">
          <ac:chgData name="Prezerakos Georgios" userId="ea548587-b3cc-4d35-8e15-7608a7cc4b92" providerId="ADAL" clId="{14FF2E79-889C-4A31-9AE0-52B3DB21B8A9}" dt="2019-10-10T12:57:22.472" v="354"/>
          <ac:spMkLst>
            <pc:docMk/>
            <pc:sldMk cId="50182948" sldId="276"/>
            <ac:spMk id="5" creationId="{6E210439-26C3-41F5-AF37-D18E42853738}"/>
          </ac:spMkLst>
        </pc:spChg>
        <pc:spChg chg="add del">
          <ac:chgData name="Prezerakos Georgios" userId="ea548587-b3cc-4d35-8e15-7608a7cc4b92" providerId="ADAL" clId="{14FF2E79-889C-4A31-9AE0-52B3DB21B8A9}" dt="2019-10-10T12:57:22.064" v="353"/>
          <ac:spMkLst>
            <pc:docMk/>
            <pc:sldMk cId="50182948" sldId="276"/>
            <ac:spMk id="6" creationId="{2A92E1CA-20EF-429C-B374-D88E42FC03F7}"/>
          </ac:spMkLst>
        </pc:spChg>
        <pc:spChg chg="add del">
          <ac:chgData name="Prezerakos Georgios" userId="ea548587-b3cc-4d35-8e15-7608a7cc4b92" providerId="ADAL" clId="{14FF2E79-889C-4A31-9AE0-52B3DB21B8A9}" dt="2019-10-10T12:57:28.375" v="364"/>
          <ac:spMkLst>
            <pc:docMk/>
            <pc:sldMk cId="50182948" sldId="276"/>
            <ac:spMk id="7" creationId="{86675C83-AAFA-4CBA-9749-A4F9D740181F}"/>
          </ac:spMkLst>
        </pc:spChg>
        <pc:spChg chg="add del">
          <ac:chgData name="Prezerakos Georgios" userId="ea548587-b3cc-4d35-8e15-7608a7cc4b92" providerId="ADAL" clId="{14FF2E79-889C-4A31-9AE0-52B3DB21B8A9}" dt="2019-10-10T12:57:50.918" v="370"/>
          <ac:spMkLst>
            <pc:docMk/>
            <pc:sldMk cId="50182948" sldId="276"/>
            <ac:spMk id="8" creationId="{F2E0543C-ED8B-44BA-8567-03CEA3C75BB9}"/>
          </ac:spMkLst>
        </pc:spChg>
        <pc:spChg chg="add del">
          <ac:chgData name="Prezerakos Georgios" userId="ea548587-b3cc-4d35-8e15-7608a7cc4b92" providerId="ADAL" clId="{14FF2E79-889C-4A31-9AE0-52B3DB21B8A9}" dt="2019-10-10T12:58:04.327" v="372"/>
          <ac:spMkLst>
            <pc:docMk/>
            <pc:sldMk cId="50182948" sldId="276"/>
            <ac:spMk id="9" creationId="{192BA03D-1ED0-44DC-8E4D-1DE0C24890F5}"/>
          </ac:spMkLst>
        </pc:spChg>
        <pc:spChg chg="add mod">
          <ac:chgData name="Prezerakos Georgios" userId="ea548587-b3cc-4d35-8e15-7608a7cc4b92" providerId="ADAL" clId="{14FF2E79-889C-4A31-9AE0-52B3DB21B8A9}" dt="2019-10-10T13:02:22.286" v="428"/>
          <ac:spMkLst>
            <pc:docMk/>
            <pc:sldMk cId="50182948" sldId="276"/>
            <ac:spMk id="10" creationId="{84346345-5EDD-4929-9EB8-335DEF2F5617}"/>
          </ac:spMkLst>
        </pc:spChg>
      </pc:sldChg>
      <pc:sldChg chg="modSp add">
        <pc:chgData name="Prezerakos Georgios" userId="ea548587-b3cc-4d35-8e15-7608a7cc4b92" providerId="ADAL" clId="{14FF2E79-889C-4A31-9AE0-52B3DB21B8A9}" dt="2019-10-10T13:01:54.639" v="425" actId="20577"/>
        <pc:sldMkLst>
          <pc:docMk/>
          <pc:sldMk cId="3647428681" sldId="277"/>
        </pc:sldMkLst>
        <pc:spChg chg="mod">
          <ac:chgData name="Prezerakos Georgios" userId="ea548587-b3cc-4d35-8e15-7608a7cc4b92" providerId="ADAL" clId="{14FF2E79-889C-4A31-9AE0-52B3DB21B8A9}" dt="2019-10-10T12:03:50.896" v="178" actId="20577"/>
          <ac:spMkLst>
            <pc:docMk/>
            <pc:sldMk cId="3647428681" sldId="277"/>
            <ac:spMk id="2" creationId="{EA1C5D98-B45F-4B52-B17F-0E640C52738D}"/>
          </ac:spMkLst>
        </pc:spChg>
        <pc:spChg chg="mod">
          <ac:chgData name="Prezerakos Georgios" userId="ea548587-b3cc-4d35-8e15-7608a7cc4b92" providerId="ADAL" clId="{14FF2E79-889C-4A31-9AE0-52B3DB21B8A9}" dt="2019-10-10T13:01:54.639" v="425" actId="20577"/>
          <ac:spMkLst>
            <pc:docMk/>
            <pc:sldMk cId="3647428681" sldId="277"/>
            <ac:spMk id="3" creationId="{31A9DFB0-538B-4958-89A4-6CBB919A5471}"/>
          </ac:spMkLst>
        </pc:spChg>
      </pc:sldChg>
      <pc:sldChg chg="addSp delSp modSp add">
        <pc:chgData name="Prezerakos Georgios" userId="ea548587-b3cc-4d35-8e15-7608a7cc4b92" providerId="ADAL" clId="{14FF2E79-889C-4A31-9AE0-52B3DB21B8A9}" dt="2019-10-10T13:05:14.568" v="758" actId="2710"/>
        <pc:sldMkLst>
          <pc:docMk/>
          <pc:sldMk cId="1779108847" sldId="278"/>
        </pc:sldMkLst>
        <pc:spChg chg="del">
          <ac:chgData name="Prezerakos Georgios" userId="ea548587-b3cc-4d35-8e15-7608a7cc4b92" providerId="ADAL" clId="{14FF2E79-889C-4A31-9AE0-52B3DB21B8A9}" dt="2019-10-10T13:02:31.264" v="429"/>
          <ac:spMkLst>
            <pc:docMk/>
            <pc:sldMk cId="1779108847" sldId="278"/>
            <ac:spMk id="2" creationId="{DEA55A9E-B291-42C3-813E-833347ABE853}"/>
          </ac:spMkLst>
        </pc:spChg>
        <pc:spChg chg="del">
          <ac:chgData name="Prezerakos Georgios" userId="ea548587-b3cc-4d35-8e15-7608a7cc4b92" providerId="ADAL" clId="{14FF2E79-889C-4A31-9AE0-52B3DB21B8A9}" dt="2019-10-10T13:02:31.264" v="429"/>
          <ac:spMkLst>
            <pc:docMk/>
            <pc:sldMk cId="1779108847" sldId="278"/>
            <ac:spMk id="3" creationId="{67BB617E-AAA9-4E13-94E8-73879F3AF86E}"/>
          </ac:spMkLst>
        </pc:spChg>
        <pc:spChg chg="del">
          <ac:chgData name="Prezerakos Georgios" userId="ea548587-b3cc-4d35-8e15-7608a7cc4b92" providerId="ADAL" clId="{14FF2E79-889C-4A31-9AE0-52B3DB21B8A9}" dt="2019-10-10T13:02:31.264" v="429"/>
          <ac:spMkLst>
            <pc:docMk/>
            <pc:sldMk cId="1779108847" sldId="278"/>
            <ac:spMk id="4" creationId="{A63253BC-7722-419F-BA68-27F85CA0F456}"/>
          </ac:spMkLst>
        </pc:spChg>
        <pc:spChg chg="add mod">
          <ac:chgData name="Prezerakos Georgios" userId="ea548587-b3cc-4d35-8e15-7608a7cc4b92" providerId="ADAL" clId="{14FF2E79-889C-4A31-9AE0-52B3DB21B8A9}" dt="2019-10-10T13:02:35.442" v="438" actId="20577"/>
          <ac:spMkLst>
            <pc:docMk/>
            <pc:sldMk cId="1779108847" sldId="278"/>
            <ac:spMk id="5" creationId="{AC5DD456-9F68-4A55-A254-25609EEAF737}"/>
          </ac:spMkLst>
        </pc:spChg>
        <pc:spChg chg="add mod">
          <ac:chgData name="Prezerakos Georgios" userId="ea548587-b3cc-4d35-8e15-7608a7cc4b92" providerId="ADAL" clId="{14FF2E79-889C-4A31-9AE0-52B3DB21B8A9}" dt="2019-10-10T13:05:14.568" v="758" actId="2710"/>
          <ac:spMkLst>
            <pc:docMk/>
            <pc:sldMk cId="1779108847" sldId="278"/>
            <ac:spMk id="6" creationId="{E3DCA505-72DC-4EFF-8F4A-0D70168E96F1}"/>
          </ac:spMkLst>
        </pc:spChg>
      </pc:sldChg>
      <pc:sldChg chg="modSp add">
        <pc:chgData name="Prezerakos Georgios" userId="ea548587-b3cc-4d35-8e15-7608a7cc4b92" providerId="ADAL" clId="{14FF2E79-889C-4A31-9AE0-52B3DB21B8A9}" dt="2019-10-10T13:10:40.878" v="1146" actId="27636"/>
        <pc:sldMkLst>
          <pc:docMk/>
          <pc:sldMk cId="1266333309" sldId="279"/>
        </pc:sldMkLst>
        <pc:spChg chg="mod">
          <ac:chgData name="Prezerakos Georgios" userId="ea548587-b3cc-4d35-8e15-7608a7cc4b92" providerId="ADAL" clId="{14FF2E79-889C-4A31-9AE0-52B3DB21B8A9}" dt="2019-10-10T13:05:24.760" v="768" actId="20577"/>
          <ac:spMkLst>
            <pc:docMk/>
            <pc:sldMk cId="1266333309" sldId="279"/>
            <ac:spMk id="2" creationId="{D6607295-BFB2-4FB4-B996-DDE52C4DDCD3}"/>
          </ac:spMkLst>
        </pc:spChg>
        <pc:spChg chg="mod">
          <ac:chgData name="Prezerakos Georgios" userId="ea548587-b3cc-4d35-8e15-7608a7cc4b92" providerId="ADAL" clId="{14FF2E79-889C-4A31-9AE0-52B3DB21B8A9}" dt="2019-10-10T13:10:40.878" v="1146" actId="27636"/>
          <ac:spMkLst>
            <pc:docMk/>
            <pc:sldMk cId="1266333309" sldId="279"/>
            <ac:spMk id="3" creationId="{501A226A-2982-4CFE-8858-6074E477B536}"/>
          </ac:spMkLst>
        </pc:spChg>
      </pc:sldChg>
      <pc:sldChg chg="addSp delSp modSp add">
        <pc:chgData name="Prezerakos Georgios" userId="ea548587-b3cc-4d35-8e15-7608a7cc4b92" providerId="ADAL" clId="{14FF2E79-889C-4A31-9AE0-52B3DB21B8A9}" dt="2019-10-10T13:11:16.663" v="1187" actId="20577"/>
        <pc:sldMkLst>
          <pc:docMk/>
          <pc:sldMk cId="2423164534" sldId="280"/>
        </pc:sldMkLst>
        <pc:spChg chg="del">
          <ac:chgData name="Prezerakos Georgios" userId="ea548587-b3cc-4d35-8e15-7608a7cc4b92" providerId="ADAL" clId="{14FF2E79-889C-4A31-9AE0-52B3DB21B8A9}" dt="2019-10-10T13:10:57.601" v="1148"/>
          <ac:spMkLst>
            <pc:docMk/>
            <pc:sldMk cId="2423164534" sldId="280"/>
            <ac:spMk id="2" creationId="{A1503EF6-D307-4A66-B68A-617C5ED2FDAC}"/>
          </ac:spMkLst>
        </pc:spChg>
        <pc:spChg chg="del">
          <ac:chgData name="Prezerakos Georgios" userId="ea548587-b3cc-4d35-8e15-7608a7cc4b92" providerId="ADAL" clId="{14FF2E79-889C-4A31-9AE0-52B3DB21B8A9}" dt="2019-10-10T13:10:57.601" v="1148"/>
          <ac:spMkLst>
            <pc:docMk/>
            <pc:sldMk cId="2423164534" sldId="280"/>
            <ac:spMk id="3" creationId="{F6F19A77-C8D9-47AA-AA9F-83030546D6CB}"/>
          </ac:spMkLst>
        </pc:spChg>
        <pc:spChg chg="add mod">
          <ac:chgData name="Prezerakos Georgios" userId="ea548587-b3cc-4d35-8e15-7608a7cc4b92" providerId="ADAL" clId="{14FF2E79-889C-4A31-9AE0-52B3DB21B8A9}" dt="2019-10-10T13:11:16.663" v="1187" actId="20577"/>
          <ac:spMkLst>
            <pc:docMk/>
            <pc:sldMk cId="2423164534" sldId="280"/>
            <ac:spMk id="4" creationId="{98EA16C3-7897-454E-838F-8BB58F143EA1}"/>
          </ac:spMkLst>
        </pc:spChg>
        <pc:spChg chg="add del mod">
          <ac:chgData name="Prezerakos Georgios" userId="ea548587-b3cc-4d35-8e15-7608a7cc4b92" providerId="ADAL" clId="{14FF2E79-889C-4A31-9AE0-52B3DB21B8A9}" dt="2019-10-10T13:11:03.873" v="1149" actId="478"/>
          <ac:spMkLst>
            <pc:docMk/>
            <pc:sldMk cId="2423164534" sldId="280"/>
            <ac:spMk id="5" creationId="{7525F632-401C-471A-8867-31BD4579F8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DE2BA-E42C-4160-AF1A-272BD8E860F5}" type="datetimeFigureOut">
              <a:rPr lang="el-GR" smtClean="0"/>
              <a:t>10/10/2019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CBF10-37F9-490F-B96B-569E9DE64A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22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A7-A95C-4F27-9193-20A2251141F8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516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31E-2FC2-4929-B239-41FA3CD86735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263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DB7-EE00-4FFC-9DCD-8AA82FE21E51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78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B235-52FF-434E-816F-8993E1B35F1B}" type="datetime1">
              <a:rPr lang="el-GR" smtClean="0"/>
              <a:t>10/10/2019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866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877D-5BB9-4E86-8ED9-9EC65FA43F9C}" type="datetime1">
              <a:rPr lang="el-GR" smtClean="0"/>
              <a:t>10/10/2019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18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9AC1-F57E-4417-815D-3F8733757C0D}" type="datetime1">
              <a:rPr lang="el-GR" smtClean="0"/>
              <a:t>10/10/2019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796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E69-86BE-4E17-BEDD-05C283A67A1C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231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3FAF-3E47-403F-92BF-AA1A4E300D82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27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0A03-991C-4FC8-AA35-25F9D6F92D95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641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D5B-C8E7-4095-856E-61FB3FDB480A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44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BB60-8197-4006-896C-221921D8DE6E}" type="datetime1">
              <a:rPr lang="el-GR" smtClean="0"/>
              <a:t>10/10/2019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200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D15-15DB-44B3-9206-84EEB491B559}" type="datetime1">
              <a:rPr lang="el-GR" smtClean="0"/>
              <a:t>10/10/2019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155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8FE-DED9-49E1-B900-C311915D9A0D}" type="datetime1">
              <a:rPr lang="el-GR" smtClean="0"/>
              <a:t>10/10/2019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95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2F2-9172-4882-BF51-A6C7724832CD}" type="datetime1">
              <a:rPr lang="el-GR" smtClean="0"/>
              <a:t>10/10/2019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78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638-B0BB-422E-80B5-A7AFC8A398F1}" type="datetime1">
              <a:rPr lang="el-GR" smtClean="0"/>
              <a:t>10/10/2019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118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D8C-1BFB-4AA1-A9AB-1FFBF1C789D0}" type="datetime1">
              <a:rPr lang="el-GR" smtClean="0"/>
              <a:t>10/10/2019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33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FD49-A8C5-436F-A1FF-41D00D5C8478}" type="datetime1">
              <a:rPr lang="el-GR" smtClean="0"/>
              <a:t>10/10/2019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C6EB78-C105-4B11-A96B-F35382A5AC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002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xalaris@uniwa.gr" TargetMode="External"/><Relationship Id="rId2" Type="http://schemas.openxmlformats.org/officeDocument/2006/relationships/hyperlink" Target="mailto:prezerak@uniwa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BF7D-513F-48AC-98F9-E9EB64CF9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Λίγα λόγια για το μάθημα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74017-61FF-43CE-BCDA-72EB3C146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Ειδικά Θέματα Τεχνολογίας Λογισμικού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l-GR" dirty="0"/>
              <a:t>ΠΜΣ στην Επιστήμη και Τεχνολογία της Πληροφορικής και των Υπολογιστών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l-GR" dirty="0"/>
              <a:t>Τμήμα Μηχανικών Πληροφορικής &amp; Υπολογιστών</a:t>
            </a:r>
            <a:br>
              <a:rPr lang="el-GR" dirty="0"/>
            </a:br>
            <a:r>
              <a:rPr lang="el-GR" dirty="0"/>
              <a:t>Πανεπιστήμιο Δ. Αττικής</a:t>
            </a:r>
          </a:p>
          <a:p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CB9C-E02D-4CAD-969E-98E00255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1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5D98-B45F-4B52-B17F-0E640C52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Πότε / Πού / </a:t>
            </a:r>
            <a:r>
              <a:rPr lang="el-GR" dirty="0" err="1"/>
              <a:t>Ποι</a:t>
            </a:r>
            <a:r>
              <a:rPr lang="en-US" dirty="0"/>
              <a:t>o</a:t>
            </a:r>
            <a:r>
              <a:rPr lang="el-GR" dirty="0"/>
              <a:t>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DFB0-538B-4958-89A4-6CBB919A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Πότε</a:t>
            </a:r>
            <a:endParaRPr lang="en-US" dirty="0"/>
          </a:p>
          <a:p>
            <a:pPr lvl="1"/>
            <a:r>
              <a:rPr lang="el-GR" dirty="0"/>
              <a:t>Παρασκευή</a:t>
            </a:r>
            <a:r>
              <a:rPr lang="en-US" dirty="0"/>
              <a:t>, 19:</a:t>
            </a:r>
            <a:r>
              <a:rPr lang="el-GR" dirty="0"/>
              <a:t>00</a:t>
            </a:r>
            <a:r>
              <a:rPr lang="en-US" dirty="0"/>
              <a:t> – 21:</a:t>
            </a:r>
            <a:r>
              <a:rPr lang="el-GR" dirty="0"/>
              <a:t>00</a:t>
            </a:r>
            <a:endParaRPr lang="en-US" dirty="0"/>
          </a:p>
          <a:p>
            <a:r>
              <a:rPr lang="el-GR" dirty="0"/>
              <a:t>Πού</a:t>
            </a:r>
          </a:p>
          <a:p>
            <a:pPr lvl="1"/>
            <a:r>
              <a:rPr lang="el-GR" dirty="0"/>
              <a:t>Κ16.21</a:t>
            </a:r>
            <a:r>
              <a:rPr lang="en-US" dirty="0"/>
              <a:t>9</a:t>
            </a:r>
          </a:p>
          <a:p>
            <a:r>
              <a:rPr lang="el-GR" dirty="0" err="1"/>
              <a:t>Ποι</a:t>
            </a:r>
            <a:r>
              <a:rPr lang="en-US" dirty="0"/>
              <a:t>o</a:t>
            </a:r>
            <a:r>
              <a:rPr lang="el-GR" dirty="0"/>
              <a:t>ς</a:t>
            </a:r>
          </a:p>
          <a:p>
            <a:pPr lvl="1"/>
            <a:r>
              <a:rPr lang="el-GR" dirty="0"/>
              <a:t>Γ. </a:t>
            </a:r>
            <a:r>
              <a:rPr lang="el-GR" dirty="0" err="1"/>
              <a:t>Πρεζεράκος</a:t>
            </a:r>
            <a:r>
              <a:rPr lang="el-GR" dirty="0"/>
              <a:t> / Ι. </a:t>
            </a:r>
            <a:r>
              <a:rPr lang="el-GR" dirty="0" err="1"/>
              <a:t>Χάλαρης</a:t>
            </a:r>
            <a:endParaRPr lang="el-GR" dirty="0"/>
          </a:p>
          <a:p>
            <a:pPr lvl="1"/>
            <a:r>
              <a:rPr lang="en-US" dirty="0">
                <a:hlinkClick r:id="rId2"/>
              </a:rPr>
              <a:t>prezerak@uniwa.gr</a:t>
            </a:r>
            <a:r>
              <a:rPr lang="el-GR" dirty="0"/>
              <a:t> / </a:t>
            </a:r>
            <a:r>
              <a:rPr lang="fr-FR" dirty="0">
                <a:hlinkClick r:id="rId3"/>
              </a:rPr>
              <a:t>ixalaris@uniwa.gr</a:t>
            </a:r>
            <a:r>
              <a:rPr lang="el-G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C138-2CDB-4255-8C19-B365593F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74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61D3-C99D-4704-97BB-0AD17BEB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Διαλέξεις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15C7-432C-488C-842F-53385FCB1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SCRUM (1/2)</a:t>
            </a:r>
            <a:endParaRPr lang="el-GR" dirty="0"/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SCRUM (1/2)</a:t>
            </a:r>
            <a:endParaRPr lang="el-GR" dirty="0"/>
          </a:p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Facts &amp; Fallacies of Software Engineering (1/2)</a:t>
            </a:r>
          </a:p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Facts &amp; Fallacies of Software Engineering (2/2)</a:t>
            </a:r>
          </a:p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Web scale systems</a:t>
            </a:r>
          </a:p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Διαλειτουργικότητα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Λογισμικού</a:t>
            </a:r>
          </a:p>
          <a:p>
            <a:pPr lvl="0">
              <a:lnSpc>
                <a:spcPct val="160000"/>
              </a:lnSpc>
              <a:buFont typeface="+mj-lt"/>
              <a:buAutoNum type="arabicPeriod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Εισαγωγή στα Συστήματα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(Computer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Engineering)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346345-5EDD-4929-9EB8-335DEF2F5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  <a:buFont typeface="+mj-lt"/>
              <a:buAutoNum type="arabicPeriod" startAt="8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πρότυπο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CMM (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Capabability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Maturity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Model)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70000"/>
              </a:lnSpc>
              <a:buFont typeface="+mj-lt"/>
              <a:buAutoNum type="arabicPeriod" startAt="8"/>
            </a:pPr>
            <a:r>
              <a:rPr lang="el-GR" dirty="0"/>
              <a:t>Αρχιτεκτονική </a:t>
            </a:r>
            <a:r>
              <a:rPr lang="en-US" dirty="0"/>
              <a:t>Web </a:t>
            </a:r>
            <a:r>
              <a:rPr lang="el-GR" dirty="0"/>
              <a:t>εφαρμογών (</a:t>
            </a:r>
            <a:r>
              <a:rPr lang="en-US" dirty="0"/>
              <a:t>backend)</a:t>
            </a:r>
          </a:p>
          <a:p>
            <a:pPr lvl="0">
              <a:lnSpc>
                <a:spcPct val="170000"/>
              </a:lnSpc>
              <a:buFont typeface="+mj-lt"/>
              <a:buAutoNum type="arabicPeriod" startAt="8"/>
            </a:pPr>
            <a:r>
              <a:rPr lang="en-US" dirty="0"/>
              <a:t>Dependency Injection &amp; Testing (1/2)</a:t>
            </a:r>
          </a:p>
          <a:p>
            <a:pPr lvl="0">
              <a:lnSpc>
                <a:spcPct val="170000"/>
              </a:lnSpc>
              <a:buFont typeface="+mj-lt"/>
              <a:buAutoNum type="arabicPeriod" startAt="8"/>
            </a:pPr>
            <a:r>
              <a:rPr lang="en-US" dirty="0"/>
              <a:t>Dependency Injection &amp; Testing (2/2)</a:t>
            </a:r>
          </a:p>
          <a:p>
            <a:pPr lvl="0">
              <a:lnSpc>
                <a:spcPct val="170000"/>
              </a:lnSpc>
              <a:buFont typeface="+mj-lt"/>
              <a:buAutoNum type="arabicPeriod" startAt="8"/>
            </a:pPr>
            <a:r>
              <a:rPr lang="en-US" dirty="0"/>
              <a:t>Continuous Integration &amp; Continuous Deployment</a:t>
            </a:r>
          </a:p>
          <a:p>
            <a:pPr lvl="0">
              <a:lnSpc>
                <a:spcPct val="170000"/>
              </a:lnSpc>
              <a:buFont typeface="+mj-lt"/>
              <a:buAutoNum type="arabicPeriod" startAt="8"/>
            </a:pPr>
            <a:r>
              <a:rPr lang="el-GR" dirty="0"/>
              <a:t>Συμβάσεις σε έργα πληροφορικής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400E7E-5DD4-4D40-B120-8C82D26B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1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5DD456-9F68-4A55-A254-25609EEA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Σύγγραμμα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CA505-72DC-4EFF-8F4A-0D70168E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E-class</a:t>
            </a:r>
            <a:endParaRPr lang="el-GR" dirty="0"/>
          </a:p>
          <a:p>
            <a:pPr lvl="1">
              <a:lnSpc>
                <a:spcPct val="150000"/>
              </a:lnSpc>
            </a:pPr>
            <a:r>
              <a:rPr lang="el-GR" dirty="0"/>
              <a:t>Σημειώσεις του διδάσκοντος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l-GR" dirty="0"/>
              <a:t>Τεχνικά κείμενα σε μορφή </a:t>
            </a:r>
            <a:r>
              <a:rPr lang="en-US" dirty="0"/>
              <a:t>PDF</a:t>
            </a:r>
            <a:endParaRPr lang="el-GR" dirty="0"/>
          </a:p>
          <a:p>
            <a:pPr>
              <a:lnSpc>
                <a:spcPct val="150000"/>
              </a:lnSpc>
            </a:pPr>
            <a:r>
              <a:rPr lang="el-GR" dirty="0"/>
              <a:t>Γιατί;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l-GR" dirty="0"/>
              <a:t>Το αντικείμενο του μαθήματος έχει τεράστια έκταση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Θα μπορούσε να είναι ένα ξεχωριστό μεταπτυχιακό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Δεν υπάρχει ένα σύγγραμμα στο εμπόριο που να καλύπτει τα πάντα</a:t>
            </a:r>
          </a:p>
          <a:p>
            <a:pPr lvl="1">
              <a:lnSpc>
                <a:spcPct val="150000"/>
              </a:lnSpc>
            </a:pPr>
            <a:endParaRPr lang="el-GR" dirty="0"/>
          </a:p>
          <a:p>
            <a:pPr>
              <a:lnSpc>
                <a:spcPct val="150000"/>
              </a:lnSpc>
            </a:pPr>
            <a:endParaRPr lang="el-G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4D8-4F28-47D3-A37E-659802EA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910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7295-BFB2-4FB4-B996-DDE52C4D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Εξετάσεις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226A-2982-4CFE-8858-6074E477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l-GR" dirty="0"/>
              <a:t>Κατά βάση θεωρητικά θέματα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Που έχουν σχέση με τα βασικά σημεία των διαλέξεων</a:t>
            </a:r>
          </a:p>
          <a:p>
            <a:pPr>
              <a:lnSpc>
                <a:spcPct val="150000"/>
              </a:lnSpc>
            </a:pPr>
            <a:r>
              <a:rPr lang="el-GR" dirty="0"/>
              <a:t>Θέματα κρίσης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Που λύνονται με λογική σκέψη αρκεί να έχει κάποιος/κάποια ελάχιστη σχέση με την πληροφορική</a:t>
            </a:r>
          </a:p>
          <a:p>
            <a:pPr>
              <a:lnSpc>
                <a:spcPct val="150000"/>
              </a:lnSpc>
            </a:pPr>
            <a:r>
              <a:rPr lang="el-GR" dirty="0"/>
              <a:t>Κώδικας;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Μάλλον όχι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Εξαρτάται από το γενικότερο επίπεδο της τάξης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Πέρυσι, οι περισσότεροι δεν είχαν σχέση με ανάπτυξη λογισμικού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35DE-F620-4B6A-A080-813091B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633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A16C3-7897-454E-838F-8BB58F14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Ερωτήσεις;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4C86-6E0E-4C7C-BEC5-68FAA133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EB78-C105-4B11-A96B-F35382A5AC42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3164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240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Λίγα λόγια για το μάθημα</vt:lpstr>
      <vt:lpstr>Πότε / Πού / Ποιoς</vt:lpstr>
      <vt:lpstr>Διαλέξεις</vt:lpstr>
      <vt:lpstr>Σύγγραμμα</vt:lpstr>
      <vt:lpstr>Εξετάσεις</vt:lpstr>
      <vt:lpstr>Ερωτήσεις;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Λίγα λόγια για το μάθημα</dc:title>
  <dc:creator>george</dc:creator>
  <cp:lastModifiedBy>george</cp:lastModifiedBy>
  <cp:revision>1</cp:revision>
  <dcterms:created xsi:type="dcterms:W3CDTF">2019-10-10T12:00:05Z</dcterms:created>
  <dcterms:modified xsi:type="dcterms:W3CDTF">2019-10-10T13:12:33Z</dcterms:modified>
</cp:coreProperties>
</file>