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82" r:id="rId2"/>
    <p:sldId id="283" r:id="rId3"/>
    <p:sldId id="257" r:id="rId4"/>
    <p:sldId id="258" r:id="rId5"/>
    <p:sldId id="278" r:id="rId6"/>
    <p:sldId id="259" r:id="rId7"/>
    <p:sldId id="260" r:id="rId8"/>
    <p:sldId id="279" r:id="rId9"/>
    <p:sldId id="261" r:id="rId10"/>
    <p:sldId id="280" r:id="rId11"/>
    <p:sldId id="293" r:id="rId12"/>
    <p:sldId id="262" r:id="rId13"/>
    <p:sldId id="263" r:id="rId14"/>
    <p:sldId id="264" r:id="rId15"/>
    <p:sldId id="265" r:id="rId16"/>
    <p:sldId id="266" r:id="rId17"/>
    <p:sldId id="281" r:id="rId18"/>
    <p:sldId id="267" r:id="rId19"/>
    <p:sldId id="292" r:id="rId20"/>
    <p:sldId id="268" r:id="rId21"/>
    <p:sldId id="284" r:id="rId22"/>
    <p:sldId id="285" r:id="rId23"/>
    <p:sldId id="294" r:id="rId24"/>
    <p:sldId id="269" r:id="rId25"/>
    <p:sldId id="295" r:id="rId26"/>
    <p:sldId id="286" r:id="rId27"/>
    <p:sldId id="270" r:id="rId28"/>
    <p:sldId id="287" r:id="rId29"/>
    <p:sldId id="271" r:id="rId30"/>
    <p:sldId id="272" r:id="rId31"/>
    <p:sldId id="273" r:id="rId32"/>
    <p:sldId id="274" r:id="rId33"/>
    <p:sldId id="288" r:id="rId34"/>
    <p:sldId id="289" r:id="rId35"/>
    <p:sldId id="290" r:id="rId36"/>
    <p:sldId id="275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3E63A-7AB6-454F-922C-7C7AA19EDC40}" v="2" dt="2019-11-22T09:06:3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187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zerakos Georgios" userId="ea548587-b3cc-4d35-8e15-7608a7cc4b92" providerId="ADAL" clId="{F05E2FB8-0FCC-4367-B7C9-CD8FE451F00F}"/>
    <pc:docChg chg="undo redo custSel addSld modSld">
      <pc:chgData name="Prezerakos Georgios" userId="ea548587-b3cc-4d35-8e15-7608a7cc4b92" providerId="ADAL" clId="{F05E2FB8-0FCC-4367-B7C9-CD8FE451F00F}" dt="2019-11-06T16:23:37.587" v="16090" actId="20577"/>
      <pc:docMkLst>
        <pc:docMk/>
      </pc:docMkLst>
      <pc:sldChg chg="modSp modNotesTx">
        <pc:chgData name="Prezerakos Georgios" userId="ea548587-b3cc-4d35-8e15-7608a7cc4b92" providerId="ADAL" clId="{F05E2FB8-0FCC-4367-B7C9-CD8FE451F00F}" dt="2019-11-05T19:57:58.092" v="12418" actId="20577"/>
        <pc:sldMkLst>
          <pc:docMk/>
          <pc:sldMk cId="800976580" sldId="258"/>
        </pc:sldMkLst>
        <pc:spChg chg="mod">
          <ac:chgData name="Prezerakos Georgios" userId="ea548587-b3cc-4d35-8e15-7608a7cc4b92" providerId="ADAL" clId="{F05E2FB8-0FCC-4367-B7C9-CD8FE451F00F}" dt="2019-11-05T19:54:46.742" v="11914" actId="20577"/>
          <ac:spMkLst>
            <pc:docMk/>
            <pc:sldMk cId="800976580" sldId="258"/>
            <ac:spMk id="5" creationId="{DDB3F813-5649-47B1-A31A-63E55C63A07B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0:04:43.796" v="13436" actId="20577"/>
        <pc:sldMkLst>
          <pc:docMk/>
          <pc:sldMk cId="3512954335" sldId="259"/>
        </pc:sldMkLst>
        <pc:spChg chg="mod">
          <ac:chgData name="Prezerakos Georgios" userId="ea548587-b3cc-4d35-8e15-7608a7cc4b92" providerId="ADAL" clId="{F05E2FB8-0FCC-4367-B7C9-CD8FE451F00F}" dt="2019-11-01T09:07:43.398" v="10900" actId="207"/>
          <ac:spMkLst>
            <pc:docMk/>
            <pc:sldMk cId="3512954335" sldId="259"/>
            <ac:spMk id="3" creationId="{3FF08A16-5514-4A44-82C4-6244A3F44B5E}"/>
          </ac:spMkLst>
        </pc:spChg>
        <pc:spChg chg="mod">
          <ac:chgData name="Prezerakos Georgios" userId="ea548587-b3cc-4d35-8e15-7608a7cc4b92" providerId="ADAL" clId="{F05E2FB8-0FCC-4367-B7C9-CD8FE451F00F}" dt="2019-11-05T20:02:35.734" v="12985" actId="20577"/>
          <ac:spMkLst>
            <pc:docMk/>
            <pc:sldMk cId="3512954335" sldId="259"/>
            <ac:spMk id="4" creationId="{37F8919B-7EF3-4FF3-8C9B-58F28A455BE4}"/>
          </ac:spMkLst>
        </pc:spChg>
      </pc:sldChg>
      <pc:sldChg chg="modSp">
        <pc:chgData name="Prezerakos Georgios" userId="ea548587-b3cc-4d35-8e15-7608a7cc4b92" providerId="ADAL" clId="{F05E2FB8-0FCC-4367-B7C9-CD8FE451F00F}" dt="2019-11-01T09:10:01.204" v="10905" actId="20577"/>
        <pc:sldMkLst>
          <pc:docMk/>
          <pc:sldMk cId="2675305039" sldId="260"/>
        </pc:sldMkLst>
        <pc:spChg chg="mod">
          <ac:chgData name="Prezerakos Georgios" userId="ea548587-b3cc-4d35-8e15-7608a7cc4b92" providerId="ADAL" clId="{F05E2FB8-0FCC-4367-B7C9-CD8FE451F00F}" dt="2019-11-01T09:10:01.204" v="10905" actId="20577"/>
          <ac:spMkLst>
            <pc:docMk/>
            <pc:sldMk cId="2675305039" sldId="260"/>
            <ac:spMk id="3" creationId="{68E32B82-8BDE-4D5C-9F3A-16E9D41F1570}"/>
          </ac:spMkLst>
        </pc:spChg>
      </pc:sldChg>
      <pc:sldChg chg="modNotesTx">
        <pc:chgData name="Prezerakos Georgios" userId="ea548587-b3cc-4d35-8e15-7608a7cc4b92" providerId="ADAL" clId="{F05E2FB8-0FCC-4367-B7C9-CD8FE451F00F}" dt="2019-11-05T20:08:22.113" v="14059" actId="20577"/>
        <pc:sldMkLst>
          <pc:docMk/>
          <pc:sldMk cId="2121722857" sldId="261"/>
        </pc:sldMkLst>
      </pc:sldChg>
      <pc:sldChg chg="modSp">
        <pc:chgData name="Prezerakos Georgios" userId="ea548587-b3cc-4d35-8e15-7608a7cc4b92" providerId="ADAL" clId="{F05E2FB8-0FCC-4367-B7C9-CD8FE451F00F}" dt="2019-11-05T20:09:06.962" v="14130" actId="20577"/>
        <pc:sldMkLst>
          <pc:docMk/>
          <pc:sldMk cId="3131849918" sldId="262"/>
        </pc:sldMkLst>
        <pc:spChg chg="mod">
          <ac:chgData name="Prezerakos Georgios" userId="ea548587-b3cc-4d35-8e15-7608a7cc4b92" providerId="ADAL" clId="{F05E2FB8-0FCC-4367-B7C9-CD8FE451F00F}" dt="2019-11-05T20:09:06.962" v="14130" actId="20577"/>
          <ac:spMkLst>
            <pc:docMk/>
            <pc:sldMk cId="3131849918" sldId="262"/>
            <ac:spMk id="3" creationId="{935B1F3A-8580-4B45-B52D-9EC259931F8D}"/>
          </ac:spMkLst>
        </pc:spChg>
      </pc:sldChg>
      <pc:sldChg chg="modSp">
        <pc:chgData name="Prezerakos Georgios" userId="ea548587-b3cc-4d35-8e15-7608a7cc4b92" providerId="ADAL" clId="{F05E2FB8-0FCC-4367-B7C9-CD8FE451F00F}" dt="2019-10-30T17:43:23.516" v="704" actId="20577"/>
        <pc:sldMkLst>
          <pc:docMk/>
          <pc:sldMk cId="2120239367" sldId="263"/>
        </pc:sldMkLst>
        <pc:spChg chg="mod">
          <ac:chgData name="Prezerakos Georgios" userId="ea548587-b3cc-4d35-8e15-7608a7cc4b92" providerId="ADAL" clId="{F05E2FB8-0FCC-4367-B7C9-CD8FE451F00F}" dt="2019-10-30T17:01:06.666" v="293" actId="20577"/>
          <ac:spMkLst>
            <pc:docMk/>
            <pc:sldMk cId="2120239367" sldId="263"/>
            <ac:spMk id="2" creationId="{50095BCD-A911-47D9-A749-F07A7AE26C3C}"/>
          </ac:spMkLst>
        </pc:spChg>
        <pc:spChg chg="mod">
          <ac:chgData name="Prezerakos Georgios" userId="ea548587-b3cc-4d35-8e15-7608a7cc4b92" providerId="ADAL" clId="{F05E2FB8-0FCC-4367-B7C9-CD8FE451F00F}" dt="2019-10-30T17:43:23.516" v="704" actId="20577"/>
          <ac:spMkLst>
            <pc:docMk/>
            <pc:sldMk cId="2120239367" sldId="263"/>
            <ac:spMk id="3" creationId="{597B4D58-33BF-4AD2-BE62-BE68C05A2CD6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0:09:58.976" v="14219" actId="20577"/>
        <pc:sldMkLst>
          <pc:docMk/>
          <pc:sldMk cId="3044506972" sldId="264"/>
        </pc:sldMkLst>
        <pc:spChg chg="mod">
          <ac:chgData name="Prezerakos Georgios" userId="ea548587-b3cc-4d35-8e15-7608a7cc4b92" providerId="ADAL" clId="{F05E2FB8-0FCC-4367-B7C9-CD8FE451F00F}" dt="2019-10-30T17:43:33.307" v="713" actId="20577"/>
          <ac:spMkLst>
            <pc:docMk/>
            <pc:sldMk cId="3044506972" sldId="264"/>
            <ac:spMk id="2" creationId="{6407F7E0-E62F-4173-A8C1-72587ABC416B}"/>
          </ac:spMkLst>
        </pc:spChg>
        <pc:spChg chg="mod">
          <ac:chgData name="Prezerakos Georgios" userId="ea548587-b3cc-4d35-8e15-7608a7cc4b92" providerId="ADAL" clId="{F05E2FB8-0FCC-4367-B7C9-CD8FE451F00F}" dt="2019-11-01T09:21:43.592" v="11504" actId="27636"/>
          <ac:spMkLst>
            <pc:docMk/>
            <pc:sldMk cId="3044506972" sldId="264"/>
            <ac:spMk id="3" creationId="{13CF21B2-8DD5-4B2B-87CB-5DF4E442260B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0:10:24.587" v="14271" actId="20577"/>
        <pc:sldMkLst>
          <pc:docMk/>
          <pc:sldMk cId="4171417534" sldId="265"/>
        </pc:sldMkLst>
        <pc:spChg chg="mod">
          <ac:chgData name="Prezerakos Georgios" userId="ea548587-b3cc-4d35-8e15-7608a7cc4b92" providerId="ADAL" clId="{F05E2FB8-0FCC-4367-B7C9-CD8FE451F00F}" dt="2019-10-30T17:51:03.875" v="1155" actId="20577"/>
          <ac:spMkLst>
            <pc:docMk/>
            <pc:sldMk cId="4171417534" sldId="265"/>
            <ac:spMk id="2" creationId="{6DE033D8-2518-4E77-B690-99429ABFDA52}"/>
          </ac:spMkLst>
        </pc:spChg>
        <pc:spChg chg="mod">
          <ac:chgData name="Prezerakos Georgios" userId="ea548587-b3cc-4d35-8e15-7608a7cc4b92" providerId="ADAL" clId="{F05E2FB8-0FCC-4367-B7C9-CD8FE451F00F}" dt="2019-11-01T09:23:09.220" v="11602" actId="6549"/>
          <ac:spMkLst>
            <pc:docMk/>
            <pc:sldMk cId="4171417534" sldId="265"/>
            <ac:spMk id="3" creationId="{D4F62B2D-8127-400F-A06B-821CD469BFFD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0:13:59.543" v="14607" actId="20577"/>
        <pc:sldMkLst>
          <pc:docMk/>
          <pc:sldMk cId="2752463208" sldId="266"/>
        </pc:sldMkLst>
        <pc:spChg chg="mod">
          <ac:chgData name="Prezerakos Georgios" userId="ea548587-b3cc-4d35-8e15-7608a7cc4b92" providerId="ADAL" clId="{F05E2FB8-0FCC-4367-B7C9-CD8FE451F00F}" dt="2019-10-30T18:00:51.445" v="1901" actId="20577"/>
          <ac:spMkLst>
            <pc:docMk/>
            <pc:sldMk cId="2752463208" sldId="266"/>
            <ac:spMk id="2" creationId="{D7629E63-A60C-4EA5-BDFD-B179A16BB627}"/>
          </ac:spMkLst>
        </pc:spChg>
        <pc:spChg chg="mod">
          <ac:chgData name="Prezerakos Georgios" userId="ea548587-b3cc-4d35-8e15-7608a7cc4b92" providerId="ADAL" clId="{F05E2FB8-0FCC-4367-B7C9-CD8FE451F00F}" dt="2019-10-30T17:58:37.674" v="1895" actId="20577"/>
          <ac:spMkLst>
            <pc:docMk/>
            <pc:sldMk cId="2752463208" sldId="266"/>
            <ac:spMk id="3" creationId="{387EB2D0-EFBA-49CD-B838-73F536680394}"/>
          </ac:spMkLst>
        </pc:spChg>
      </pc:sldChg>
      <pc:sldChg chg="addSp modSp">
        <pc:chgData name="Prezerakos Georgios" userId="ea548587-b3cc-4d35-8e15-7608a7cc4b92" providerId="ADAL" clId="{F05E2FB8-0FCC-4367-B7C9-CD8FE451F00F}" dt="2019-11-05T20:15:17.899" v="14625" actId="11"/>
        <pc:sldMkLst>
          <pc:docMk/>
          <pc:sldMk cId="602026140" sldId="267"/>
        </pc:sldMkLst>
        <pc:spChg chg="mod">
          <ac:chgData name="Prezerakos Georgios" userId="ea548587-b3cc-4d35-8e15-7608a7cc4b92" providerId="ADAL" clId="{F05E2FB8-0FCC-4367-B7C9-CD8FE451F00F}" dt="2019-10-30T18:15:11.939" v="3338" actId="20577"/>
          <ac:spMkLst>
            <pc:docMk/>
            <pc:sldMk cId="602026140" sldId="267"/>
            <ac:spMk id="2" creationId="{E567D331-049F-4C55-9317-7BAE0EB40B77}"/>
          </ac:spMkLst>
        </pc:spChg>
        <pc:spChg chg="mod">
          <ac:chgData name="Prezerakos Georgios" userId="ea548587-b3cc-4d35-8e15-7608a7cc4b92" providerId="ADAL" clId="{F05E2FB8-0FCC-4367-B7C9-CD8FE451F00F}" dt="2019-11-05T20:15:01.223" v="14624" actId="12"/>
          <ac:spMkLst>
            <pc:docMk/>
            <pc:sldMk cId="602026140" sldId="267"/>
            <ac:spMk id="3" creationId="{75A7B821-E77E-4886-9EB3-168C4A262E8A}"/>
          </ac:spMkLst>
        </pc:spChg>
        <pc:spChg chg="add mod">
          <ac:chgData name="Prezerakos Georgios" userId="ea548587-b3cc-4d35-8e15-7608a7cc4b92" providerId="ADAL" clId="{F05E2FB8-0FCC-4367-B7C9-CD8FE451F00F}" dt="2019-11-05T20:15:17.899" v="14625" actId="11"/>
          <ac:spMkLst>
            <pc:docMk/>
            <pc:sldMk cId="602026140" sldId="267"/>
            <ac:spMk id="4" creationId="{7837C9FB-AFA5-42D9-AE39-59211EBC9F21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2:49:22.038" v="14857" actId="20577"/>
        <pc:sldMkLst>
          <pc:docMk/>
          <pc:sldMk cId="211012159" sldId="268"/>
        </pc:sldMkLst>
        <pc:spChg chg="mod">
          <ac:chgData name="Prezerakos Georgios" userId="ea548587-b3cc-4d35-8e15-7608a7cc4b92" providerId="ADAL" clId="{F05E2FB8-0FCC-4367-B7C9-CD8FE451F00F}" dt="2019-10-30T18:28:36.226" v="4045" actId="20577"/>
          <ac:spMkLst>
            <pc:docMk/>
            <pc:sldMk cId="211012159" sldId="268"/>
            <ac:spMk id="2" creationId="{8414ED52-8E0C-4F4A-BA31-ABB584E89EC2}"/>
          </ac:spMkLst>
        </pc:spChg>
        <pc:spChg chg="mod">
          <ac:chgData name="Prezerakos Georgios" userId="ea548587-b3cc-4d35-8e15-7608a7cc4b92" providerId="ADAL" clId="{F05E2FB8-0FCC-4367-B7C9-CD8FE451F00F}" dt="2019-11-05T20:16:31.811" v="14693" actId="313"/>
          <ac:spMkLst>
            <pc:docMk/>
            <pc:sldMk cId="211012159" sldId="268"/>
            <ac:spMk id="3" creationId="{A6F78D00-649C-4B0F-B6FA-A3C83D66D7D0}"/>
          </ac:spMkLst>
        </pc:spChg>
      </pc:sldChg>
      <pc:sldChg chg="modSp">
        <pc:chgData name="Prezerakos Georgios" userId="ea548587-b3cc-4d35-8e15-7608a7cc4b92" providerId="ADAL" clId="{F05E2FB8-0FCC-4367-B7C9-CD8FE451F00F}" dt="2019-11-05T22:49:54.090" v="14866" actId="27636"/>
        <pc:sldMkLst>
          <pc:docMk/>
          <pc:sldMk cId="1595099816" sldId="269"/>
        </pc:sldMkLst>
        <pc:spChg chg="mod">
          <ac:chgData name="Prezerakos Georgios" userId="ea548587-b3cc-4d35-8e15-7608a7cc4b92" providerId="ADAL" clId="{F05E2FB8-0FCC-4367-B7C9-CD8FE451F00F}" dt="2019-11-05T22:49:33.088" v="14859" actId="20577"/>
          <ac:spMkLst>
            <pc:docMk/>
            <pc:sldMk cId="1595099816" sldId="269"/>
            <ac:spMk id="2" creationId="{34053F37-7E41-4F1F-8111-BBFE2E599EB0}"/>
          </ac:spMkLst>
        </pc:spChg>
        <pc:spChg chg="mod">
          <ac:chgData name="Prezerakos Georgios" userId="ea548587-b3cc-4d35-8e15-7608a7cc4b92" providerId="ADAL" clId="{F05E2FB8-0FCC-4367-B7C9-CD8FE451F00F}" dt="2019-11-05T22:49:54.090" v="14866" actId="27636"/>
          <ac:spMkLst>
            <pc:docMk/>
            <pc:sldMk cId="1595099816" sldId="269"/>
            <ac:spMk id="3" creationId="{B8C1D850-B6BD-43D6-AE01-546C41AD0116}"/>
          </ac:spMkLst>
        </pc:spChg>
      </pc:sldChg>
      <pc:sldChg chg="modSp modNotesTx">
        <pc:chgData name="Prezerakos Georgios" userId="ea548587-b3cc-4d35-8e15-7608a7cc4b92" providerId="ADAL" clId="{F05E2FB8-0FCC-4367-B7C9-CD8FE451F00F}" dt="2019-11-05T22:51:39.437" v="15108" actId="20577"/>
        <pc:sldMkLst>
          <pc:docMk/>
          <pc:sldMk cId="3843344375" sldId="270"/>
        </pc:sldMkLst>
        <pc:spChg chg="mod">
          <ac:chgData name="Prezerakos Georgios" userId="ea548587-b3cc-4d35-8e15-7608a7cc4b92" providerId="ADAL" clId="{F05E2FB8-0FCC-4367-B7C9-CD8FE451F00F}" dt="2019-10-30T18:56:48.404" v="6037" actId="20577"/>
          <ac:spMkLst>
            <pc:docMk/>
            <pc:sldMk cId="3843344375" sldId="270"/>
            <ac:spMk id="2" creationId="{1FF3D48D-6532-41FD-A32D-77E18751DB0B}"/>
          </ac:spMkLst>
        </pc:spChg>
        <pc:spChg chg="mod">
          <ac:chgData name="Prezerakos Georgios" userId="ea548587-b3cc-4d35-8e15-7608a7cc4b92" providerId="ADAL" clId="{F05E2FB8-0FCC-4367-B7C9-CD8FE451F00F}" dt="2019-10-30T18:58:56.743" v="6423" actId="20577"/>
          <ac:spMkLst>
            <pc:docMk/>
            <pc:sldMk cId="3843344375" sldId="270"/>
            <ac:spMk id="3" creationId="{B347AAAF-E54C-417D-8202-2C49FB9A45BE}"/>
          </ac:spMkLst>
        </pc:spChg>
      </pc:sldChg>
      <pc:sldChg chg="modSp">
        <pc:chgData name="Prezerakos Georgios" userId="ea548587-b3cc-4d35-8e15-7608a7cc4b92" providerId="ADAL" clId="{F05E2FB8-0FCC-4367-B7C9-CD8FE451F00F}" dt="2019-10-30T19:05:32.292" v="7269" actId="313"/>
        <pc:sldMkLst>
          <pc:docMk/>
          <pc:sldMk cId="4136651883" sldId="271"/>
        </pc:sldMkLst>
        <pc:spChg chg="mod">
          <ac:chgData name="Prezerakos Georgios" userId="ea548587-b3cc-4d35-8e15-7608a7cc4b92" providerId="ADAL" clId="{F05E2FB8-0FCC-4367-B7C9-CD8FE451F00F}" dt="2019-10-30T19:02:16.311" v="6790" actId="20577"/>
          <ac:spMkLst>
            <pc:docMk/>
            <pc:sldMk cId="4136651883" sldId="271"/>
            <ac:spMk id="2" creationId="{7E0DF2CF-139D-4E09-BA2B-A5F7517B6F2C}"/>
          </ac:spMkLst>
        </pc:spChg>
        <pc:spChg chg="mod">
          <ac:chgData name="Prezerakos Georgios" userId="ea548587-b3cc-4d35-8e15-7608a7cc4b92" providerId="ADAL" clId="{F05E2FB8-0FCC-4367-B7C9-CD8FE451F00F}" dt="2019-10-30T19:05:32.292" v="7269" actId="313"/>
          <ac:spMkLst>
            <pc:docMk/>
            <pc:sldMk cId="4136651883" sldId="271"/>
            <ac:spMk id="3" creationId="{55A4D2F7-7F45-41EE-9D85-D56F2A3799FF}"/>
          </ac:spMkLst>
        </pc:spChg>
      </pc:sldChg>
      <pc:sldChg chg="modSp">
        <pc:chgData name="Prezerakos Georgios" userId="ea548587-b3cc-4d35-8e15-7608a7cc4b92" providerId="ADAL" clId="{F05E2FB8-0FCC-4367-B7C9-CD8FE451F00F}" dt="2019-10-30T19:07:37.280" v="7516" actId="6549"/>
        <pc:sldMkLst>
          <pc:docMk/>
          <pc:sldMk cId="1565447187" sldId="272"/>
        </pc:sldMkLst>
        <pc:spChg chg="mod">
          <ac:chgData name="Prezerakos Georgios" userId="ea548587-b3cc-4d35-8e15-7608a7cc4b92" providerId="ADAL" clId="{F05E2FB8-0FCC-4367-B7C9-CD8FE451F00F}" dt="2019-10-30T19:05:47.518" v="7295" actId="20577"/>
          <ac:spMkLst>
            <pc:docMk/>
            <pc:sldMk cId="1565447187" sldId="272"/>
            <ac:spMk id="2" creationId="{BAD1E187-18CD-4771-BDE9-89BF9A59EE42}"/>
          </ac:spMkLst>
        </pc:spChg>
        <pc:spChg chg="mod">
          <ac:chgData name="Prezerakos Georgios" userId="ea548587-b3cc-4d35-8e15-7608a7cc4b92" providerId="ADAL" clId="{F05E2FB8-0FCC-4367-B7C9-CD8FE451F00F}" dt="2019-10-30T19:07:37.280" v="7516" actId="6549"/>
          <ac:spMkLst>
            <pc:docMk/>
            <pc:sldMk cId="1565447187" sldId="272"/>
            <ac:spMk id="3" creationId="{ED01269B-6CBF-40EB-8FDC-80A8F7BCD685}"/>
          </ac:spMkLst>
        </pc:spChg>
      </pc:sldChg>
      <pc:sldChg chg="modSp">
        <pc:chgData name="Prezerakos Georgios" userId="ea548587-b3cc-4d35-8e15-7608a7cc4b92" providerId="ADAL" clId="{F05E2FB8-0FCC-4367-B7C9-CD8FE451F00F}" dt="2019-10-30T21:27:05.984" v="7522" actId="20577"/>
        <pc:sldMkLst>
          <pc:docMk/>
          <pc:sldMk cId="3680554385" sldId="273"/>
        </pc:sldMkLst>
        <pc:spChg chg="mod">
          <ac:chgData name="Prezerakos Georgios" userId="ea548587-b3cc-4d35-8e15-7608a7cc4b92" providerId="ADAL" clId="{F05E2FB8-0FCC-4367-B7C9-CD8FE451F00F}" dt="2019-10-30T21:27:05.984" v="7522" actId="20577"/>
          <ac:spMkLst>
            <pc:docMk/>
            <pc:sldMk cId="3680554385" sldId="273"/>
            <ac:spMk id="4" creationId="{6266C250-197C-40A4-A5BD-A6FD5A8EC13D}"/>
          </ac:spMkLst>
        </pc:spChg>
      </pc:sldChg>
      <pc:sldChg chg="modNotesTx">
        <pc:chgData name="Prezerakos Georgios" userId="ea548587-b3cc-4d35-8e15-7608a7cc4b92" providerId="ADAL" clId="{F05E2FB8-0FCC-4367-B7C9-CD8FE451F00F}" dt="2019-11-06T16:12:04.164" v="15240" actId="20577"/>
        <pc:sldMkLst>
          <pc:docMk/>
          <pc:sldMk cId="292185305" sldId="274"/>
        </pc:sldMkLst>
      </pc:sldChg>
      <pc:sldChg chg="modSp modNotesTx">
        <pc:chgData name="Prezerakos Georgios" userId="ea548587-b3cc-4d35-8e15-7608a7cc4b92" providerId="ADAL" clId="{F05E2FB8-0FCC-4367-B7C9-CD8FE451F00F}" dt="2019-11-06T16:22:28.656" v="15933" actId="20577"/>
        <pc:sldMkLst>
          <pc:docMk/>
          <pc:sldMk cId="3508644547" sldId="275"/>
        </pc:sldMkLst>
        <pc:spChg chg="mod">
          <ac:chgData name="Prezerakos Georgios" userId="ea548587-b3cc-4d35-8e15-7608a7cc4b92" providerId="ADAL" clId="{F05E2FB8-0FCC-4367-B7C9-CD8FE451F00F}" dt="2019-10-30T21:42:11.081" v="9710" actId="5793"/>
          <ac:spMkLst>
            <pc:docMk/>
            <pc:sldMk cId="3508644547" sldId="275"/>
            <ac:spMk id="4" creationId="{39E79BB7-B576-4F16-AA7F-9D4625558BF8}"/>
          </ac:spMkLst>
        </pc:spChg>
        <pc:spChg chg="mod">
          <ac:chgData name="Prezerakos Georgios" userId="ea548587-b3cc-4d35-8e15-7608a7cc4b92" providerId="ADAL" clId="{F05E2FB8-0FCC-4367-B7C9-CD8FE451F00F}" dt="2019-11-06T16:19:25.947" v="15509" actId="20577"/>
          <ac:spMkLst>
            <pc:docMk/>
            <pc:sldMk cId="3508644547" sldId="275"/>
            <ac:spMk id="5" creationId="{00F59167-B9A7-40E5-8239-8DB6BCA02B83}"/>
          </ac:spMkLst>
        </pc:spChg>
      </pc:sldChg>
      <pc:sldChg chg="modNotesTx">
        <pc:chgData name="Prezerakos Georgios" userId="ea548587-b3cc-4d35-8e15-7608a7cc4b92" providerId="ADAL" clId="{F05E2FB8-0FCC-4367-B7C9-CD8FE451F00F}" dt="2019-11-05T20:02:21.892" v="12982" actId="20577"/>
        <pc:sldMkLst>
          <pc:docMk/>
          <pc:sldMk cId="3906411761" sldId="278"/>
        </pc:sldMkLst>
      </pc:sldChg>
      <pc:sldChg chg="modSp modNotesTx">
        <pc:chgData name="Prezerakos Georgios" userId="ea548587-b3cc-4d35-8e15-7608a7cc4b92" providerId="ADAL" clId="{F05E2FB8-0FCC-4367-B7C9-CD8FE451F00F}" dt="2019-11-05T20:06:51.994" v="13809" actId="20577"/>
        <pc:sldMkLst>
          <pc:docMk/>
          <pc:sldMk cId="3073876922" sldId="279"/>
        </pc:sldMkLst>
        <pc:spChg chg="mod">
          <ac:chgData name="Prezerakos Georgios" userId="ea548587-b3cc-4d35-8e15-7608a7cc4b92" providerId="ADAL" clId="{F05E2FB8-0FCC-4367-B7C9-CD8FE451F00F}" dt="2019-11-01T09:10:51.053" v="10927" actId="207"/>
          <ac:spMkLst>
            <pc:docMk/>
            <pc:sldMk cId="3073876922" sldId="279"/>
            <ac:spMk id="3" creationId="{68E32B82-8BDE-4D5C-9F3A-16E9D41F1570}"/>
          </ac:spMkLst>
        </pc:spChg>
      </pc:sldChg>
      <pc:sldChg chg="modSp">
        <pc:chgData name="Prezerakos Georgios" userId="ea548587-b3cc-4d35-8e15-7608a7cc4b92" providerId="ADAL" clId="{F05E2FB8-0FCC-4367-B7C9-CD8FE451F00F}" dt="2019-11-01T09:13:05.084" v="10946" actId="207"/>
        <pc:sldMkLst>
          <pc:docMk/>
          <pc:sldMk cId="1646129603" sldId="280"/>
        </pc:sldMkLst>
        <pc:spChg chg="mod">
          <ac:chgData name="Prezerakos Georgios" userId="ea548587-b3cc-4d35-8e15-7608a7cc4b92" providerId="ADAL" clId="{F05E2FB8-0FCC-4367-B7C9-CD8FE451F00F}" dt="2019-11-01T09:13:05.084" v="10946" actId="207"/>
          <ac:spMkLst>
            <pc:docMk/>
            <pc:sldMk cId="1646129603" sldId="280"/>
            <ac:spMk id="3" creationId="{D27B1094-7359-453E-93C8-87A681A9D325}"/>
          </ac:spMkLst>
        </pc:spChg>
      </pc:sldChg>
      <pc:sldChg chg="modSp">
        <pc:chgData name="Prezerakos Georgios" userId="ea548587-b3cc-4d35-8e15-7608a7cc4b92" providerId="ADAL" clId="{F05E2FB8-0FCC-4367-B7C9-CD8FE451F00F}" dt="2019-10-30T18:07:32.933" v="2640" actId="20577"/>
        <pc:sldMkLst>
          <pc:docMk/>
          <pc:sldMk cId="2296869053" sldId="281"/>
        </pc:sldMkLst>
        <pc:spChg chg="mod">
          <ac:chgData name="Prezerakos Georgios" userId="ea548587-b3cc-4d35-8e15-7608a7cc4b92" providerId="ADAL" clId="{F05E2FB8-0FCC-4367-B7C9-CD8FE451F00F}" dt="2019-10-30T18:01:20.074" v="1948" actId="6549"/>
          <ac:spMkLst>
            <pc:docMk/>
            <pc:sldMk cId="2296869053" sldId="281"/>
            <ac:spMk id="2" creationId="{D7629E63-A60C-4EA5-BDFD-B179A16BB627}"/>
          </ac:spMkLst>
        </pc:spChg>
        <pc:spChg chg="mod">
          <ac:chgData name="Prezerakos Georgios" userId="ea548587-b3cc-4d35-8e15-7608a7cc4b92" providerId="ADAL" clId="{F05E2FB8-0FCC-4367-B7C9-CD8FE451F00F}" dt="2019-10-30T18:07:32.933" v="2640" actId="20577"/>
          <ac:spMkLst>
            <pc:docMk/>
            <pc:sldMk cId="2296869053" sldId="281"/>
            <ac:spMk id="3" creationId="{387EB2D0-EFBA-49CD-B838-73F536680394}"/>
          </ac:spMkLst>
        </pc:spChg>
      </pc:sldChg>
      <pc:sldChg chg="modSp">
        <pc:chgData name="Prezerakos Georgios" userId="ea548587-b3cc-4d35-8e15-7608a7cc4b92" providerId="ADAL" clId="{F05E2FB8-0FCC-4367-B7C9-CD8FE451F00F}" dt="2019-10-30T18:32:54.728" v="4362" actId="20577"/>
        <pc:sldMkLst>
          <pc:docMk/>
          <pc:sldMk cId="2160389280" sldId="284"/>
        </pc:sldMkLst>
        <pc:spChg chg="mod">
          <ac:chgData name="Prezerakos Georgios" userId="ea548587-b3cc-4d35-8e15-7608a7cc4b92" providerId="ADAL" clId="{F05E2FB8-0FCC-4367-B7C9-CD8FE451F00F}" dt="2019-10-30T18:28:46.687" v="4048" actId="20577"/>
          <ac:spMkLst>
            <pc:docMk/>
            <pc:sldMk cId="2160389280" sldId="284"/>
            <ac:spMk id="2" creationId="{8414ED52-8E0C-4F4A-BA31-ABB584E89EC2}"/>
          </ac:spMkLst>
        </pc:spChg>
        <pc:spChg chg="mod">
          <ac:chgData name="Prezerakos Georgios" userId="ea548587-b3cc-4d35-8e15-7608a7cc4b92" providerId="ADAL" clId="{F05E2FB8-0FCC-4367-B7C9-CD8FE451F00F}" dt="2019-10-30T18:32:54.728" v="4362" actId="20577"/>
          <ac:spMkLst>
            <pc:docMk/>
            <pc:sldMk cId="2160389280" sldId="284"/>
            <ac:spMk id="3" creationId="{A6F78D00-649C-4B0F-B6FA-A3C83D66D7D0}"/>
          </ac:spMkLst>
        </pc:spChg>
      </pc:sldChg>
      <pc:sldChg chg="modSp">
        <pc:chgData name="Prezerakos Georgios" userId="ea548587-b3cc-4d35-8e15-7608a7cc4b92" providerId="ADAL" clId="{F05E2FB8-0FCC-4367-B7C9-CD8FE451F00F}" dt="2019-10-30T18:38:19.318" v="4646" actId="6549"/>
        <pc:sldMkLst>
          <pc:docMk/>
          <pc:sldMk cId="1749396705" sldId="285"/>
        </pc:sldMkLst>
        <pc:spChg chg="mod">
          <ac:chgData name="Prezerakos Georgios" userId="ea548587-b3cc-4d35-8e15-7608a7cc4b92" providerId="ADAL" clId="{F05E2FB8-0FCC-4367-B7C9-CD8FE451F00F}" dt="2019-10-30T18:33:05.970" v="4365" actId="20577"/>
          <ac:spMkLst>
            <pc:docMk/>
            <pc:sldMk cId="1749396705" sldId="285"/>
            <ac:spMk id="2" creationId="{8414ED52-8E0C-4F4A-BA31-ABB584E89EC2}"/>
          </ac:spMkLst>
        </pc:spChg>
        <pc:spChg chg="mod">
          <ac:chgData name="Prezerakos Georgios" userId="ea548587-b3cc-4d35-8e15-7608a7cc4b92" providerId="ADAL" clId="{F05E2FB8-0FCC-4367-B7C9-CD8FE451F00F}" dt="2019-10-30T18:38:19.318" v="4646" actId="6549"/>
          <ac:spMkLst>
            <pc:docMk/>
            <pc:sldMk cId="1749396705" sldId="285"/>
            <ac:spMk id="3" creationId="{A6F78D00-649C-4B0F-B6FA-A3C83D66D7D0}"/>
          </ac:spMkLst>
        </pc:spChg>
      </pc:sldChg>
      <pc:sldChg chg="modSp">
        <pc:chgData name="Prezerakos Georgios" userId="ea548587-b3cc-4d35-8e15-7608a7cc4b92" providerId="ADAL" clId="{F05E2FB8-0FCC-4367-B7C9-CD8FE451F00F}" dt="2019-11-05T22:49:37.463" v="14863" actId="20577"/>
        <pc:sldMkLst>
          <pc:docMk/>
          <pc:sldMk cId="1218547595" sldId="286"/>
        </pc:sldMkLst>
        <pc:spChg chg="mod">
          <ac:chgData name="Prezerakos Georgios" userId="ea548587-b3cc-4d35-8e15-7608a7cc4b92" providerId="ADAL" clId="{F05E2FB8-0FCC-4367-B7C9-CD8FE451F00F}" dt="2019-11-05T22:49:37.463" v="14863" actId="20577"/>
          <ac:spMkLst>
            <pc:docMk/>
            <pc:sldMk cId="1218547595" sldId="286"/>
            <ac:spMk id="2" creationId="{34053F37-7E41-4F1F-8111-BBFE2E599EB0}"/>
          </ac:spMkLst>
        </pc:spChg>
        <pc:spChg chg="mod">
          <ac:chgData name="Prezerakos Georgios" userId="ea548587-b3cc-4d35-8e15-7608a7cc4b92" providerId="ADAL" clId="{F05E2FB8-0FCC-4367-B7C9-CD8FE451F00F}" dt="2019-10-30T18:56:25.725" v="6015" actId="6549"/>
          <ac:spMkLst>
            <pc:docMk/>
            <pc:sldMk cId="1218547595" sldId="286"/>
            <ac:spMk id="3" creationId="{B8C1D850-B6BD-43D6-AE01-546C41AD0116}"/>
          </ac:spMkLst>
        </pc:spChg>
      </pc:sldChg>
      <pc:sldChg chg="modSp">
        <pc:chgData name="Prezerakos Georgios" userId="ea548587-b3cc-4d35-8e15-7608a7cc4b92" providerId="ADAL" clId="{F05E2FB8-0FCC-4367-B7C9-CD8FE451F00F}" dt="2019-11-05T22:51:47.469" v="15111" actId="313"/>
        <pc:sldMkLst>
          <pc:docMk/>
          <pc:sldMk cId="4059435925" sldId="287"/>
        </pc:sldMkLst>
        <pc:spChg chg="mod">
          <ac:chgData name="Prezerakos Georgios" userId="ea548587-b3cc-4d35-8e15-7608a7cc4b92" providerId="ADAL" clId="{F05E2FB8-0FCC-4367-B7C9-CD8FE451F00F}" dt="2019-10-30T18:59:09.992" v="6426" actId="20577"/>
          <ac:spMkLst>
            <pc:docMk/>
            <pc:sldMk cId="4059435925" sldId="287"/>
            <ac:spMk id="2" creationId="{1FF3D48D-6532-41FD-A32D-77E18751DB0B}"/>
          </ac:spMkLst>
        </pc:spChg>
        <pc:spChg chg="mod">
          <ac:chgData name="Prezerakos Georgios" userId="ea548587-b3cc-4d35-8e15-7608a7cc4b92" providerId="ADAL" clId="{F05E2FB8-0FCC-4367-B7C9-CD8FE451F00F}" dt="2019-11-05T22:51:47.469" v="15111" actId="313"/>
          <ac:spMkLst>
            <pc:docMk/>
            <pc:sldMk cId="4059435925" sldId="287"/>
            <ac:spMk id="3" creationId="{B347AAAF-E54C-417D-8202-2C49FB9A45BE}"/>
          </ac:spMkLst>
        </pc:spChg>
      </pc:sldChg>
      <pc:sldChg chg="modSp">
        <pc:chgData name="Prezerakos Georgios" userId="ea548587-b3cc-4d35-8e15-7608a7cc4b92" providerId="ADAL" clId="{F05E2FB8-0FCC-4367-B7C9-CD8FE451F00F}" dt="2019-11-06T16:15:04.106" v="15381" actId="27636"/>
        <pc:sldMkLst>
          <pc:docMk/>
          <pc:sldMk cId="4003145645" sldId="288"/>
        </pc:sldMkLst>
        <pc:spChg chg="mod">
          <ac:chgData name="Prezerakos Georgios" userId="ea548587-b3cc-4d35-8e15-7608a7cc4b92" providerId="ADAL" clId="{F05E2FB8-0FCC-4367-B7C9-CD8FE451F00F}" dt="2019-10-30T21:27:40.703" v="7549" actId="20577"/>
          <ac:spMkLst>
            <pc:docMk/>
            <pc:sldMk cId="4003145645" sldId="288"/>
            <ac:spMk id="4" creationId="{39E79BB7-B576-4F16-AA7F-9D4625558BF8}"/>
          </ac:spMkLst>
        </pc:spChg>
        <pc:spChg chg="mod">
          <ac:chgData name="Prezerakos Georgios" userId="ea548587-b3cc-4d35-8e15-7608a7cc4b92" providerId="ADAL" clId="{F05E2FB8-0FCC-4367-B7C9-CD8FE451F00F}" dt="2019-11-06T16:15:04.106" v="15381" actId="27636"/>
          <ac:spMkLst>
            <pc:docMk/>
            <pc:sldMk cId="4003145645" sldId="288"/>
            <ac:spMk id="5" creationId="{00F59167-B9A7-40E5-8239-8DB6BCA02B83}"/>
          </ac:spMkLst>
        </pc:spChg>
      </pc:sldChg>
      <pc:sldChg chg="modSp modNotesTx">
        <pc:chgData name="Prezerakos Georgios" userId="ea548587-b3cc-4d35-8e15-7608a7cc4b92" providerId="ADAL" clId="{F05E2FB8-0FCC-4367-B7C9-CD8FE451F00F}" dt="2019-11-06T16:16:11.200" v="15477" actId="20577"/>
        <pc:sldMkLst>
          <pc:docMk/>
          <pc:sldMk cId="3897658395" sldId="289"/>
        </pc:sldMkLst>
        <pc:spChg chg="mod">
          <ac:chgData name="Prezerakos Georgios" userId="ea548587-b3cc-4d35-8e15-7608a7cc4b92" providerId="ADAL" clId="{F05E2FB8-0FCC-4367-B7C9-CD8FE451F00F}" dt="2019-10-30T21:30:08.544" v="7969" actId="27636"/>
          <ac:spMkLst>
            <pc:docMk/>
            <pc:sldMk cId="3897658395" sldId="289"/>
            <ac:spMk id="4" creationId="{39E79BB7-B576-4F16-AA7F-9D4625558BF8}"/>
          </ac:spMkLst>
        </pc:spChg>
        <pc:spChg chg="mod">
          <ac:chgData name="Prezerakos Georgios" userId="ea548587-b3cc-4d35-8e15-7608a7cc4b92" providerId="ADAL" clId="{F05E2FB8-0FCC-4367-B7C9-CD8FE451F00F}" dt="2019-10-30T21:34:22.139" v="8623" actId="27636"/>
          <ac:spMkLst>
            <pc:docMk/>
            <pc:sldMk cId="3897658395" sldId="289"/>
            <ac:spMk id="5" creationId="{00F59167-B9A7-40E5-8239-8DB6BCA02B83}"/>
          </ac:spMkLst>
        </pc:spChg>
      </pc:sldChg>
      <pc:sldChg chg="modSp">
        <pc:chgData name="Prezerakos Georgios" userId="ea548587-b3cc-4d35-8e15-7608a7cc4b92" providerId="ADAL" clId="{F05E2FB8-0FCC-4367-B7C9-CD8FE451F00F}" dt="2019-10-30T21:41:54.765" v="9692" actId="27636"/>
        <pc:sldMkLst>
          <pc:docMk/>
          <pc:sldMk cId="253200939" sldId="290"/>
        </pc:sldMkLst>
        <pc:spChg chg="mod">
          <ac:chgData name="Prezerakos Georgios" userId="ea548587-b3cc-4d35-8e15-7608a7cc4b92" providerId="ADAL" clId="{F05E2FB8-0FCC-4367-B7C9-CD8FE451F00F}" dt="2019-10-30T21:34:54.094" v="8655" actId="5793"/>
          <ac:spMkLst>
            <pc:docMk/>
            <pc:sldMk cId="253200939" sldId="290"/>
            <ac:spMk id="4" creationId="{39E79BB7-B576-4F16-AA7F-9D4625558BF8}"/>
          </ac:spMkLst>
        </pc:spChg>
        <pc:spChg chg="mod">
          <ac:chgData name="Prezerakos Georgios" userId="ea548587-b3cc-4d35-8e15-7608a7cc4b92" providerId="ADAL" clId="{F05E2FB8-0FCC-4367-B7C9-CD8FE451F00F}" dt="2019-10-30T21:41:54.765" v="9692" actId="27636"/>
          <ac:spMkLst>
            <pc:docMk/>
            <pc:sldMk cId="253200939" sldId="290"/>
            <ac:spMk id="5" creationId="{00F59167-B9A7-40E5-8239-8DB6BCA02B83}"/>
          </ac:spMkLst>
        </pc:spChg>
      </pc:sldChg>
      <pc:sldChg chg="modSp modNotesTx">
        <pc:chgData name="Prezerakos Georgios" userId="ea548587-b3cc-4d35-8e15-7608a7cc4b92" providerId="ADAL" clId="{F05E2FB8-0FCC-4367-B7C9-CD8FE451F00F}" dt="2019-11-06T16:23:37.587" v="16090" actId="20577"/>
        <pc:sldMkLst>
          <pc:docMk/>
          <pc:sldMk cId="603313418" sldId="291"/>
        </pc:sldMkLst>
        <pc:spChg chg="mod">
          <ac:chgData name="Prezerakos Georgios" userId="ea548587-b3cc-4d35-8e15-7608a7cc4b92" providerId="ADAL" clId="{F05E2FB8-0FCC-4367-B7C9-CD8FE451F00F}" dt="2019-10-30T22:10:46.215" v="10339" actId="20577"/>
          <ac:spMkLst>
            <pc:docMk/>
            <pc:sldMk cId="603313418" sldId="291"/>
            <ac:spMk id="4" creationId="{39E79BB7-B576-4F16-AA7F-9D4625558BF8}"/>
          </ac:spMkLst>
        </pc:spChg>
        <pc:spChg chg="mod">
          <ac:chgData name="Prezerakos Georgios" userId="ea548587-b3cc-4d35-8e15-7608a7cc4b92" providerId="ADAL" clId="{F05E2FB8-0FCC-4367-B7C9-CD8FE451F00F}" dt="2019-11-06T16:23:31.546" v="16077" actId="6549"/>
          <ac:spMkLst>
            <pc:docMk/>
            <pc:sldMk cId="603313418" sldId="291"/>
            <ac:spMk id="5" creationId="{00F59167-B9A7-40E5-8239-8DB6BCA02B83}"/>
          </ac:spMkLst>
        </pc:spChg>
      </pc:sldChg>
      <pc:sldChg chg="modSp add modNotesTx">
        <pc:chgData name="Prezerakos Georgios" userId="ea548587-b3cc-4d35-8e15-7608a7cc4b92" providerId="ADAL" clId="{F05E2FB8-0FCC-4367-B7C9-CD8FE451F00F}" dt="2019-11-05T20:15:58.557" v="14690" actId="12"/>
        <pc:sldMkLst>
          <pc:docMk/>
          <pc:sldMk cId="3267384097" sldId="292"/>
        </pc:sldMkLst>
        <pc:spChg chg="mod">
          <ac:chgData name="Prezerakos Georgios" userId="ea548587-b3cc-4d35-8e15-7608a7cc4b92" providerId="ADAL" clId="{F05E2FB8-0FCC-4367-B7C9-CD8FE451F00F}" dt="2019-10-30T18:15:21.105" v="3341" actId="20577"/>
          <ac:spMkLst>
            <pc:docMk/>
            <pc:sldMk cId="3267384097" sldId="292"/>
            <ac:spMk id="2" creationId="{E567D331-049F-4C55-9317-7BAE0EB40B77}"/>
          </ac:spMkLst>
        </pc:spChg>
        <pc:spChg chg="mod">
          <ac:chgData name="Prezerakos Georgios" userId="ea548587-b3cc-4d35-8e15-7608a7cc4b92" providerId="ADAL" clId="{F05E2FB8-0FCC-4367-B7C9-CD8FE451F00F}" dt="2019-11-01T09:24:40.044" v="11829" actId="313"/>
          <ac:spMkLst>
            <pc:docMk/>
            <pc:sldMk cId="3267384097" sldId="292"/>
            <ac:spMk id="3" creationId="{75A7B821-E77E-4886-9EB3-168C4A262E8A}"/>
          </ac:spMkLst>
        </pc:spChg>
      </pc:sldChg>
      <pc:sldChg chg="modSp add">
        <pc:chgData name="Prezerakos Georgios" userId="ea548587-b3cc-4d35-8e15-7608a7cc4b92" providerId="ADAL" clId="{F05E2FB8-0FCC-4367-B7C9-CD8FE451F00F}" dt="2019-11-01T09:17:16.127" v="11440" actId="20577"/>
        <pc:sldMkLst>
          <pc:docMk/>
          <pc:sldMk cId="3017665098" sldId="293"/>
        </pc:sldMkLst>
        <pc:spChg chg="mod">
          <ac:chgData name="Prezerakos Georgios" userId="ea548587-b3cc-4d35-8e15-7608a7cc4b92" providerId="ADAL" clId="{F05E2FB8-0FCC-4367-B7C9-CD8FE451F00F}" dt="2019-10-30T18:22:00.594" v="3449" actId="20577"/>
          <ac:spMkLst>
            <pc:docMk/>
            <pc:sldMk cId="3017665098" sldId="293"/>
            <ac:spMk id="2" creationId="{50187226-D762-4AFA-B94C-B4B2785904A3}"/>
          </ac:spMkLst>
        </pc:spChg>
        <pc:spChg chg="mod">
          <ac:chgData name="Prezerakos Georgios" userId="ea548587-b3cc-4d35-8e15-7608a7cc4b92" providerId="ADAL" clId="{F05E2FB8-0FCC-4367-B7C9-CD8FE451F00F}" dt="2019-11-01T09:17:16.127" v="11440" actId="20577"/>
          <ac:spMkLst>
            <pc:docMk/>
            <pc:sldMk cId="3017665098" sldId="293"/>
            <ac:spMk id="3" creationId="{29DBCA21-CD3E-46B3-93E1-BB02DA7E2DB6}"/>
          </ac:spMkLst>
        </pc:spChg>
      </pc:sldChg>
      <pc:sldChg chg="addSp delSp modSp add">
        <pc:chgData name="Prezerakos Georgios" userId="ea548587-b3cc-4d35-8e15-7608a7cc4b92" providerId="ADAL" clId="{F05E2FB8-0FCC-4367-B7C9-CD8FE451F00F}" dt="2019-10-30T18:54:08.340" v="5727" actId="20577"/>
        <pc:sldMkLst>
          <pc:docMk/>
          <pc:sldMk cId="1411442530" sldId="294"/>
        </pc:sldMkLst>
        <pc:spChg chg="del">
          <ac:chgData name="Prezerakos Georgios" userId="ea548587-b3cc-4d35-8e15-7608a7cc4b92" providerId="ADAL" clId="{F05E2FB8-0FCC-4367-B7C9-CD8FE451F00F}" dt="2019-10-30T18:40:55.810" v="4656"/>
          <ac:spMkLst>
            <pc:docMk/>
            <pc:sldMk cId="1411442530" sldId="294"/>
            <ac:spMk id="2" creationId="{956D48F6-8200-4950-8C63-FBBB625B3480}"/>
          </ac:spMkLst>
        </pc:spChg>
        <pc:spChg chg="del">
          <ac:chgData name="Prezerakos Georgios" userId="ea548587-b3cc-4d35-8e15-7608a7cc4b92" providerId="ADAL" clId="{F05E2FB8-0FCC-4367-B7C9-CD8FE451F00F}" dt="2019-10-30T18:40:55.810" v="4656"/>
          <ac:spMkLst>
            <pc:docMk/>
            <pc:sldMk cId="1411442530" sldId="294"/>
            <ac:spMk id="3" creationId="{CEF09541-35CB-47C8-937B-3761B30E3B5A}"/>
          </ac:spMkLst>
        </pc:spChg>
        <pc:spChg chg="add mod">
          <ac:chgData name="Prezerakos Georgios" userId="ea548587-b3cc-4d35-8e15-7608a7cc4b92" providerId="ADAL" clId="{F05E2FB8-0FCC-4367-B7C9-CD8FE451F00F}" dt="2019-10-30T18:54:08.340" v="5727" actId="20577"/>
          <ac:spMkLst>
            <pc:docMk/>
            <pc:sldMk cId="1411442530" sldId="294"/>
            <ac:spMk id="4" creationId="{F26E1BB8-D91F-4305-A2BD-1601E001CB41}"/>
          </ac:spMkLst>
        </pc:spChg>
        <pc:picChg chg="add mod">
          <ac:chgData name="Prezerakos Georgios" userId="ea548587-b3cc-4d35-8e15-7608a7cc4b92" providerId="ADAL" clId="{F05E2FB8-0FCC-4367-B7C9-CD8FE451F00F}" dt="2019-10-30T18:42:35.172" v="4667" actId="14100"/>
          <ac:picMkLst>
            <pc:docMk/>
            <pc:sldMk cId="1411442530" sldId="294"/>
            <ac:picMk id="5" creationId="{AB7F30D1-4B9B-450B-9FC2-B2A359296698}"/>
          </ac:picMkLst>
        </pc:picChg>
      </pc:sldChg>
      <pc:sldChg chg="modSp add">
        <pc:chgData name="Prezerakos Georgios" userId="ea548587-b3cc-4d35-8e15-7608a7cc4b92" providerId="ADAL" clId="{F05E2FB8-0FCC-4367-B7C9-CD8FE451F00F}" dt="2019-11-05T22:50:02.889" v="14870" actId="27636"/>
        <pc:sldMkLst>
          <pc:docMk/>
          <pc:sldMk cId="249662544" sldId="295"/>
        </pc:sldMkLst>
        <pc:spChg chg="mod">
          <ac:chgData name="Prezerakos Georgios" userId="ea548587-b3cc-4d35-8e15-7608a7cc4b92" providerId="ADAL" clId="{F05E2FB8-0FCC-4367-B7C9-CD8FE451F00F}" dt="2019-11-05T22:49:59.170" v="14868" actId="20577"/>
          <ac:spMkLst>
            <pc:docMk/>
            <pc:sldMk cId="249662544" sldId="295"/>
            <ac:spMk id="2" creationId="{34053F37-7E41-4F1F-8111-BBFE2E599EB0}"/>
          </ac:spMkLst>
        </pc:spChg>
        <pc:spChg chg="mod">
          <ac:chgData name="Prezerakos Georgios" userId="ea548587-b3cc-4d35-8e15-7608a7cc4b92" providerId="ADAL" clId="{F05E2FB8-0FCC-4367-B7C9-CD8FE451F00F}" dt="2019-11-05T22:50:02.889" v="14870" actId="27636"/>
          <ac:spMkLst>
            <pc:docMk/>
            <pc:sldMk cId="249662544" sldId="295"/>
            <ac:spMk id="3" creationId="{B8C1D850-B6BD-43D6-AE01-546C41AD0116}"/>
          </ac:spMkLst>
        </pc:spChg>
      </pc:sldChg>
    </pc:docChg>
  </pc:docChgLst>
  <pc:docChgLst>
    <pc:chgData name="Prezerakos Georgios" userId="ea548587-b3cc-4d35-8e15-7608a7cc4b92" providerId="ADAL" clId="{C9D3E63A-7AB6-454F-922C-7C7AA19EDC40}"/>
    <pc:docChg chg="modSld">
      <pc:chgData name="Prezerakos Georgios" userId="ea548587-b3cc-4d35-8e15-7608a7cc4b92" providerId="ADAL" clId="{C9D3E63A-7AB6-454F-922C-7C7AA19EDC40}" dt="2019-11-22T09:36:27.021" v="39" actId="20577"/>
      <pc:docMkLst>
        <pc:docMk/>
      </pc:docMkLst>
      <pc:sldChg chg="modSp">
        <pc:chgData name="Prezerakos Georgios" userId="ea548587-b3cc-4d35-8e15-7608a7cc4b92" providerId="ADAL" clId="{C9D3E63A-7AB6-454F-922C-7C7AA19EDC40}" dt="2019-11-22T09:06:34.204" v="3" actId="20578"/>
        <pc:sldMkLst>
          <pc:docMk/>
          <pc:sldMk cId="2715852578" sldId="282"/>
        </pc:sldMkLst>
        <pc:spChg chg="mod">
          <ac:chgData name="Prezerakos Georgios" userId="ea548587-b3cc-4d35-8e15-7608a7cc4b92" providerId="ADAL" clId="{C9D3E63A-7AB6-454F-922C-7C7AA19EDC40}" dt="2019-11-22T09:06:34.204" v="3" actId="20578"/>
          <ac:spMkLst>
            <pc:docMk/>
            <pc:sldMk cId="2715852578" sldId="282"/>
            <ac:spMk id="5" creationId="{8739DD60-3E29-46F1-8E45-6867F898E34C}"/>
          </ac:spMkLst>
        </pc:spChg>
      </pc:sldChg>
      <pc:sldChg chg="modSp">
        <pc:chgData name="Prezerakos Georgios" userId="ea548587-b3cc-4d35-8e15-7608a7cc4b92" providerId="ADAL" clId="{C9D3E63A-7AB6-454F-922C-7C7AA19EDC40}" dt="2019-11-22T09:36:27.021" v="39" actId="20577"/>
        <pc:sldMkLst>
          <pc:docMk/>
          <pc:sldMk cId="1218547595" sldId="286"/>
        </pc:sldMkLst>
        <pc:spChg chg="mod">
          <ac:chgData name="Prezerakos Georgios" userId="ea548587-b3cc-4d35-8e15-7608a7cc4b92" providerId="ADAL" clId="{C9D3E63A-7AB6-454F-922C-7C7AA19EDC40}" dt="2019-11-22T09:36:27.021" v="39" actId="20577"/>
          <ac:spMkLst>
            <pc:docMk/>
            <pc:sldMk cId="1218547595" sldId="286"/>
            <ac:spMk id="3" creationId="{B8C1D850-B6BD-43D6-AE01-546C41AD0116}"/>
          </ac:spMkLst>
        </pc:spChg>
      </pc:sldChg>
      <pc:sldChg chg="modSp">
        <pc:chgData name="Prezerakos Georgios" userId="ea548587-b3cc-4d35-8e15-7608a7cc4b92" providerId="ADAL" clId="{C9D3E63A-7AB6-454F-922C-7C7AA19EDC40}" dt="2019-11-08T16:53:50.723" v="2" actId="20577"/>
        <pc:sldMkLst>
          <pc:docMk/>
          <pc:sldMk cId="4003145645" sldId="288"/>
        </pc:sldMkLst>
        <pc:spChg chg="mod">
          <ac:chgData name="Prezerakos Georgios" userId="ea548587-b3cc-4d35-8e15-7608a7cc4b92" providerId="ADAL" clId="{C9D3E63A-7AB6-454F-922C-7C7AA19EDC40}" dt="2019-11-08T16:53:50.723" v="2" actId="20577"/>
          <ac:spMkLst>
            <pc:docMk/>
            <pc:sldMk cId="4003145645" sldId="288"/>
            <ac:spMk id="5" creationId="{00F59167-B9A7-40E5-8239-8DB6BCA02B83}"/>
          </ac:spMkLst>
        </pc:spChg>
      </pc:sldChg>
    </pc:docChg>
  </pc:docChgLst>
  <pc:docChgLst>
    <pc:chgData name="Prezerakos Georgios" userId="82e07f0a-1fd0-4c4e-b276-88bc525b4a33" providerId="ADAL" clId="{AD06E880-338D-45E9-A22C-9105E7CE1C02}"/>
    <pc:docChg chg="undo custSel addSld delSld modSld modMainMaster">
      <pc:chgData name="Prezerakos Georgios" userId="82e07f0a-1fd0-4c4e-b276-88bc525b4a33" providerId="ADAL" clId="{AD06E880-338D-45E9-A22C-9105E7CE1C02}" dt="2018-10-18T11:44:43.095" v="2565" actId="27636"/>
      <pc:docMkLst>
        <pc:docMk/>
      </pc:docMkLst>
      <pc:sldChg chg="modSp add">
        <pc:chgData name="Prezerakos Georgios" userId="82e07f0a-1fd0-4c4e-b276-88bc525b4a33" providerId="ADAL" clId="{AD06E880-338D-45E9-A22C-9105E7CE1C02}" dt="2018-10-17T12:10:20.919" v="744" actId="20577"/>
        <pc:sldMkLst>
          <pc:docMk/>
          <pc:sldMk cId="3763212220" sldId="256"/>
        </pc:sldMkLst>
        <pc:spChg chg="mod">
          <ac:chgData name="Prezerakos Georgios" userId="82e07f0a-1fd0-4c4e-b276-88bc525b4a33" providerId="ADAL" clId="{AD06E880-338D-45E9-A22C-9105E7CE1C02}" dt="2018-10-17T12:10:20.919" v="744" actId="20577"/>
          <ac:spMkLst>
            <pc:docMk/>
            <pc:sldMk cId="3763212220" sldId="256"/>
            <ac:spMk id="2" creationId="{E1A733D9-1919-4DD8-B819-4279D8EFA51D}"/>
          </ac:spMkLst>
        </pc:spChg>
        <pc:spChg chg="mod">
          <ac:chgData name="Prezerakos Georgios" userId="82e07f0a-1fd0-4c4e-b276-88bc525b4a33" providerId="ADAL" clId="{AD06E880-338D-45E9-A22C-9105E7CE1C02}" dt="2018-10-17T12:10:14.234" v="741" actId="6549"/>
          <ac:spMkLst>
            <pc:docMk/>
            <pc:sldMk cId="3763212220" sldId="256"/>
            <ac:spMk id="3" creationId="{EA694432-2BE4-44A7-95DC-3AC4B1AD2675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7T12:02:15.949" v="445" actId="20577"/>
        <pc:sldMkLst>
          <pc:docMk/>
          <pc:sldMk cId="4286380903" sldId="257"/>
        </pc:sldMkLst>
        <pc:spChg chg="del">
          <ac:chgData name="Prezerakos Georgios" userId="82e07f0a-1fd0-4c4e-b276-88bc525b4a33" providerId="ADAL" clId="{AD06E880-338D-45E9-A22C-9105E7CE1C02}" dt="2018-10-17T11:34:50.529" v="75"/>
          <ac:spMkLst>
            <pc:docMk/>
            <pc:sldMk cId="4286380903" sldId="257"/>
            <ac:spMk id="2" creationId="{77A54659-9AE3-43B7-BA7B-0625DF5FAFCF}"/>
          </ac:spMkLst>
        </pc:spChg>
        <pc:spChg chg="del">
          <ac:chgData name="Prezerakos Georgios" userId="82e07f0a-1fd0-4c4e-b276-88bc525b4a33" providerId="ADAL" clId="{AD06E880-338D-45E9-A22C-9105E7CE1C02}" dt="2018-10-17T11:34:50.529" v="75"/>
          <ac:spMkLst>
            <pc:docMk/>
            <pc:sldMk cId="4286380903" sldId="257"/>
            <ac:spMk id="3" creationId="{E33A3E9B-0730-4DE9-9082-53503C0EFFC8}"/>
          </ac:spMkLst>
        </pc:spChg>
        <pc:spChg chg="add mod">
          <ac:chgData name="Prezerakos Georgios" userId="82e07f0a-1fd0-4c4e-b276-88bc525b4a33" providerId="ADAL" clId="{AD06E880-338D-45E9-A22C-9105E7CE1C02}" dt="2018-10-17T12:02:15.949" v="445" actId="20577"/>
          <ac:spMkLst>
            <pc:docMk/>
            <pc:sldMk cId="4286380903" sldId="257"/>
            <ac:spMk id="4" creationId="{49696012-8BB4-4CD9-BD05-DAB45EA8BC13}"/>
          </ac:spMkLst>
        </pc:spChg>
        <pc:spChg chg="add mod">
          <ac:chgData name="Prezerakos Georgios" userId="82e07f0a-1fd0-4c4e-b276-88bc525b4a33" providerId="ADAL" clId="{AD06E880-338D-45E9-A22C-9105E7CE1C02}" dt="2018-10-17T11:34:50.529" v="75"/>
          <ac:spMkLst>
            <pc:docMk/>
            <pc:sldMk cId="4286380903" sldId="257"/>
            <ac:spMk id="5" creationId="{AF361357-F640-45A8-8996-936E6A2D2200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7T12:25:42.911" v="1138" actId="20577"/>
        <pc:sldMkLst>
          <pc:docMk/>
          <pc:sldMk cId="800976580" sldId="258"/>
        </pc:sldMkLst>
        <pc:spChg chg="del">
          <ac:chgData name="Prezerakos Georgios" userId="82e07f0a-1fd0-4c4e-b276-88bc525b4a33" providerId="ADAL" clId="{AD06E880-338D-45E9-A22C-9105E7CE1C02}" dt="2018-10-17T11:45:06.711" v="173"/>
          <ac:spMkLst>
            <pc:docMk/>
            <pc:sldMk cId="800976580" sldId="258"/>
            <ac:spMk id="2" creationId="{96DC7913-F526-4182-AFCB-BEF4CDB84AE1}"/>
          </ac:spMkLst>
        </pc:spChg>
        <pc:spChg chg="del">
          <ac:chgData name="Prezerakos Georgios" userId="82e07f0a-1fd0-4c4e-b276-88bc525b4a33" providerId="ADAL" clId="{AD06E880-338D-45E9-A22C-9105E7CE1C02}" dt="2018-10-17T11:45:06.711" v="173"/>
          <ac:spMkLst>
            <pc:docMk/>
            <pc:sldMk cId="800976580" sldId="258"/>
            <ac:spMk id="3" creationId="{C62EF2D7-BF7A-4B94-A81C-C9ACF7362599}"/>
          </ac:spMkLst>
        </pc:spChg>
        <pc:spChg chg="add mod">
          <ac:chgData name="Prezerakos Georgios" userId="82e07f0a-1fd0-4c4e-b276-88bc525b4a33" providerId="ADAL" clId="{AD06E880-338D-45E9-A22C-9105E7CE1C02}" dt="2018-10-17T12:25:42.911" v="1138" actId="20577"/>
          <ac:spMkLst>
            <pc:docMk/>
            <pc:sldMk cId="800976580" sldId="258"/>
            <ac:spMk id="4" creationId="{CA534F0C-8ABE-41BE-81C7-1A9FD0D25524}"/>
          </ac:spMkLst>
        </pc:spChg>
        <pc:spChg chg="add mod">
          <ac:chgData name="Prezerakos Georgios" userId="82e07f0a-1fd0-4c4e-b276-88bc525b4a33" providerId="ADAL" clId="{AD06E880-338D-45E9-A22C-9105E7CE1C02}" dt="2018-10-17T12:25:27.745" v="1130" actId="20577"/>
          <ac:spMkLst>
            <pc:docMk/>
            <pc:sldMk cId="800976580" sldId="258"/>
            <ac:spMk id="5" creationId="{DDB3F813-5649-47B1-A31A-63E55C63A07B}"/>
          </ac:spMkLst>
        </pc:spChg>
      </pc:sldChg>
      <pc:sldChg chg="addSp delSp modSp add del">
        <pc:chgData name="Prezerakos Georgios" userId="82e07f0a-1fd0-4c4e-b276-88bc525b4a33" providerId="ADAL" clId="{AD06E880-338D-45E9-A22C-9105E7CE1C02}" dt="2018-10-17T11:44:49.972" v="158" actId="2696"/>
        <pc:sldMkLst>
          <pc:docMk/>
          <pc:sldMk cId="802174466" sldId="258"/>
        </pc:sldMkLst>
        <pc:spChg chg="del">
          <ac:chgData name="Prezerakos Georgios" userId="82e07f0a-1fd0-4c4e-b276-88bc525b4a33" providerId="ADAL" clId="{AD06E880-338D-45E9-A22C-9105E7CE1C02}" dt="2018-10-17T11:35:28.931" v="85"/>
          <ac:spMkLst>
            <pc:docMk/>
            <pc:sldMk cId="802174466" sldId="258"/>
            <ac:spMk id="2" creationId="{76AB2439-F777-484C-93C1-608C488A1270}"/>
          </ac:spMkLst>
        </pc:spChg>
        <pc:spChg chg="del">
          <ac:chgData name="Prezerakos Georgios" userId="82e07f0a-1fd0-4c4e-b276-88bc525b4a33" providerId="ADAL" clId="{AD06E880-338D-45E9-A22C-9105E7CE1C02}" dt="2018-10-17T11:35:28.931" v="85"/>
          <ac:spMkLst>
            <pc:docMk/>
            <pc:sldMk cId="802174466" sldId="258"/>
            <ac:spMk id="3" creationId="{488A1E2E-026D-448E-8C44-C68E2F628912}"/>
          </ac:spMkLst>
        </pc:spChg>
        <pc:spChg chg="add del mod">
          <ac:chgData name="Prezerakos Georgios" userId="82e07f0a-1fd0-4c4e-b276-88bc525b4a33" providerId="ADAL" clId="{AD06E880-338D-45E9-A22C-9105E7CE1C02}" dt="2018-10-17T11:38:14.404" v="87"/>
          <ac:spMkLst>
            <pc:docMk/>
            <pc:sldMk cId="802174466" sldId="258"/>
            <ac:spMk id="4" creationId="{2DE8C67F-7682-419D-A0BA-6B6AB2396E3F}"/>
          </ac:spMkLst>
        </pc:spChg>
        <pc:spChg chg="add del mod">
          <ac:chgData name="Prezerakos Georgios" userId="82e07f0a-1fd0-4c4e-b276-88bc525b4a33" providerId="ADAL" clId="{AD06E880-338D-45E9-A22C-9105E7CE1C02}" dt="2018-10-17T11:38:14.404" v="87"/>
          <ac:spMkLst>
            <pc:docMk/>
            <pc:sldMk cId="802174466" sldId="258"/>
            <ac:spMk id="5" creationId="{516866DF-D3F1-4BE1-9C10-6E342F5CDEC0}"/>
          </ac:spMkLst>
        </pc:spChg>
        <pc:spChg chg="add mod">
          <ac:chgData name="Prezerakos Georgios" userId="82e07f0a-1fd0-4c4e-b276-88bc525b4a33" providerId="ADAL" clId="{AD06E880-338D-45E9-A22C-9105E7CE1C02}" dt="2018-10-17T11:38:22.057" v="97" actId="20577"/>
          <ac:spMkLst>
            <pc:docMk/>
            <pc:sldMk cId="802174466" sldId="258"/>
            <ac:spMk id="6" creationId="{A4CDE473-D168-4DB2-90B0-7A1FFDF77539}"/>
          </ac:spMkLst>
        </pc:spChg>
        <pc:spChg chg="add mod">
          <ac:chgData name="Prezerakos Georgios" userId="82e07f0a-1fd0-4c4e-b276-88bc525b4a33" providerId="ADAL" clId="{AD06E880-338D-45E9-A22C-9105E7CE1C02}" dt="2018-10-17T11:38:14.404" v="87"/>
          <ac:spMkLst>
            <pc:docMk/>
            <pc:sldMk cId="802174466" sldId="258"/>
            <ac:spMk id="7" creationId="{DC2AE15A-3F4D-47A2-BADB-05F370F9EDAE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627" v="159" actId="2696"/>
        <pc:sldMkLst>
          <pc:docMk/>
          <pc:sldMk cId="3208591118" sldId="259"/>
        </pc:sldMkLst>
        <pc:spChg chg="mod">
          <ac:chgData name="Prezerakos Georgios" userId="82e07f0a-1fd0-4c4e-b276-88bc525b4a33" providerId="ADAL" clId="{AD06E880-338D-45E9-A22C-9105E7CE1C02}" dt="2018-10-17T11:38:32.935" v="98"/>
          <ac:spMkLst>
            <pc:docMk/>
            <pc:sldMk cId="3208591118" sldId="259"/>
            <ac:spMk id="2" creationId="{377ADF72-3ADD-4F5F-8515-532FA2580493}"/>
          </ac:spMkLst>
        </pc:spChg>
      </pc:sldChg>
      <pc:sldChg chg="modSp add">
        <pc:chgData name="Prezerakos Georgios" userId="82e07f0a-1fd0-4c4e-b276-88bc525b4a33" providerId="ADAL" clId="{AD06E880-338D-45E9-A22C-9105E7CE1C02}" dt="2018-10-17T12:24:33.740" v="1126" actId="20577"/>
        <pc:sldMkLst>
          <pc:docMk/>
          <pc:sldMk cId="3512954335" sldId="259"/>
        </pc:sldMkLst>
        <pc:spChg chg="mod">
          <ac:chgData name="Prezerakos Georgios" userId="82e07f0a-1fd0-4c4e-b276-88bc525b4a33" providerId="ADAL" clId="{AD06E880-338D-45E9-A22C-9105E7CE1C02}" dt="2018-10-17T11:46:22.774" v="201" actId="20577"/>
          <ac:spMkLst>
            <pc:docMk/>
            <pc:sldMk cId="3512954335" sldId="259"/>
            <ac:spMk id="2" creationId="{509C4B06-478A-4A2E-A5E4-B3DDD6626006}"/>
          </ac:spMkLst>
        </pc:spChg>
        <pc:spChg chg="mod">
          <ac:chgData name="Prezerakos Georgios" userId="82e07f0a-1fd0-4c4e-b276-88bc525b4a33" providerId="ADAL" clId="{AD06E880-338D-45E9-A22C-9105E7CE1C02}" dt="2018-10-17T12:24:33.740" v="1126" actId="20577"/>
          <ac:spMkLst>
            <pc:docMk/>
            <pc:sldMk cId="3512954335" sldId="259"/>
            <ac:spMk id="3" creationId="{3FF08A16-5514-4A44-82C4-6244A3F44B5E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658" v="160" actId="2696"/>
        <pc:sldMkLst>
          <pc:docMk/>
          <pc:sldMk cId="2042991706" sldId="260"/>
        </pc:sldMkLst>
        <pc:spChg chg="mod">
          <ac:chgData name="Prezerakos Georgios" userId="82e07f0a-1fd0-4c4e-b276-88bc525b4a33" providerId="ADAL" clId="{AD06E880-338D-45E9-A22C-9105E7CE1C02}" dt="2018-10-17T11:38:45.747" v="101" actId="27636"/>
          <ac:spMkLst>
            <pc:docMk/>
            <pc:sldMk cId="2042991706" sldId="260"/>
            <ac:spMk id="2" creationId="{ADE2227C-225C-4350-9A90-298029CFFA31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7T12:38:13.250" v="1421" actId="20577"/>
        <pc:sldMkLst>
          <pc:docMk/>
          <pc:sldMk cId="2675305039" sldId="260"/>
        </pc:sldMkLst>
        <pc:spChg chg="mod">
          <ac:chgData name="Prezerakos Georgios" userId="82e07f0a-1fd0-4c4e-b276-88bc525b4a33" providerId="ADAL" clId="{AD06E880-338D-45E9-A22C-9105E7CE1C02}" dt="2018-10-17T12:37:51.073" v="1411" actId="20577"/>
          <ac:spMkLst>
            <pc:docMk/>
            <pc:sldMk cId="2675305039" sldId="260"/>
            <ac:spMk id="2" creationId="{213C1557-39FE-4045-996F-9348DDFE528C}"/>
          </ac:spMkLst>
        </pc:spChg>
        <pc:spChg chg="mod">
          <ac:chgData name="Prezerakos Georgios" userId="82e07f0a-1fd0-4c4e-b276-88bc525b4a33" providerId="ADAL" clId="{AD06E880-338D-45E9-A22C-9105E7CE1C02}" dt="2018-10-17T12:38:13.250" v="1421" actId="20577"/>
          <ac:spMkLst>
            <pc:docMk/>
            <pc:sldMk cId="2675305039" sldId="260"/>
            <ac:spMk id="3" creationId="{68E32B82-8BDE-4D5C-9F3A-16E9D41F1570}"/>
          </ac:spMkLst>
        </pc:spChg>
        <pc:spChg chg="add del">
          <ac:chgData name="Prezerakos Georgios" userId="82e07f0a-1fd0-4c4e-b276-88bc525b4a33" providerId="ADAL" clId="{AD06E880-338D-45E9-A22C-9105E7CE1C02}" dt="2018-10-17T12:36:51.299" v="1397"/>
          <ac:spMkLst>
            <pc:docMk/>
            <pc:sldMk cId="2675305039" sldId="260"/>
            <ac:spMk id="4" creationId="{D88FC377-93F4-4119-8410-24AEA22D012A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674" v="161" actId="2696"/>
        <pc:sldMkLst>
          <pc:docMk/>
          <pc:sldMk cId="1032834369" sldId="261"/>
        </pc:sldMkLst>
        <pc:spChg chg="mod">
          <ac:chgData name="Prezerakos Georgios" userId="82e07f0a-1fd0-4c4e-b276-88bc525b4a33" providerId="ADAL" clId="{AD06E880-338D-45E9-A22C-9105E7CE1C02}" dt="2018-10-17T11:38:59.723" v="103"/>
          <ac:spMkLst>
            <pc:docMk/>
            <pc:sldMk cId="1032834369" sldId="261"/>
            <ac:spMk id="2" creationId="{9C6ED2E9-49E4-4463-8C4D-4C089AD6AACF}"/>
          </ac:spMkLst>
        </pc:spChg>
      </pc:sldChg>
      <pc:sldChg chg="modSp add">
        <pc:chgData name="Prezerakos Georgios" userId="82e07f0a-1fd0-4c4e-b276-88bc525b4a33" providerId="ADAL" clId="{AD06E880-338D-45E9-A22C-9105E7CE1C02}" dt="2018-10-17T12:47:09.915" v="1597" actId="27636"/>
        <pc:sldMkLst>
          <pc:docMk/>
          <pc:sldMk cId="2121722857" sldId="261"/>
        </pc:sldMkLst>
        <pc:spChg chg="mod">
          <ac:chgData name="Prezerakos Georgios" userId="82e07f0a-1fd0-4c4e-b276-88bc525b4a33" providerId="ADAL" clId="{AD06E880-338D-45E9-A22C-9105E7CE1C02}" dt="2018-10-17T11:47:49.325" v="214"/>
          <ac:spMkLst>
            <pc:docMk/>
            <pc:sldMk cId="2121722857" sldId="261"/>
            <ac:spMk id="2" creationId="{DB7BA3D1-B0BC-4EAD-AE38-D22225096C92}"/>
          </ac:spMkLst>
        </pc:spChg>
        <pc:spChg chg="mod">
          <ac:chgData name="Prezerakos Georgios" userId="82e07f0a-1fd0-4c4e-b276-88bc525b4a33" providerId="ADAL" clId="{AD06E880-338D-45E9-A22C-9105E7CE1C02}" dt="2018-10-17T12:47:09.915" v="1597" actId="27636"/>
          <ac:spMkLst>
            <pc:docMk/>
            <pc:sldMk cId="2121722857" sldId="261"/>
            <ac:spMk id="3" creationId="{D27B1094-7359-453E-93C8-87A681A9D325}"/>
          </ac:spMkLst>
        </pc:spChg>
      </pc:sldChg>
      <pc:sldChg chg="modSp add">
        <pc:chgData name="Prezerakos Georgios" userId="82e07f0a-1fd0-4c4e-b276-88bc525b4a33" providerId="ADAL" clId="{AD06E880-338D-45E9-A22C-9105E7CE1C02}" dt="2018-10-17T12:55:27.166" v="1768" actId="12"/>
        <pc:sldMkLst>
          <pc:docMk/>
          <pc:sldMk cId="3131849918" sldId="262"/>
        </pc:sldMkLst>
        <pc:spChg chg="mod">
          <ac:chgData name="Prezerakos Georgios" userId="82e07f0a-1fd0-4c4e-b276-88bc525b4a33" providerId="ADAL" clId="{AD06E880-338D-45E9-A22C-9105E7CE1C02}" dt="2018-10-17T11:48:09.382" v="230" actId="20577"/>
          <ac:spMkLst>
            <pc:docMk/>
            <pc:sldMk cId="3131849918" sldId="262"/>
            <ac:spMk id="2" creationId="{49B758CE-137C-4A05-8A2D-F686CE5A3699}"/>
          </ac:spMkLst>
        </pc:spChg>
        <pc:spChg chg="mod">
          <ac:chgData name="Prezerakos Georgios" userId="82e07f0a-1fd0-4c4e-b276-88bc525b4a33" providerId="ADAL" clId="{AD06E880-338D-45E9-A22C-9105E7CE1C02}" dt="2018-10-17T12:55:27.166" v="1768" actId="12"/>
          <ac:spMkLst>
            <pc:docMk/>
            <pc:sldMk cId="3131849918" sldId="262"/>
            <ac:spMk id="3" creationId="{935B1F3A-8580-4B45-B52D-9EC259931F8D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705" v="162" actId="2696"/>
        <pc:sldMkLst>
          <pc:docMk/>
          <pc:sldMk cId="3768620765" sldId="262"/>
        </pc:sldMkLst>
        <pc:spChg chg="mod">
          <ac:chgData name="Prezerakos Georgios" userId="82e07f0a-1fd0-4c4e-b276-88bc525b4a33" providerId="ADAL" clId="{AD06E880-338D-45E9-A22C-9105E7CE1C02}" dt="2018-10-17T11:39:09.163" v="106" actId="27636"/>
          <ac:spMkLst>
            <pc:docMk/>
            <pc:sldMk cId="3768620765" sldId="262"/>
            <ac:spMk id="2" creationId="{8F472B85-B67F-45C2-BE5F-3C5696BAA1AC}"/>
          </ac:spMkLst>
        </pc:spChg>
      </pc:sldChg>
      <pc:sldChg chg="modSp add">
        <pc:chgData name="Prezerakos Georgios" userId="82e07f0a-1fd0-4c4e-b276-88bc525b4a33" providerId="ADAL" clId="{AD06E880-338D-45E9-A22C-9105E7CE1C02}" dt="2018-10-17T13:02:37.834" v="1927" actId="20577"/>
        <pc:sldMkLst>
          <pc:docMk/>
          <pc:sldMk cId="2120239367" sldId="263"/>
        </pc:sldMkLst>
        <pc:spChg chg="mod">
          <ac:chgData name="Prezerakos Georgios" userId="82e07f0a-1fd0-4c4e-b276-88bc525b4a33" providerId="ADAL" clId="{AD06E880-338D-45E9-A22C-9105E7CE1C02}" dt="2018-10-17T11:48:35.383" v="240" actId="20577"/>
          <ac:spMkLst>
            <pc:docMk/>
            <pc:sldMk cId="2120239367" sldId="263"/>
            <ac:spMk id="2" creationId="{50095BCD-A911-47D9-A749-F07A7AE26C3C}"/>
          </ac:spMkLst>
        </pc:spChg>
        <pc:spChg chg="mod">
          <ac:chgData name="Prezerakos Georgios" userId="82e07f0a-1fd0-4c4e-b276-88bc525b4a33" providerId="ADAL" clId="{AD06E880-338D-45E9-A22C-9105E7CE1C02}" dt="2018-10-17T13:02:37.834" v="1927" actId="20577"/>
          <ac:spMkLst>
            <pc:docMk/>
            <pc:sldMk cId="2120239367" sldId="263"/>
            <ac:spMk id="3" creationId="{597B4D58-33BF-4AD2-BE62-BE68C05A2CD6}"/>
          </ac:spMkLst>
        </pc:spChg>
      </pc:sldChg>
      <pc:sldChg chg="addSp delSp modSp add del">
        <pc:chgData name="Prezerakos Georgios" userId="82e07f0a-1fd0-4c4e-b276-88bc525b4a33" providerId="ADAL" clId="{AD06E880-338D-45E9-A22C-9105E7CE1C02}" dt="2018-10-17T11:44:57.721" v="163" actId="2696"/>
        <pc:sldMkLst>
          <pc:docMk/>
          <pc:sldMk cId="3306912628" sldId="263"/>
        </pc:sldMkLst>
        <pc:spChg chg="del">
          <ac:chgData name="Prezerakos Georgios" userId="82e07f0a-1fd0-4c4e-b276-88bc525b4a33" providerId="ADAL" clId="{AD06E880-338D-45E9-A22C-9105E7CE1C02}" dt="2018-10-17T11:39:17.480" v="108"/>
          <ac:spMkLst>
            <pc:docMk/>
            <pc:sldMk cId="3306912628" sldId="263"/>
            <ac:spMk id="2" creationId="{A81B986C-299D-4B3D-8F65-BEF61B0DF177}"/>
          </ac:spMkLst>
        </pc:spChg>
        <pc:spChg chg="del">
          <ac:chgData name="Prezerakos Georgios" userId="82e07f0a-1fd0-4c4e-b276-88bc525b4a33" providerId="ADAL" clId="{AD06E880-338D-45E9-A22C-9105E7CE1C02}" dt="2018-10-17T11:39:17.480" v="108"/>
          <ac:spMkLst>
            <pc:docMk/>
            <pc:sldMk cId="3306912628" sldId="263"/>
            <ac:spMk id="3" creationId="{4B7C4DB5-06DA-48E6-8702-04C46AE6A0F7}"/>
          </ac:spMkLst>
        </pc:spChg>
        <pc:spChg chg="add mod">
          <ac:chgData name="Prezerakos Georgios" userId="82e07f0a-1fd0-4c4e-b276-88bc525b4a33" providerId="ADAL" clId="{AD06E880-338D-45E9-A22C-9105E7CE1C02}" dt="2018-10-17T11:39:23.465" v="128" actId="20577"/>
          <ac:spMkLst>
            <pc:docMk/>
            <pc:sldMk cId="3306912628" sldId="263"/>
            <ac:spMk id="4" creationId="{F52D18AD-6076-4851-B026-F5FC678DFB14}"/>
          </ac:spMkLst>
        </pc:spChg>
        <pc:spChg chg="add del mod">
          <ac:chgData name="Prezerakos Georgios" userId="82e07f0a-1fd0-4c4e-b276-88bc525b4a33" providerId="ADAL" clId="{AD06E880-338D-45E9-A22C-9105E7CE1C02}" dt="2018-10-17T11:39:27.451" v="129"/>
          <ac:spMkLst>
            <pc:docMk/>
            <pc:sldMk cId="3306912628" sldId="263"/>
            <ac:spMk id="5" creationId="{F23FA98A-76E3-4E03-849F-963553645A7F}"/>
          </ac:spMkLst>
        </pc:spChg>
        <pc:spChg chg="add del mod">
          <ac:chgData name="Prezerakos Georgios" userId="82e07f0a-1fd0-4c4e-b276-88bc525b4a33" providerId="ADAL" clId="{AD06E880-338D-45E9-A22C-9105E7CE1C02}" dt="2018-10-17T11:39:37.838" v="130"/>
          <ac:spMkLst>
            <pc:docMk/>
            <pc:sldMk cId="3306912628" sldId="263"/>
            <ac:spMk id="6" creationId="{B294989C-EC6A-473C-9D8B-B42AED231771}"/>
          </ac:spMkLst>
        </pc:spChg>
        <pc:spChg chg="add mod">
          <ac:chgData name="Prezerakos Georgios" userId="82e07f0a-1fd0-4c4e-b276-88bc525b4a33" providerId="ADAL" clId="{AD06E880-338D-45E9-A22C-9105E7CE1C02}" dt="2018-10-17T11:39:37.838" v="130"/>
          <ac:spMkLst>
            <pc:docMk/>
            <pc:sldMk cId="3306912628" sldId="263"/>
            <ac:spMk id="7" creationId="{C843D376-BF86-4116-95C4-966BA63FE7C3}"/>
          </ac:spMkLst>
        </pc:spChg>
      </pc:sldChg>
      <pc:sldChg chg="addSp delSp modSp add del">
        <pc:chgData name="Prezerakos Georgios" userId="82e07f0a-1fd0-4c4e-b276-88bc525b4a33" providerId="ADAL" clId="{AD06E880-338D-45E9-A22C-9105E7CE1C02}" dt="2018-10-17T11:44:57.736" v="164" actId="2696"/>
        <pc:sldMkLst>
          <pc:docMk/>
          <pc:sldMk cId="99462630" sldId="264"/>
        </pc:sldMkLst>
        <pc:spChg chg="del">
          <ac:chgData name="Prezerakos Georgios" userId="82e07f0a-1fd0-4c4e-b276-88bc525b4a33" providerId="ADAL" clId="{AD06E880-338D-45E9-A22C-9105E7CE1C02}" dt="2018-10-17T11:39:42.996" v="132"/>
          <ac:spMkLst>
            <pc:docMk/>
            <pc:sldMk cId="99462630" sldId="264"/>
            <ac:spMk id="2" creationId="{D55C532F-A5DE-4ACA-A156-C0D4C39E7059}"/>
          </ac:spMkLst>
        </pc:spChg>
        <pc:spChg chg="del">
          <ac:chgData name="Prezerakos Georgios" userId="82e07f0a-1fd0-4c4e-b276-88bc525b4a33" providerId="ADAL" clId="{AD06E880-338D-45E9-A22C-9105E7CE1C02}" dt="2018-10-17T11:39:42.996" v="132"/>
          <ac:spMkLst>
            <pc:docMk/>
            <pc:sldMk cId="99462630" sldId="264"/>
            <ac:spMk id="3" creationId="{82780EE4-49A0-4D1F-B576-35A377E9653E}"/>
          </ac:spMkLst>
        </pc:spChg>
        <pc:spChg chg="add mod">
          <ac:chgData name="Prezerakos Georgios" userId="82e07f0a-1fd0-4c4e-b276-88bc525b4a33" providerId="ADAL" clId="{AD06E880-338D-45E9-A22C-9105E7CE1C02}" dt="2018-10-17T11:40:48.088" v="133"/>
          <ac:spMkLst>
            <pc:docMk/>
            <pc:sldMk cId="99462630" sldId="264"/>
            <ac:spMk id="4" creationId="{463CD55B-E366-4F05-8E1B-CEF76C13C558}"/>
          </ac:spMkLst>
        </pc:spChg>
        <pc:spChg chg="add mod">
          <ac:chgData name="Prezerakos Georgios" userId="82e07f0a-1fd0-4c4e-b276-88bc525b4a33" providerId="ADAL" clId="{AD06E880-338D-45E9-A22C-9105E7CE1C02}" dt="2018-10-17T11:39:42.996" v="132"/>
          <ac:spMkLst>
            <pc:docMk/>
            <pc:sldMk cId="99462630" sldId="264"/>
            <ac:spMk id="5" creationId="{E6A01181-5EBF-4690-958A-C4B4A18DFE75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7T14:30:38.331" v="2032" actId="20577"/>
        <pc:sldMkLst>
          <pc:docMk/>
          <pc:sldMk cId="3044506972" sldId="264"/>
        </pc:sldMkLst>
        <pc:spChg chg="mod">
          <ac:chgData name="Prezerakos Georgios" userId="82e07f0a-1fd0-4c4e-b276-88bc525b4a33" providerId="ADAL" clId="{AD06E880-338D-45E9-A22C-9105E7CE1C02}" dt="2018-10-17T11:48:58.674" v="250" actId="20577"/>
          <ac:spMkLst>
            <pc:docMk/>
            <pc:sldMk cId="3044506972" sldId="264"/>
            <ac:spMk id="2" creationId="{6407F7E0-E62F-4173-A8C1-72587ABC416B}"/>
          </ac:spMkLst>
        </pc:spChg>
        <pc:spChg chg="add del mod">
          <ac:chgData name="Prezerakos Georgios" userId="82e07f0a-1fd0-4c4e-b276-88bc525b4a33" providerId="ADAL" clId="{AD06E880-338D-45E9-A22C-9105E7CE1C02}" dt="2018-10-17T14:30:38.331" v="2032" actId="20577"/>
          <ac:spMkLst>
            <pc:docMk/>
            <pc:sldMk cId="3044506972" sldId="264"/>
            <ac:spMk id="3" creationId="{13CF21B2-8DD5-4B2B-87CB-5DF4E442260B}"/>
          </ac:spMkLst>
        </pc:spChg>
        <pc:spChg chg="add del">
          <ac:chgData name="Prezerakos Georgios" userId="82e07f0a-1fd0-4c4e-b276-88bc525b4a33" providerId="ADAL" clId="{AD06E880-338D-45E9-A22C-9105E7CE1C02}" dt="2018-10-17T11:49:14.005" v="252"/>
          <ac:spMkLst>
            <pc:docMk/>
            <pc:sldMk cId="3044506972" sldId="264"/>
            <ac:spMk id="4" creationId="{75D00B9D-48C8-4B51-9BD2-3E343DAB8720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736" v="165" actId="2696"/>
        <pc:sldMkLst>
          <pc:docMk/>
          <pc:sldMk cId="2717969623" sldId="265"/>
        </pc:sldMkLst>
        <pc:spChg chg="mod">
          <ac:chgData name="Prezerakos Georgios" userId="82e07f0a-1fd0-4c4e-b276-88bc525b4a33" providerId="ADAL" clId="{AD06E880-338D-45E9-A22C-9105E7CE1C02}" dt="2018-10-17T11:40:59.505" v="135"/>
          <ac:spMkLst>
            <pc:docMk/>
            <pc:sldMk cId="2717969623" sldId="265"/>
            <ac:spMk id="2" creationId="{6B9977F6-B609-4E87-99C5-1A5F663D40B9}"/>
          </ac:spMkLst>
        </pc:spChg>
      </pc:sldChg>
      <pc:sldChg chg="modSp add">
        <pc:chgData name="Prezerakos Georgios" userId="82e07f0a-1fd0-4c4e-b276-88bc525b4a33" providerId="ADAL" clId="{AD06E880-338D-45E9-A22C-9105E7CE1C02}" dt="2018-10-17T14:33:06.878" v="2088" actId="20577"/>
        <pc:sldMkLst>
          <pc:docMk/>
          <pc:sldMk cId="4171417534" sldId="265"/>
        </pc:sldMkLst>
        <pc:spChg chg="mod">
          <ac:chgData name="Prezerakos Georgios" userId="82e07f0a-1fd0-4c4e-b276-88bc525b4a33" providerId="ADAL" clId="{AD06E880-338D-45E9-A22C-9105E7CE1C02}" dt="2018-10-17T11:49:23.786" v="267" actId="20577"/>
          <ac:spMkLst>
            <pc:docMk/>
            <pc:sldMk cId="4171417534" sldId="265"/>
            <ac:spMk id="2" creationId="{6DE033D8-2518-4E77-B690-99429ABFDA52}"/>
          </ac:spMkLst>
        </pc:spChg>
        <pc:spChg chg="mod">
          <ac:chgData name="Prezerakos Georgios" userId="82e07f0a-1fd0-4c4e-b276-88bc525b4a33" providerId="ADAL" clId="{AD06E880-338D-45E9-A22C-9105E7CE1C02}" dt="2018-10-17T14:33:06.878" v="2088" actId="20577"/>
          <ac:spMkLst>
            <pc:docMk/>
            <pc:sldMk cId="4171417534" sldId="265"/>
            <ac:spMk id="3" creationId="{D4F62B2D-8127-400F-A06B-821CD469BFFD}"/>
          </ac:spMkLst>
        </pc:spChg>
      </pc:sldChg>
      <pc:sldChg chg="modSp add">
        <pc:chgData name="Prezerakos Georgios" userId="82e07f0a-1fd0-4c4e-b276-88bc525b4a33" providerId="ADAL" clId="{AD06E880-338D-45E9-A22C-9105E7CE1C02}" dt="2018-10-17T14:52:11.346" v="2203" actId="27636"/>
        <pc:sldMkLst>
          <pc:docMk/>
          <pc:sldMk cId="2752463208" sldId="266"/>
        </pc:sldMkLst>
        <pc:spChg chg="mod">
          <ac:chgData name="Prezerakos Georgios" userId="82e07f0a-1fd0-4c4e-b276-88bc525b4a33" providerId="ADAL" clId="{AD06E880-338D-45E9-A22C-9105E7CE1C02}" dt="2018-10-17T11:49:40.082" v="276" actId="20577"/>
          <ac:spMkLst>
            <pc:docMk/>
            <pc:sldMk cId="2752463208" sldId="266"/>
            <ac:spMk id="2" creationId="{D7629E63-A60C-4EA5-BDFD-B179A16BB627}"/>
          </ac:spMkLst>
        </pc:spChg>
        <pc:spChg chg="mod">
          <ac:chgData name="Prezerakos Georgios" userId="82e07f0a-1fd0-4c4e-b276-88bc525b4a33" providerId="ADAL" clId="{AD06E880-338D-45E9-A22C-9105E7CE1C02}" dt="2018-10-17T14:52:11.346" v="2203" actId="27636"/>
          <ac:spMkLst>
            <pc:docMk/>
            <pc:sldMk cId="2752463208" sldId="266"/>
            <ac:spMk id="3" creationId="{387EB2D0-EFBA-49CD-B838-73F536680394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752" v="166" actId="2696"/>
        <pc:sldMkLst>
          <pc:docMk/>
          <pc:sldMk cId="3457018779" sldId="266"/>
        </pc:sldMkLst>
        <pc:spChg chg="mod">
          <ac:chgData name="Prezerakos Georgios" userId="82e07f0a-1fd0-4c4e-b276-88bc525b4a33" providerId="ADAL" clId="{AD06E880-338D-45E9-A22C-9105E7CE1C02}" dt="2018-10-17T11:41:09.231" v="137"/>
          <ac:spMkLst>
            <pc:docMk/>
            <pc:sldMk cId="3457018779" sldId="266"/>
            <ac:spMk id="2" creationId="{B5AE3CE6-157C-4A31-89D0-BA247079E27F}"/>
          </ac:spMkLst>
        </pc:spChg>
      </pc:sldChg>
      <pc:sldChg chg="modSp add">
        <pc:chgData name="Prezerakos Georgios" userId="82e07f0a-1fd0-4c4e-b276-88bc525b4a33" providerId="ADAL" clId="{AD06E880-338D-45E9-A22C-9105E7CE1C02}" dt="2018-10-17T15:00:57.511" v="2357" actId="27636"/>
        <pc:sldMkLst>
          <pc:docMk/>
          <pc:sldMk cId="602026140" sldId="267"/>
        </pc:sldMkLst>
        <pc:spChg chg="mod">
          <ac:chgData name="Prezerakos Georgios" userId="82e07f0a-1fd0-4c4e-b276-88bc525b4a33" providerId="ADAL" clId="{AD06E880-338D-45E9-A22C-9105E7CE1C02}" dt="2018-10-17T11:50:09.529" v="303" actId="20577"/>
          <ac:spMkLst>
            <pc:docMk/>
            <pc:sldMk cId="602026140" sldId="267"/>
            <ac:spMk id="2" creationId="{E567D331-049F-4C55-9317-7BAE0EB40B77}"/>
          </ac:spMkLst>
        </pc:spChg>
        <pc:spChg chg="mod">
          <ac:chgData name="Prezerakos Georgios" userId="82e07f0a-1fd0-4c4e-b276-88bc525b4a33" providerId="ADAL" clId="{AD06E880-338D-45E9-A22C-9105E7CE1C02}" dt="2018-10-17T15:00:57.511" v="2357" actId="27636"/>
          <ac:spMkLst>
            <pc:docMk/>
            <pc:sldMk cId="602026140" sldId="267"/>
            <ac:spMk id="3" creationId="{75A7B821-E77E-4886-9EB3-168C4A262E8A}"/>
          </ac:spMkLst>
        </pc:spChg>
      </pc:sldChg>
      <pc:sldChg chg="addSp delSp modSp add del">
        <pc:chgData name="Prezerakos Georgios" userId="82e07f0a-1fd0-4c4e-b276-88bc525b4a33" providerId="ADAL" clId="{AD06E880-338D-45E9-A22C-9105E7CE1C02}" dt="2018-10-17T11:44:57.752" v="167" actId="2696"/>
        <pc:sldMkLst>
          <pc:docMk/>
          <pc:sldMk cId="3140757173" sldId="267"/>
        </pc:sldMkLst>
        <pc:spChg chg="del">
          <ac:chgData name="Prezerakos Georgios" userId="82e07f0a-1fd0-4c4e-b276-88bc525b4a33" providerId="ADAL" clId="{AD06E880-338D-45E9-A22C-9105E7CE1C02}" dt="2018-10-17T11:41:15.220" v="139"/>
          <ac:spMkLst>
            <pc:docMk/>
            <pc:sldMk cId="3140757173" sldId="267"/>
            <ac:spMk id="2" creationId="{3DE58139-685F-44BC-9338-50BBBB2C1427}"/>
          </ac:spMkLst>
        </pc:spChg>
        <pc:spChg chg="del">
          <ac:chgData name="Prezerakos Georgios" userId="82e07f0a-1fd0-4c4e-b276-88bc525b4a33" providerId="ADAL" clId="{AD06E880-338D-45E9-A22C-9105E7CE1C02}" dt="2018-10-17T11:41:15.220" v="139"/>
          <ac:spMkLst>
            <pc:docMk/>
            <pc:sldMk cId="3140757173" sldId="267"/>
            <ac:spMk id="3" creationId="{9D3FD914-B905-4CA8-9BC3-FA69AC42D8AE}"/>
          </ac:spMkLst>
        </pc:spChg>
        <pc:spChg chg="add mod">
          <ac:chgData name="Prezerakos Georgios" userId="82e07f0a-1fd0-4c4e-b276-88bc525b4a33" providerId="ADAL" clId="{AD06E880-338D-45E9-A22C-9105E7CE1C02}" dt="2018-10-17T11:41:18.166" v="149" actId="20577"/>
          <ac:spMkLst>
            <pc:docMk/>
            <pc:sldMk cId="3140757173" sldId="267"/>
            <ac:spMk id="4" creationId="{3DF0AF7D-1E03-4413-AFED-0C35AC9B6745}"/>
          </ac:spMkLst>
        </pc:spChg>
        <pc:spChg chg="add mod">
          <ac:chgData name="Prezerakos Georgios" userId="82e07f0a-1fd0-4c4e-b276-88bc525b4a33" providerId="ADAL" clId="{AD06E880-338D-45E9-A22C-9105E7CE1C02}" dt="2018-10-17T11:41:15.220" v="139"/>
          <ac:spMkLst>
            <pc:docMk/>
            <pc:sldMk cId="3140757173" sldId="267"/>
            <ac:spMk id="5" creationId="{D0220FF9-9E42-41F8-995A-FE55B71D8397}"/>
          </ac:spMkLst>
        </pc:spChg>
      </pc:sldChg>
      <pc:sldChg chg="modSp add">
        <pc:chgData name="Prezerakos Georgios" userId="82e07f0a-1fd0-4c4e-b276-88bc525b4a33" providerId="ADAL" clId="{AD06E880-338D-45E9-A22C-9105E7CE1C02}" dt="2018-10-17T12:01:05.397" v="424" actId="11"/>
        <pc:sldMkLst>
          <pc:docMk/>
          <pc:sldMk cId="211012159" sldId="268"/>
        </pc:sldMkLst>
        <pc:spChg chg="mod">
          <ac:chgData name="Prezerakos Georgios" userId="82e07f0a-1fd0-4c4e-b276-88bc525b4a33" providerId="ADAL" clId="{AD06E880-338D-45E9-A22C-9105E7CE1C02}" dt="2018-10-17T11:50:48.544" v="335" actId="20577"/>
          <ac:spMkLst>
            <pc:docMk/>
            <pc:sldMk cId="211012159" sldId="268"/>
            <ac:spMk id="2" creationId="{8414ED52-8E0C-4F4A-BA31-ABB584E89EC2}"/>
          </ac:spMkLst>
        </pc:spChg>
        <pc:spChg chg="mod">
          <ac:chgData name="Prezerakos Georgios" userId="82e07f0a-1fd0-4c4e-b276-88bc525b4a33" providerId="ADAL" clId="{AD06E880-338D-45E9-A22C-9105E7CE1C02}" dt="2018-10-17T12:01:05.397" v="424" actId="11"/>
          <ac:spMkLst>
            <pc:docMk/>
            <pc:sldMk cId="211012159" sldId="268"/>
            <ac:spMk id="3" creationId="{A6F78D00-649C-4B0F-B6FA-A3C83D66D7D0}"/>
          </ac:spMkLst>
        </pc:spChg>
      </pc:sldChg>
      <pc:sldChg chg="addSp delSp modSp add del">
        <pc:chgData name="Prezerakos Georgios" userId="82e07f0a-1fd0-4c4e-b276-88bc525b4a33" providerId="ADAL" clId="{AD06E880-338D-45E9-A22C-9105E7CE1C02}" dt="2018-10-17T11:44:57.768" v="168" actId="2696"/>
        <pc:sldMkLst>
          <pc:docMk/>
          <pc:sldMk cId="3273036717" sldId="268"/>
        </pc:sldMkLst>
        <pc:spChg chg="del">
          <ac:chgData name="Prezerakos Georgios" userId="82e07f0a-1fd0-4c4e-b276-88bc525b4a33" providerId="ADAL" clId="{AD06E880-338D-45E9-A22C-9105E7CE1C02}" dt="2018-10-17T11:41:22.850" v="151"/>
          <ac:spMkLst>
            <pc:docMk/>
            <pc:sldMk cId="3273036717" sldId="268"/>
            <ac:spMk id="2" creationId="{9AC6DCA7-19D2-47DC-B969-60C963DC96C7}"/>
          </ac:spMkLst>
        </pc:spChg>
        <pc:spChg chg="del">
          <ac:chgData name="Prezerakos Georgios" userId="82e07f0a-1fd0-4c4e-b276-88bc525b4a33" providerId="ADAL" clId="{AD06E880-338D-45E9-A22C-9105E7CE1C02}" dt="2018-10-17T11:41:22.850" v="151"/>
          <ac:spMkLst>
            <pc:docMk/>
            <pc:sldMk cId="3273036717" sldId="268"/>
            <ac:spMk id="3" creationId="{25205FDC-F998-4BB4-ABFB-F0254C447415}"/>
          </ac:spMkLst>
        </pc:spChg>
        <pc:spChg chg="add mod">
          <ac:chgData name="Prezerakos Georgios" userId="82e07f0a-1fd0-4c4e-b276-88bc525b4a33" providerId="ADAL" clId="{AD06E880-338D-45E9-A22C-9105E7CE1C02}" dt="2018-10-17T11:41:32.497" v="152"/>
          <ac:spMkLst>
            <pc:docMk/>
            <pc:sldMk cId="3273036717" sldId="268"/>
            <ac:spMk id="4" creationId="{55E4EA77-3203-4C8C-9248-D5EFB1CE9924}"/>
          </ac:spMkLst>
        </pc:spChg>
        <pc:spChg chg="add mod">
          <ac:chgData name="Prezerakos Georgios" userId="82e07f0a-1fd0-4c4e-b276-88bc525b4a33" providerId="ADAL" clId="{AD06E880-338D-45E9-A22C-9105E7CE1C02}" dt="2018-10-17T11:41:22.850" v="151"/>
          <ac:spMkLst>
            <pc:docMk/>
            <pc:sldMk cId="3273036717" sldId="268"/>
            <ac:spMk id="5" creationId="{4AA69FBB-DEAB-4912-BE8F-B6DD91DB1058}"/>
          </ac:spMkLst>
        </pc:spChg>
      </pc:sldChg>
      <pc:sldChg chg="modSp add">
        <pc:chgData name="Prezerakos Georgios" userId="82e07f0a-1fd0-4c4e-b276-88bc525b4a33" providerId="ADAL" clId="{AD06E880-338D-45E9-A22C-9105E7CE1C02}" dt="2018-10-17T12:01:15.397" v="425" actId="11"/>
        <pc:sldMkLst>
          <pc:docMk/>
          <pc:sldMk cId="1595099816" sldId="269"/>
        </pc:sldMkLst>
        <pc:spChg chg="mod">
          <ac:chgData name="Prezerakos Georgios" userId="82e07f0a-1fd0-4c4e-b276-88bc525b4a33" providerId="ADAL" clId="{AD06E880-338D-45E9-A22C-9105E7CE1C02}" dt="2018-10-17T11:51:10.884" v="346" actId="20577"/>
          <ac:spMkLst>
            <pc:docMk/>
            <pc:sldMk cId="1595099816" sldId="269"/>
            <ac:spMk id="2" creationId="{34053F37-7E41-4F1F-8111-BBFE2E599EB0}"/>
          </ac:spMkLst>
        </pc:spChg>
        <pc:spChg chg="mod">
          <ac:chgData name="Prezerakos Georgios" userId="82e07f0a-1fd0-4c4e-b276-88bc525b4a33" providerId="ADAL" clId="{AD06E880-338D-45E9-A22C-9105E7CE1C02}" dt="2018-10-17T12:01:15.397" v="425" actId="11"/>
          <ac:spMkLst>
            <pc:docMk/>
            <pc:sldMk cId="1595099816" sldId="269"/>
            <ac:spMk id="3" creationId="{B8C1D850-B6BD-43D6-AE01-546C41AD0116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768" v="169" actId="2696"/>
        <pc:sldMkLst>
          <pc:docMk/>
          <pc:sldMk cId="2700510324" sldId="269"/>
        </pc:sldMkLst>
        <pc:spChg chg="mod">
          <ac:chgData name="Prezerakos Georgios" userId="82e07f0a-1fd0-4c4e-b276-88bc525b4a33" providerId="ADAL" clId="{AD06E880-338D-45E9-A22C-9105E7CE1C02}" dt="2018-10-17T11:41:43.875" v="154"/>
          <ac:spMkLst>
            <pc:docMk/>
            <pc:sldMk cId="2700510324" sldId="269"/>
            <ac:spMk id="2" creationId="{E12CE9AB-6840-440C-A6B0-DF28B426F361}"/>
          </ac:spMkLst>
        </pc:spChg>
      </pc:sldChg>
      <pc:sldChg chg="modSp add del">
        <pc:chgData name="Prezerakos Georgios" userId="82e07f0a-1fd0-4c4e-b276-88bc525b4a33" providerId="ADAL" clId="{AD06E880-338D-45E9-A22C-9105E7CE1C02}" dt="2018-10-17T11:44:57.768" v="170" actId="2696"/>
        <pc:sldMkLst>
          <pc:docMk/>
          <pc:sldMk cId="1497914431" sldId="270"/>
        </pc:sldMkLst>
        <pc:spChg chg="mod">
          <ac:chgData name="Prezerakos Georgios" userId="82e07f0a-1fd0-4c4e-b276-88bc525b4a33" providerId="ADAL" clId="{AD06E880-338D-45E9-A22C-9105E7CE1C02}" dt="2018-10-17T11:41:52.130" v="156"/>
          <ac:spMkLst>
            <pc:docMk/>
            <pc:sldMk cId="1497914431" sldId="270"/>
            <ac:spMk id="2" creationId="{24FEAE02-49EF-4B53-BC7B-05F0B6954919}"/>
          </ac:spMkLst>
        </pc:spChg>
      </pc:sldChg>
      <pc:sldChg chg="modSp add">
        <pc:chgData name="Prezerakos Georgios" userId="82e07f0a-1fd0-4c4e-b276-88bc525b4a33" providerId="ADAL" clId="{AD06E880-338D-45E9-A22C-9105E7CE1C02}" dt="2018-10-17T12:01:27.884" v="426" actId="11"/>
        <pc:sldMkLst>
          <pc:docMk/>
          <pc:sldMk cId="3843344375" sldId="270"/>
        </pc:sldMkLst>
        <pc:spChg chg="mod">
          <ac:chgData name="Prezerakos Georgios" userId="82e07f0a-1fd0-4c4e-b276-88bc525b4a33" providerId="ADAL" clId="{AD06E880-338D-45E9-A22C-9105E7CE1C02}" dt="2018-10-17T11:51:24.433" v="361" actId="20577"/>
          <ac:spMkLst>
            <pc:docMk/>
            <pc:sldMk cId="3843344375" sldId="270"/>
            <ac:spMk id="2" creationId="{1FF3D48D-6532-41FD-A32D-77E18751DB0B}"/>
          </ac:spMkLst>
        </pc:spChg>
        <pc:spChg chg="mod">
          <ac:chgData name="Prezerakos Georgios" userId="82e07f0a-1fd0-4c4e-b276-88bc525b4a33" providerId="ADAL" clId="{AD06E880-338D-45E9-A22C-9105E7CE1C02}" dt="2018-10-17T12:01:27.884" v="426" actId="11"/>
          <ac:spMkLst>
            <pc:docMk/>
            <pc:sldMk cId="3843344375" sldId="270"/>
            <ac:spMk id="3" creationId="{B347AAAF-E54C-417D-8202-2C49FB9A45BE}"/>
          </ac:spMkLst>
        </pc:spChg>
      </pc:sldChg>
      <pc:sldChg chg="add del">
        <pc:chgData name="Prezerakos Georgios" userId="82e07f0a-1fd0-4c4e-b276-88bc525b4a33" providerId="ADAL" clId="{AD06E880-338D-45E9-A22C-9105E7CE1C02}" dt="2018-10-17T11:44:57.783" v="171" actId="2696"/>
        <pc:sldMkLst>
          <pc:docMk/>
          <pc:sldMk cId="2728891260" sldId="271"/>
        </pc:sldMkLst>
      </pc:sldChg>
      <pc:sldChg chg="modSp add">
        <pc:chgData name="Prezerakos Georgios" userId="82e07f0a-1fd0-4c4e-b276-88bc525b4a33" providerId="ADAL" clId="{AD06E880-338D-45E9-A22C-9105E7CE1C02}" dt="2018-10-17T12:01:40.566" v="427" actId="11"/>
        <pc:sldMkLst>
          <pc:docMk/>
          <pc:sldMk cId="4136651883" sldId="271"/>
        </pc:sldMkLst>
        <pc:spChg chg="mod">
          <ac:chgData name="Prezerakos Georgios" userId="82e07f0a-1fd0-4c4e-b276-88bc525b4a33" providerId="ADAL" clId="{AD06E880-338D-45E9-A22C-9105E7CE1C02}" dt="2018-10-17T11:51:41.545" v="375" actId="20577"/>
          <ac:spMkLst>
            <pc:docMk/>
            <pc:sldMk cId="4136651883" sldId="271"/>
            <ac:spMk id="2" creationId="{7E0DF2CF-139D-4E09-BA2B-A5F7517B6F2C}"/>
          </ac:spMkLst>
        </pc:spChg>
        <pc:spChg chg="mod">
          <ac:chgData name="Prezerakos Georgios" userId="82e07f0a-1fd0-4c4e-b276-88bc525b4a33" providerId="ADAL" clId="{AD06E880-338D-45E9-A22C-9105E7CE1C02}" dt="2018-10-17T12:01:40.566" v="427" actId="11"/>
          <ac:spMkLst>
            <pc:docMk/>
            <pc:sldMk cId="4136651883" sldId="271"/>
            <ac:spMk id="3" creationId="{55A4D2F7-7F45-41EE-9D85-D56F2A3799FF}"/>
          </ac:spMkLst>
        </pc:spChg>
      </pc:sldChg>
      <pc:sldChg chg="modSp add">
        <pc:chgData name="Prezerakos Georgios" userId="82e07f0a-1fd0-4c4e-b276-88bc525b4a33" providerId="ADAL" clId="{AD06E880-338D-45E9-A22C-9105E7CE1C02}" dt="2018-10-17T12:01:56.235" v="429" actId="11"/>
        <pc:sldMkLst>
          <pc:docMk/>
          <pc:sldMk cId="1565447187" sldId="272"/>
        </pc:sldMkLst>
        <pc:spChg chg="mod">
          <ac:chgData name="Prezerakos Georgios" userId="82e07f0a-1fd0-4c4e-b276-88bc525b4a33" providerId="ADAL" clId="{AD06E880-338D-45E9-A22C-9105E7CE1C02}" dt="2018-10-17T11:52:12.245" v="387" actId="20577"/>
          <ac:spMkLst>
            <pc:docMk/>
            <pc:sldMk cId="1565447187" sldId="272"/>
            <ac:spMk id="2" creationId="{BAD1E187-18CD-4771-BDE9-89BF9A59EE42}"/>
          </ac:spMkLst>
        </pc:spChg>
        <pc:spChg chg="mod">
          <ac:chgData name="Prezerakos Georgios" userId="82e07f0a-1fd0-4c4e-b276-88bc525b4a33" providerId="ADAL" clId="{AD06E880-338D-45E9-A22C-9105E7CE1C02}" dt="2018-10-17T12:01:56.235" v="429" actId="11"/>
          <ac:spMkLst>
            <pc:docMk/>
            <pc:sldMk cId="1565447187" sldId="272"/>
            <ac:spMk id="3" creationId="{ED01269B-6CBF-40EB-8FDC-80A8F7BCD685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7T12:02:06.948" v="440" actId="20577"/>
        <pc:sldMkLst>
          <pc:docMk/>
          <pc:sldMk cId="3680554385" sldId="273"/>
        </pc:sldMkLst>
        <pc:spChg chg="del">
          <ac:chgData name="Prezerakos Georgios" userId="82e07f0a-1fd0-4c4e-b276-88bc525b4a33" providerId="ADAL" clId="{AD06E880-338D-45E9-A22C-9105E7CE1C02}" dt="2018-10-17T12:02:03.511" v="431"/>
          <ac:spMkLst>
            <pc:docMk/>
            <pc:sldMk cId="3680554385" sldId="273"/>
            <ac:spMk id="2" creationId="{C3301123-364E-4D0C-AF0C-F8479FDE01B0}"/>
          </ac:spMkLst>
        </pc:spChg>
        <pc:spChg chg="del">
          <ac:chgData name="Prezerakos Georgios" userId="82e07f0a-1fd0-4c4e-b276-88bc525b4a33" providerId="ADAL" clId="{AD06E880-338D-45E9-A22C-9105E7CE1C02}" dt="2018-10-17T12:02:03.511" v="431"/>
          <ac:spMkLst>
            <pc:docMk/>
            <pc:sldMk cId="3680554385" sldId="273"/>
            <ac:spMk id="3" creationId="{5A6DFC98-1ABD-4736-B87D-DA2713EBBBBA}"/>
          </ac:spMkLst>
        </pc:spChg>
        <pc:spChg chg="add mod">
          <ac:chgData name="Prezerakos Georgios" userId="82e07f0a-1fd0-4c4e-b276-88bc525b4a33" providerId="ADAL" clId="{AD06E880-338D-45E9-A22C-9105E7CE1C02}" dt="2018-10-17T12:02:06.948" v="440" actId="20577"/>
          <ac:spMkLst>
            <pc:docMk/>
            <pc:sldMk cId="3680554385" sldId="273"/>
            <ac:spMk id="4" creationId="{6266C250-197C-40A4-A5BD-A6FD5A8EC13D}"/>
          </ac:spMkLst>
        </pc:spChg>
        <pc:spChg chg="add mod">
          <ac:chgData name="Prezerakos Georgios" userId="82e07f0a-1fd0-4c4e-b276-88bc525b4a33" providerId="ADAL" clId="{AD06E880-338D-45E9-A22C-9105E7CE1C02}" dt="2018-10-17T12:02:03.511" v="431"/>
          <ac:spMkLst>
            <pc:docMk/>
            <pc:sldMk cId="3680554385" sldId="273"/>
            <ac:spMk id="5" creationId="{C48076B6-2B23-4F8D-A827-C772A1A0BAD7}"/>
          </ac:spMkLst>
        </pc:spChg>
      </pc:sldChg>
      <pc:sldChg chg="addSp delSp modSp add">
        <pc:chgData name="Prezerakos Georgios" userId="82e07f0a-1fd0-4c4e-b276-88bc525b4a33" providerId="ADAL" clId="{AD06E880-338D-45E9-A22C-9105E7CE1C02}" dt="2018-10-18T11:44:43.095" v="2565" actId="27636"/>
        <pc:sldMkLst>
          <pc:docMk/>
          <pc:sldMk cId="292185305" sldId="274"/>
        </pc:sldMkLst>
        <pc:spChg chg="del">
          <ac:chgData name="Prezerakos Georgios" userId="82e07f0a-1fd0-4c4e-b276-88bc525b4a33" providerId="ADAL" clId="{AD06E880-338D-45E9-A22C-9105E7CE1C02}" dt="2018-10-17T12:02:35.761" v="449"/>
          <ac:spMkLst>
            <pc:docMk/>
            <pc:sldMk cId="292185305" sldId="274"/>
            <ac:spMk id="2" creationId="{8F3D1E3F-D71B-4050-82BA-EAF1D88D28C3}"/>
          </ac:spMkLst>
        </pc:spChg>
        <pc:spChg chg="add mod">
          <ac:chgData name="Prezerakos Georgios" userId="82e07f0a-1fd0-4c4e-b276-88bc525b4a33" providerId="ADAL" clId="{AD06E880-338D-45E9-A22C-9105E7CE1C02}" dt="2018-10-18T11:44:43.095" v="2565" actId="27636"/>
          <ac:spMkLst>
            <pc:docMk/>
            <pc:sldMk cId="292185305" sldId="274"/>
            <ac:spMk id="2" creationId="{F340C9A7-E3FB-4537-B0C0-C98A663952B4}"/>
          </ac:spMkLst>
        </pc:spChg>
        <pc:spChg chg="del">
          <ac:chgData name="Prezerakos Georgios" userId="82e07f0a-1fd0-4c4e-b276-88bc525b4a33" providerId="ADAL" clId="{AD06E880-338D-45E9-A22C-9105E7CE1C02}" dt="2018-10-17T12:02:35.761" v="449"/>
          <ac:spMkLst>
            <pc:docMk/>
            <pc:sldMk cId="292185305" sldId="274"/>
            <ac:spMk id="3" creationId="{26F6C861-C8DE-4A05-ADFF-B1D662DA521A}"/>
          </ac:spMkLst>
        </pc:spChg>
        <pc:spChg chg="add mod">
          <ac:chgData name="Prezerakos Georgios" userId="82e07f0a-1fd0-4c4e-b276-88bc525b4a33" providerId="ADAL" clId="{AD06E880-338D-45E9-A22C-9105E7CE1C02}" dt="2018-10-18T11:41:15.704" v="2531" actId="20577"/>
          <ac:spMkLst>
            <pc:docMk/>
            <pc:sldMk cId="292185305" sldId="274"/>
            <ac:spMk id="4" creationId="{39E79BB7-B576-4F16-AA7F-9D4625558BF8}"/>
          </ac:spMkLst>
        </pc:spChg>
        <pc:spChg chg="add mod">
          <ac:chgData name="Prezerakos Georgios" userId="82e07f0a-1fd0-4c4e-b276-88bc525b4a33" providerId="ADAL" clId="{AD06E880-338D-45E9-A22C-9105E7CE1C02}" dt="2018-10-18T11:44:43.080" v="2564" actId="27636"/>
          <ac:spMkLst>
            <pc:docMk/>
            <pc:sldMk cId="292185305" sldId="274"/>
            <ac:spMk id="5" creationId="{00F59167-B9A7-40E5-8239-8DB6BCA02B83}"/>
          </ac:spMkLst>
        </pc:spChg>
      </pc:sldChg>
      <pc:sldChg chg="add del">
        <pc:chgData name="Prezerakos Georgios" userId="82e07f0a-1fd0-4c4e-b276-88bc525b4a33" providerId="ADAL" clId="{AD06E880-338D-45E9-A22C-9105E7CE1C02}" dt="2018-10-17T12:02:30.298" v="447" actId="2696"/>
        <pc:sldMkLst>
          <pc:docMk/>
          <pc:sldMk cId="1749263173" sldId="274"/>
        </pc:sldMkLst>
      </pc:sldChg>
      <pc:sldChg chg="modSp add">
        <pc:chgData name="Prezerakos Georgios" userId="82e07f0a-1fd0-4c4e-b276-88bc525b4a33" providerId="ADAL" clId="{AD06E880-338D-45E9-A22C-9105E7CE1C02}" dt="2018-10-17T12:11:14.107" v="795" actId="20577"/>
        <pc:sldMkLst>
          <pc:docMk/>
          <pc:sldMk cId="3508644547" sldId="275"/>
        </pc:sldMkLst>
        <pc:spChg chg="mod">
          <ac:chgData name="Prezerakos Georgios" userId="82e07f0a-1fd0-4c4e-b276-88bc525b4a33" providerId="ADAL" clId="{AD06E880-338D-45E9-A22C-9105E7CE1C02}" dt="2018-10-17T12:03:08.546" v="471" actId="20577"/>
          <ac:spMkLst>
            <pc:docMk/>
            <pc:sldMk cId="3508644547" sldId="275"/>
            <ac:spMk id="4" creationId="{39E79BB7-B576-4F16-AA7F-9D4625558BF8}"/>
          </ac:spMkLst>
        </pc:spChg>
        <pc:spChg chg="mod">
          <ac:chgData name="Prezerakos Georgios" userId="82e07f0a-1fd0-4c4e-b276-88bc525b4a33" providerId="ADAL" clId="{AD06E880-338D-45E9-A22C-9105E7CE1C02}" dt="2018-10-17T12:11:14.107" v="795" actId="20577"/>
          <ac:spMkLst>
            <pc:docMk/>
            <pc:sldMk cId="3508644547" sldId="275"/>
            <ac:spMk id="5" creationId="{00F59167-B9A7-40E5-8239-8DB6BCA02B83}"/>
          </ac:spMkLst>
        </pc:spChg>
      </pc:sldChg>
      <pc:sldChg chg="modSp add">
        <pc:chgData name="Prezerakos Georgios" userId="82e07f0a-1fd0-4c4e-b276-88bc525b4a33" providerId="ADAL" clId="{AD06E880-338D-45E9-A22C-9105E7CE1C02}" dt="2018-10-17T12:05:03.278" v="600" actId="20577"/>
        <pc:sldMkLst>
          <pc:docMk/>
          <pc:sldMk cId="50182948" sldId="276"/>
        </pc:sldMkLst>
        <pc:spChg chg="mod">
          <ac:chgData name="Prezerakos Georgios" userId="82e07f0a-1fd0-4c4e-b276-88bc525b4a33" providerId="ADAL" clId="{AD06E880-338D-45E9-A22C-9105E7CE1C02}" dt="2018-10-17T12:05:03.278" v="600" actId="20577"/>
          <ac:spMkLst>
            <pc:docMk/>
            <pc:sldMk cId="50182948" sldId="276"/>
            <ac:spMk id="2" creationId="{CCAA61D3-C99D-4704-97BB-0AD17BEB6DCC}"/>
          </ac:spMkLst>
        </pc:spChg>
        <pc:spChg chg="mod">
          <ac:chgData name="Prezerakos Georgios" userId="82e07f0a-1fd0-4c4e-b276-88bc525b4a33" providerId="ADAL" clId="{AD06E880-338D-45E9-A22C-9105E7CE1C02}" dt="2018-10-17T12:04:54.209" v="589" actId="12"/>
          <ac:spMkLst>
            <pc:docMk/>
            <pc:sldMk cId="50182948" sldId="276"/>
            <ac:spMk id="3" creationId="{6FFE15C7-432C-488C-842F-53385FCB133D}"/>
          </ac:spMkLst>
        </pc:spChg>
      </pc:sldChg>
      <pc:sldChg chg="modSp add">
        <pc:chgData name="Prezerakos Georgios" userId="82e07f0a-1fd0-4c4e-b276-88bc525b4a33" providerId="ADAL" clId="{AD06E880-338D-45E9-A22C-9105E7CE1C02}" dt="2018-10-17T12:10:54.819" v="793" actId="20577"/>
        <pc:sldMkLst>
          <pc:docMk/>
          <pc:sldMk cId="3647428681" sldId="277"/>
        </pc:sldMkLst>
        <pc:spChg chg="mod">
          <ac:chgData name="Prezerakos Georgios" userId="82e07f0a-1fd0-4c4e-b276-88bc525b4a33" providerId="ADAL" clId="{AD06E880-338D-45E9-A22C-9105E7CE1C02}" dt="2018-10-17T12:10:25.643" v="745" actId="6549"/>
          <ac:spMkLst>
            <pc:docMk/>
            <pc:sldMk cId="3647428681" sldId="277"/>
            <ac:spMk id="2" creationId="{EA1C5D98-B45F-4B52-B17F-0E640C52738D}"/>
          </ac:spMkLst>
        </pc:spChg>
        <pc:spChg chg="mod">
          <ac:chgData name="Prezerakos Georgios" userId="82e07f0a-1fd0-4c4e-b276-88bc525b4a33" providerId="ADAL" clId="{AD06E880-338D-45E9-A22C-9105E7CE1C02}" dt="2018-10-17T12:10:54.819" v="793" actId="20577"/>
          <ac:spMkLst>
            <pc:docMk/>
            <pc:sldMk cId="3647428681" sldId="277"/>
            <ac:spMk id="3" creationId="{31A9DFB0-538B-4958-89A4-6CBB919A5471}"/>
          </ac:spMkLst>
        </pc:spChg>
      </pc:sldChg>
      <pc:sldChg chg="modSp add">
        <pc:chgData name="Prezerakos Georgios" userId="82e07f0a-1fd0-4c4e-b276-88bc525b4a33" providerId="ADAL" clId="{AD06E880-338D-45E9-A22C-9105E7CE1C02}" dt="2018-10-17T12:38:47.522" v="1425" actId="11"/>
        <pc:sldMkLst>
          <pc:docMk/>
          <pc:sldMk cId="3906411761" sldId="278"/>
        </pc:sldMkLst>
        <pc:spChg chg="mod">
          <ac:chgData name="Prezerakos Georgios" userId="82e07f0a-1fd0-4c4e-b276-88bc525b4a33" providerId="ADAL" clId="{AD06E880-338D-45E9-A22C-9105E7CE1C02}" dt="2018-10-17T12:25:49.245" v="1144" actId="20577"/>
          <ac:spMkLst>
            <pc:docMk/>
            <pc:sldMk cId="3906411761" sldId="278"/>
            <ac:spMk id="4" creationId="{CA534F0C-8ABE-41BE-81C7-1A9FD0D25524}"/>
          </ac:spMkLst>
        </pc:spChg>
        <pc:spChg chg="mod">
          <ac:chgData name="Prezerakos Georgios" userId="82e07f0a-1fd0-4c4e-b276-88bc525b4a33" providerId="ADAL" clId="{AD06E880-338D-45E9-A22C-9105E7CE1C02}" dt="2018-10-17T12:38:47.522" v="1425" actId="11"/>
          <ac:spMkLst>
            <pc:docMk/>
            <pc:sldMk cId="3906411761" sldId="278"/>
            <ac:spMk id="5" creationId="{DDB3F813-5649-47B1-A31A-63E55C63A07B}"/>
          </ac:spMkLst>
        </pc:spChg>
      </pc:sldChg>
      <pc:sldChg chg="modSp add">
        <pc:chgData name="Prezerakos Georgios" userId="82e07f0a-1fd0-4c4e-b276-88bc525b4a33" providerId="ADAL" clId="{AD06E880-338D-45E9-A22C-9105E7CE1C02}" dt="2018-10-17T12:41:07.485" v="1464" actId="20577"/>
        <pc:sldMkLst>
          <pc:docMk/>
          <pc:sldMk cId="3073876922" sldId="279"/>
        </pc:sldMkLst>
        <pc:spChg chg="mod">
          <ac:chgData name="Prezerakos Georgios" userId="82e07f0a-1fd0-4c4e-b276-88bc525b4a33" providerId="ADAL" clId="{AD06E880-338D-45E9-A22C-9105E7CE1C02}" dt="2018-10-17T12:37:56.027" v="1417" actId="20577"/>
          <ac:spMkLst>
            <pc:docMk/>
            <pc:sldMk cId="3073876922" sldId="279"/>
            <ac:spMk id="2" creationId="{213C1557-39FE-4045-996F-9348DDFE528C}"/>
          </ac:spMkLst>
        </pc:spChg>
        <pc:spChg chg="mod">
          <ac:chgData name="Prezerakos Georgios" userId="82e07f0a-1fd0-4c4e-b276-88bc525b4a33" providerId="ADAL" clId="{AD06E880-338D-45E9-A22C-9105E7CE1C02}" dt="2018-10-17T12:41:07.485" v="1464" actId="20577"/>
          <ac:spMkLst>
            <pc:docMk/>
            <pc:sldMk cId="3073876922" sldId="279"/>
            <ac:spMk id="3" creationId="{68E32B82-8BDE-4D5C-9F3A-16E9D41F1570}"/>
          </ac:spMkLst>
        </pc:spChg>
      </pc:sldChg>
      <pc:sldChg chg="modSp add">
        <pc:chgData name="Prezerakos Georgios" userId="82e07f0a-1fd0-4c4e-b276-88bc525b4a33" providerId="ADAL" clId="{AD06E880-338D-45E9-A22C-9105E7CE1C02}" dt="2018-10-17T12:51:20.280" v="1703" actId="12"/>
        <pc:sldMkLst>
          <pc:docMk/>
          <pc:sldMk cId="1646129603" sldId="280"/>
        </pc:sldMkLst>
        <pc:spChg chg="mod">
          <ac:chgData name="Prezerakos Georgios" userId="82e07f0a-1fd0-4c4e-b276-88bc525b4a33" providerId="ADAL" clId="{AD06E880-338D-45E9-A22C-9105E7CE1C02}" dt="2018-10-17T12:51:20.280" v="1703" actId="12"/>
          <ac:spMkLst>
            <pc:docMk/>
            <pc:sldMk cId="1646129603" sldId="280"/>
            <ac:spMk id="3" creationId="{D27B1094-7359-453E-93C8-87A681A9D325}"/>
          </ac:spMkLst>
        </pc:spChg>
      </pc:sldChg>
      <pc:sldChg chg="add del">
        <pc:chgData name="Prezerakos Georgios" userId="82e07f0a-1fd0-4c4e-b276-88bc525b4a33" providerId="ADAL" clId="{AD06E880-338D-45E9-A22C-9105E7CE1C02}" dt="2018-10-17T12:46:37.471" v="1590"/>
        <pc:sldMkLst>
          <pc:docMk/>
          <pc:sldMk cId="1937014072" sldId="280"/>
        </pc:sldMkLst>
      </pc:sldChg>
      <pc:sldChg chg="modSp add">
        <pc:chgData name="Prezerakos Georgios" userId="82e07f0a-1fd0-4c4e-b276-88bc525b4a33" providerId="ADAL" clId="{AD06E880-338D-45E9-A22C-9105E7CE1C02}" dt="2018-10-17T14:53:42.892" v="2260" actId="12"/>
        <pc:sldMkLst>
          <pc:docMk/>
          <pc:sldMk cId="2296869053" sldId="281"/>
        </pc:sldMkLst>
        <pc:spChg chg="mod">
          <ac:chgData name="Prezerakos Georgios" userId="82e07f0a-1fd0-4c4e-b276-88bc525b4a33" providerId="ADAL" clId="{AD06E880-338D-45E9-A22C-9105E7CE1C02}" dt="2018-10-17T14:53:42.892" v="2260" actId="12"/>
          <ac:spMkLst>
            <pc:docMk/>
            <pc:sldMk cId="2296869053" sldId="281"/>
            <ac:spMk id="3" creationId="{387EB2D0-EFBA-49CD-B838-73F536680394}"/>
          </ac:spMkLst>
        </pc:spChg>
      </pc:sldChg>
      <pc:sldChg chg="add">
        <pc:chgData name="Prezerakos Georgios" userId="82e07f0a-1fd0-4c4e-b276-88bc525b4a33" providerId="ADAL" clId="{AD06E880-338D-45E9-A22C-9105E7CE1C02}" dt="2018-10-18T11:39:44.825" v="2358"/>
        <pc:sldMkLst>
          <pc:docMk/>
          <pc:sldMk cId="4003145645" sldId="288"/>
        </pc:sldMkLst>
      </pc:sldChg>
      <pc:sldMasterChg chg="modSldLayout">
        <pc:chgData name="Prezerakos Georgios" userId="82e07f0a-1fd0-4c4e-b276-88bc525b4a33" providerId="ADAL" clId="{AD06E880-338D-45E9-A22C-9105E7CE1C02}" dt="2018-10-17T11:46:58.656" v="205" actId="2710"/>
        <pc:sldMasterMkLst>
          <pc:docMk/>
          <pc:sldMasterMk cId="1568964176" sldId="2147483672"/>
        </pc:sldMasterMkLst>
        <pc:sldLayoutChg chg="modSp">
          <pc:chgData name="Prezerakos Georgios" userId="82e07f0a-1fd0-4c4e-b276-88bc525b4a33" providerId="ADAL" clId="{AD06E880-338D-45E9-A22C-9105E7CE1C02}" dt="2018-10-17T11:46:58.656" v="205" actId="2710"/>
          <pc:sldLayoutMkLst>
            <pc:docMk/>
            <pc:sldMasterMk cId="1568964176" sldId="2147483672"/>
            <pc:sldLayoutMk cId="3433545008" sldId="2147483674"/>
          </pc:sldLayoutMkLst>
          <pc:spChg chg="mod">
            <ac:chgData name="Prezerakos Georgios" userId="82e07f0a-1fd0-4c4e-b276-88bc525b4a33" providerId="ADAL" clId="{AD06E880-338D-45E9-A22C-9105E7CE1C02}" dt="2018-10-17T11:46:58.656" v="205" actId="2710"/>
            <ac:spMkLst>
              <pc:docMk/>
              <pc:sldMasterMk cId="1568964176" sldId="2147483672"/>
              <pc:sldLayoutMk cId="3433545008" sldId="2147483674"/>
              <ac:spMk id="3" creationId="{00000000-0000-0000-0000-000000000000}"/>
            </ac:spMkLst>
          </pc:spChg>
        </pc:sldLayoutChg>
      </pc:sldMasterChg>
    </pc:docChg>
  </pc:docChgLst>
  <pc:docChgLst>
    <pc:chgData name="Georgios Prezerakos" userId="ea548587-b3cc-4d35-8e15-7608a7cc4b92" providerId="ADAL" clId="{9FE1B19B-967D-47CC-B5CB-52F5A9CF9BFD}"/>
    <pc:docChg chg="addSld modSld">
      <pc:chgData name="Georgios Prezerakos" userId="ea548587-b3cc-4d35-8e15-7608a7cc4b92" providerId="ADAL" clId="{9FE1B19B-967D-47CC-B5CB-52F5A9CF9BFD}" dt="2018-10-18T12:36:36.970" v="5"/>
      <pc:docMkLst>
        <pc:docMk/>
      </pc:docMkLst>
      <pc:sldChg chg="modSp">
        <pc:chgData name="Georgios Prezerakos" userId="ea548587-b3cc-4d35-8e15-7608a7cc4b92" providerId="ADAL" clId="{9FE1B19B-967D-47CC-B5CB-52F5A9CF9BFD}" dt="2018-10-18T12:23:56.345" v="4"/>
        <pc:sldMkLst>
          <pc:docMk/>
          <pc:sldMk cId="3508644547" sldId="275"/>
        </pc:sldMkLst>
        <pc:spChg chg="mod">
          <ac:chgData name="Georgios Prezerakos" userId="ea548587-b3cc-4d35-8e15-7608a7cc4b92" providerId="ADAL" clId="{9FE1B19B-967D-47CC-B5CB-52F5A9CF9BFD}" dt="2018-10-18T12:23:56.345" v="4"/>
          <ac:spMkLst>
            <pc:docMk/>
            <pc:sldMk cId="3508644547" sldId="275"/>
            <ac:spMk id="5" creationId="{00F59167-B9A7-40E5-8239-8DB6BCA02B83}"/>
          </ac:spMkLst>
        </pc:spChg>
      </pc:sldChg>
      <pc:sldChg chg="add">
        <pc:chgData name="Georgios Prezerakos" userId="ea548587-b3cc-4d35-8e15-7608a7cc4b92" providerId="ADAL" clId="{9FE1B19B-967D-47CC-B5CB-52F5A9CF9BFD}" dt="2018-10-18T12:36:36.970" v="5"/>
        <pc:sldMkLst>
          <pc:docMk/>
          <pc:sldMk cId="603313418" sldId="291"/>
        </pc:sldMkLst>
      </pc:sldChg>
    </pc:docChg>
  </pc:docChgLst>
  <pc:docChgLst>
    <pc:chgData name="Prezerakos Georgios" userId="ea548587-b3cc-4d35-8e15-7608a7cc4b92" providerId="ADAL" clId="{E8C9AAEA-67BC-4110-B2B0-C5889EE725E1}"/>
    <pc:docChg chg="undo custSel delSld modSld">
      <pc:chgData name="Prezerakos Georgios" userId="ea548587-b3cc-4d35-8e15-7608a7cc4b92" providerId="ADAL" clId="{E8C9AAEA-67BC-4110-B2B0-C5889EE725E1}" dt="2019-10-25T11:29:50.117" v="4507" actId="20577"/>
      <pc:docMkLst>
        <pc:docMk/>
      </pc:docMkLst>
      <pc:sldChg chg="del">
        <pc:chgData name="Prezerakos Georgios" userId="ea548587-b3cc-4d35-8e15-7608a7cc4b92" providerId="ADAL" clId="{E8C9AAEA-67BC-4110-B2B0-C5889EE725E1}" dt="2019-10-25T10:01:03.839" v="113" actId="2696"/>
        <pc:sldMkLst>
          <pc:docMk/>
          <pc:sldMk cId="3763212220" sldId="256"/>
        </pc:sldMkLst>
      </pc:sldChg>
      <pc:sldChg chg="modSp">
        <pc:chgData name="Prezerakos Georgios" userId="ea548587-b3cc-4d35-8e15-7608a7cc4b92" providerId="ADAL" clId="{E8C9AAEA-67BC-4110-B2B0-C5889EE725E1}" dt="2019-10-25T10:07:33.619" v="992" actId="403"/>
        <pc:sldMkLst>
          <pc:docMk/>
          <pc:sldMk cId="4286380903" sldId="257"/>
        </pc:sldMkLst>
        <pc:spChg chg="mod">
          <ac:chgData name="Prezerakos Georgios" userId="ea548587-b3cc-4d35-8e15-7608a7cc4b92" providerId="ADAL" clId="{E8C9AAEA-67BC-4110-B2B0-C5889EE725E1}" dt="2019-10-25T10:07:33.619" v="992" actId="403"/>
          <ac:spMkLst>
            <pc:docMk/>
            <pc:sldMk cId="4286380903" sldId="257"/>
            <ac:spMk id="4" creationId="{49696012-8BB4-4CD9-BD05-DAB45EA8BC13}"/>
          </ac:spMkLst>
        </pc:spChg>
      </pc:sldChg>
      <pc:sldChg chg="modSp">
        <pc:chgData name="Prezerakos Georgios" userId="ea548587-b3cc-4d35-8e15-7608a7cc4b92" providerId="ADAL" clId="{E8C9AAEA-67BC-4110-B2B0-C5889EE725E1}" dt="2019-10-25T10:04:39.958" v="677" actId="207"/>
        <pc:sldMkLst>
          <pc:docMk/>
          <pc:sldMk cId="800976580" sldId="258"/>
        </pc:sldMkLst>
        <pc:spChg chg="mod">
          <ac:chgData name="Prezerakos Georgios" userId="ea548587-b3cc-4d35-8e15-7608a7cc4b92" providerId="ADAL" clId="{E8C9AAEA-67BC-4110-B2B0-C5889EE725E1}" dt="2019-10-25T10:01:43.518" v="140" actId="20577"/>
          <ac:spMkLst>
            <pc:docMk/>
            <pc:sldMk cId="800976580" sldId="258"/>
            <ac:spMk id="4" creationId="{CA534F0C-8ABE-41BE-81C7-1A9FD0D25524}"/>
          </ac:spMkLst>
        </pc:spChg>
        <pc:spChg chg="mod">
          <ac:chgData name="Prezerakos Georgios" userId="ea548587-b3cc-4d35-8e15-7608a7cc4b92" providerId="ADAL" clId="{E8C9AAEA-67BC-4110-B2B0-C5889EE725E1}" dt="2019-10-25T10:04:39.958" v="677" actId="207"/>
          <ac:spMkLst>
            <pc:docMk/>
            <pc:sldMk cId="800976580" sldId="258"/>
            <ac:spMk id="5" creationId="{DDB3F813-5649-47B1-A31A-63E55C63A07B}"/>
          </ac:spMkLst>
        </pc:spChg>
      </pc:sldChg>
      <pc:sldChg chg="addSp modSp">
        <pc:chgData name="Prezerakos Georgios" userId="ea548587-b3cc-4d35-8e15-7608a7cc4b92" providerId="ADAL" clId="{E8C9AAEA-67BC-4110-B2B0-C5889EE725E1}" dt="2019-10-25T10:48:19.760" v="1909" actId="11"/>
        <pc:sldMkLst>
          <pc:docMk/>
          <pc:sldMk cId="3512954335" sldId="259"/>
        </pc:sldMkLst>
        <pc:spChg chg="mod">
          <ac:chgData name="Prezerakos Georgios" userId="ea548587-b3cc-4d35-8e15-7608a7cc4b92" providerId="ADAL" clId="{E8C9AAEA-67BC-4110-B2B0-C5889EE725E1}" dt="2019-10-25T10:07:12.898" v="989" actId="6549"/>
          <ac:spMkLst>
            <pc:docMk/>
            <pc:sldMk cId="3512954335" sldId="259"/>
            <ac:spMk id="2" creationId="{509C4B06-478A-4A2E-A5E4-B3DDD6626006}"/>
          </ac:spMkLst>
        </pc:spChg>
        <pc:spChg chg="mod">
          <ac:chgData name="Prezerakos Georgios" userId="ea548587-b3cc-4d35-8e15-7608a7cc4b92" providerId="ADAL" clId="{E8C9AAEA-67BC-4110-B2B0-C5889EE725E1}" dt="2019-10-25T10:48:02.079" v="1906" actId="11"/>
          <ac:spMkLst>
            <pc:docMk/>
            <pc:sldMk cId="3512954335" sldId="259"/>
            <ac:spMk id="3" creationId="{3FF08A16-5514-4A44-82C4-6244A3F44B5E}"/>
          </ac:spMkLst>
        </pc:spChg>
        <pc:spChg chg="add mod">
          <ac:chgData name="Prezerakos Georgios" userId="ea548587-b3cc-4d35-8e15-7608a7cc4b92" providerId="ADAL" clId="{E8C9AAEA-67BC-4110-B2B0-C5889EE725E1}" dt="2019-10-25T10:48:19.760" v="1909" actId="11"/>
          <ac:spMkLst>
            <pc:docMk/>
            <pc:sldMk cId="3512954335" sldId="259"/>
            <ac:spMk id="4" creationId="{37F8919B-7EF3-4FF3-8C9B-58F28A455BE4}"/>
          </ac:spMkLst>
        </pc:spChg>
      </pc:sldChg>
      <pc:sldChg chg="modSp">
        <pc:chgData name="Prezerakos Georgios" userId="ea548587-b3cc-4d35-8e15-7608a7cc4b92" providerId="ADAL" clId="{E8C9AAEA-67BC-4110-B2B0-C5889EE725E1}" dt="2019-10-25T10:47:33.279" v="1903" actId="20577"/>
        <pc:sldMkLst>
          <pc:docMk/>
          <pc:sldMk cId="2675305039" sldId="260"/>
        </pc:sldMkLst>
        <pc:spChg chg="mod">
          <ac:chgData name="Prezerakos Georgios" userId="ea548587-b3cc-4d35-8e15-7608a7cc4b92" providerId="ADAL" clId="{E8C9AAEA-67BC-4110-B2B0-C5889EE725E1}" dt="2019-10-25T10:13:17.873" v="1507" actId="20577"/>
          <ac:spMkLst>
            <pc:docMk/>
            <pc:sldMk cId="2675305039" sldId="260"/>
            <ac:spMk id="2" creationId="{213C1557-39FE-4045-996F-9348DDFE528C}"/>
          </ac:spMkLst>
        </pc:spChg>
        <pc:spChg chg="mod">
          <ac:chgData name="Prezerakos Georgios" userId="ea548587-b3cc-4d35-8e15-7608a7cc4b92" providerId="ADAL" clId="{E8C9AAEA-67BC-4110-B2B0-C5889EE725E1}" dt="2019-10-25T10:47:33.279" v="1903" actId="20577"/>
          <ac:spMkLst>
            <pc:docMk/>
            <pc:sldMk cId="2675305039" sldId="260"/>
            <ac:spMk id="3" creationId="{68E32B82-8BDE-4D5C-9F3A-16E9D41F1570}"/>
          </ac:spMkLst>
        </pc:spChg>
      </pc:sldChg>
      <pc:sldChg chg="modSp">
        <pc:chgData name="Prezerakos Georgios" userId="ea548587-b3cc-4d35-8e15-7608a7cc4b92" providerId="ADAL" clId="{E8C9AAEA-67BC-4110-B2B0-C5889EE725E1}" dt="2019-10-25T11:11:14.807" v="3373" actId="6549"/>
        <pc:sldMkLst>
          <pc:docMk/>
          <pc:sldMk cId="2121722857" sldId="261"/>
        </pc:sldMkLst>
        <pc:spChg chg="mod">
          <ac:chgData name="Prezerakos Georgios" userId="ea548587-b3cc-4d35-8e15-7608a7cc4b92" providerId="ADAL" clId="{E8C9AAEA-67BC-4110-B2B0-C5889EE725E1}" dt="2019-10-25T11:03:28.004" v="2811" actId="20577"/>
          <ac:spMkLst>
            <pc:docMk/>
            <pc:sldMk cId="2121722857" sldId="261"/>
            <ac:spMk id="2" creationId="{DB7BA3D1-B0BC-4EAD-AE38-D22225096C92}"/>
          </ac:spMkLst>
        </pc:spChg>
        <pc:spChg chg="mod">
          <ac:chgData name="Prezerakos Georgios" userId="ea548587-b3cc-4d35-8e15-7608a7cc4b92" providerId="ADAL" clId="{E8C9AAEA-67BC-4110-B2B0-C5889EE725E1}" dt="2019-10-25T11:11:14.807" v="3373" actId="6549"/>
          <ac:spMkLst>
            <pc:docMk/>
            <pc:sldMk cId="2121722857" sldId="261"/>
            <ac:spMk id="3" creationId="{D27B1094-7359-453E-93C8-87A681A9D325}"/>
          </ac:spMkLst>
        </pc:spChg>
      </pc:sldChg>
      <pc:sldChg chg="modSp">
        <pc:chgData name="Prezerakos Georgios" userId="ea548587-b3cc-4d35-8e15-7608a7cc4b92" providerId="ADAL" clId="{E8C9AAEA-67BC-4110-B2B0-C5889EE725E1}" dt="2019-10-25T11:28:11.937" v="4474" actId="20577"/>
        <pc:sldMkLst>
          <pc:docMk/>
          <pc:sldMk cId="3131849918" sldId="262"/>
        </pc:sldMkLst>
        <pc:spChg chg="mod">
          <ac:chgData name="Prezerakos Georgios" userId="ea548587-b3cc-4d35-8e15-7608a7cc4b92" providerId="ADAL" clId="{E8C9AAEA-67BC-4110-B2B0-C5889EE725E1}" dt="2019-10-25T11:22:46.322" v="3865" actId="20577"/>
          <ac:spMkLst>
            <pc:docMk/>
            <pc:sldMk cId="3131849918" sldId="262"/>
            <ac:spMk id="2" creationId="{49B758CE-137C-4A05-8A2D-F686CE5A3699}"/>
          </ac:spMkLst>
        </pc:spChg>
        <pc:spChg chg="mod">
          <ac:chgData name="Prezerakos Georgios" userId="ea548587-b3cc-4d35-8e15-7608a7cc4b92" providerId="ADAL" clId="{E8C9AAEA-67BC-4110-B2B0-C5889EE725E1}" dt="2019-10-25T11:28:11.937" v="4474" actId="20577"/>
          <ac:spMkLst>
            <pc:docMk/>
            <pc:sldMk cId="3131849918" sldId="262"/>
            <ac:spMk id="3" creationId="{935B1F3A-8580-4B45-B52D-9EC259931F8D}"/>
          </ac:spMkLst>
        </pc:spChg>
      </pc:sldChg>
      <pc:sldChg chg="modSp">
        <pc:chgData name="Prezerakos Georgios" userId="ea548587-b3cc-4d35-8e15-7608a7cc4b92" providerId="ADAL" clId="{E8C9AAEA-67BC-4110-B2B0-C5889EE725E1}" dt="2019-10-25T11:29:50.117" v="4507" actId="20577"/>
        <pc:sldMkLst>
          <pc:docMk/>
          <pc:sldMk cId="3044506972" sldId="264"/>
        </pc:sldMkLst>
        <pc:spChg chg="mod">
          <ac:chgData name="Prezerakos Georgios" userId="ea548587-b3cc-4d35-8e15-7608a7cc4b92" providerId="ADAL" clId="{E8C9AAEA-67BC-4110-B2B0-C5889EE725E1}" dt="2019-10-25T11:29:50.117" v="4507" actId="20577"/>
          <ac:spMkLst>
            <pc:docMk/>
            <pc:sldMk cId="3044506972" sldId="264"/>
            <ac:spMk id="3" creationId="{13CF21B2-8DD5-4B2B-87CB-5DF4E442260B}"/>
          </ac:spMkLst>
        </pc:spChg>
      </pc:sldChg>
      <pc:sldChg chg="del">
        <pc:chgData name="Prezerakos Georgios" userId="ea548587-b3cc-4d35-8e15-7608a7cc4b92" providerId="ADAL" clId="{E8C9AAEA-67BC-4110-B2B0-C5889EE725E1}" dt="2019-10-25T10:00:53.132" v="112" actId="2696"/>
        <pc:sldMkLst>
          <pc:docMk/>
          <pc:sldMk cId="50182948" sldId="276"/>
        </pc:sldMkLst>
      </pc:sldChg>
      <pc:sldChg chg="del">
        <pc:chgData name="Prezerakos Georgios" userId="ea548587-b3cc-4d35-8e15-7608a7cc4b92" providerId="ADAL" clId="{E8C9AAEA-67BC-4110-B2B0-C5889EE725E1}" dt="2019-10-25T10:00:46.298" v="111" actId="2696"/>
        <pc:sldMkLst>
          <pc:docMk/>
          <pc:sldMk cId="3647428681" sldId="277"/>
        </pc:sldMkLst>
      </pc:sldChg>
      <pc:sldChg chg="modSp">
        <pc:chgData name="Prezerakos Georgios" userId="ea548587-b3cc-4d35-8e15-7608a7cc4b92" providerId="ADAL" clId="{E8C9AAEA-67BC-4110-B2B0-C5889EE725E1}" dt="2019-10-25T10:06:37.613" v="956" actId="20577"/>
        <pc:sldMkLst>
          <pc:docMk/>
          <pc:sldMk cId="3906411761" sldId="278"/>
        </pc:sldMkLst>
        <pc:spChg chg="mod">
          <ac:chgData name="Prezerakos Georgios" userId="ea548587-b3cc-4d35-8e15-7608a7cc4b92" providerId="ADAL" clId="{E8C9AAEA-67BC-4110-B2B0-C5889EE725E1}" dt="2019-10-25T10:04:46.059" v="685" actId="20577"/>
          <ac:spMkLst>
            <pc:docMk/>
            <pc:sldMk cId="3906411761" sldId="278"/>
            <ac:spMk id="4" creationId="{CA534F0C-8ABE-41BE-81C7-1A9FD0D25524}"/>
          </ac:spMkLst>
        </pc:spChg>
        <pc:spChg chg="mod">
          <ac:chgData name="Prezerakos Georgios" userId="ea548587-b3cc-4d35-8e15-7608a7cc4b92" providerId="ADAL" clId="{E8C9AAEA-67BC-4110-B2B0-C5889EE725E1}" dt="2019-10-25T10:06:37.613" v="956" actId="20577"/>
          <ac:spMkLst>
            <pc:docMk/>
            <pc:sldMk cId="3906411761" sldId="278"/>
            <ac:spMk id="5" creationId="{DDB3F813-5649-47B1-A31A-63E55C63A07B}"/>
          </ac:spMkLst>
        </pc:spChg>
      </pc:sldChg>
      <pc:sldChg chg="modSp">
        <pc:chgData name="Prezerakos Georgios" userId="ea548587-b3cc-4d35-8e15-7608a7cc4b92" providerId="ADAL" clId="{E8C9AAEA-67BC-4110-B2B0-C5889EE725E1}" dt="2019-10-25T11:03:10.520" v="2793" actId="27636"/>
        <pc:sldMkLst>
          <pc:docMk/>
          <pc:sldMk cId="3073876922" sldId="279"/>
        </pc:sldMkLst>
        <pc:spChg chg="mod">
          <ac:chgData name="Prezerakos Georgios" userId="ea548587-b3cc-4d35-8e15-7608a7cc4b92" providerId="ADAL" clId="{E8C9AAEA-67BC-4110-B2B0-C5889EE725E1}" dt="2019-10-25T10:13:27.570" v="1508"/>
          <ac:spMkLst>
            <pc:docMk/>
            <pc:sldMk cId="3073876922" sldId="279"/>
            <ac:spMk id="2" creationId="{213C1557-39FE-4045-996F-9348DDFE528C}"/>
          </ac:spMkLst>
        </pc:spChg>
        <pc:spChg chg="mod">
          <ac:chgData name="Prezerakos Georgios" userId="ea548587-b3cc-4d35-8e15-7608a7cc4b92" providerId="ADAL" clId="{E8C9AAEA-67BC-4110-B2B0-C5889EE725E1}" dt="2019-10-25T11:03:10.520" v="2793" actId="27636"/>
          <ac:spMkLst>
            <pc:docMk/>
            <pc:sldMk cId="3073876922" sldId="279"/>
            <ac:spMk id="3" creationId="{68E32B82-8BDE-4D5C-9F3A-16E9D41F1570}"/>
          </ac:spMkLst>
        </pc:spChg>
      </pc:sldChg>
      <pc:sldChg chg="modSp">
        <pc:chgData name="Prezerakos Georgios" userId="ea548587-b3cc-4d35-8e15-7608a7cc4b92" providerId="ADAL" clId="{E8C9AAEA-67BC-4110-B2B0-C5889EE725E1}" dt="2019-10-25T11:21:08.787" v="3855" actId="207"/>
        <pc:sldMkLst>
          <pc:docMk/>
          <pc:sldMk cId="1646129603" sldId="280"/>
        </pc:sldMkLst>
        <pc:spChg chg="mod">
          <ac:chgData name="Prezerakos Georgios" userId="ea548587-b3cc-4d35-8e15-7608a7cc4b92" providerId="ADAL" clId="{E8C9AAEA-67BC-4110-B2B0-C5889EE725E1}" dt="2019-10-25T11:11:47.257" v="3374"/>
          <ac:spMkLst>
            <pc:docMk/>
            <pc:sldMk cId="1646129603" sldId="280"/>
            <ac:spMk id="2" creationId="{DB7BA3D1-B0BC-4EAD-AE38-D22225096C92}"/>
          </ac:spMkLst>
        </pc:spChg>
        <pc:spChg chg="mod">
          <ac:chgData name="Prezerakos Georgios" userId="ea548587-b3cc-4d35-8e15-7608a7cc4b92" providerId="ADAL" clId="{E8C9AAEA-67BC-4110-B2B0-C5889EE725E1}" dt="2019-10-25T11:21:08.787" v="3855" actId="207"/>
          <ac:spMkLst>
            <pc:docMk/>
            <pc:sldMk cId="1646129603" sldId="280"/>
            <ac:spMk id="3" creationId="{D27B1094-7359-453E-93C8-87A681A9D325}"/>
          </ac:spMkLst>
        </pc:spChg>
      </pc:sldChg>
      <pc:sldChg chg="modSp">
        <pc:chgData name="Prezerakos Georgios" userId="ea548587-b3cc-4d35-8e15-7608a7cc4b92" providerId="ADAL" clId="{E8C9AAEA-67BC-4110-B2B0-C5889EE725E1}" dt="2019-10-25T10:00:38.788" v="110" actId="27636"/>
        <pc:sldMkLst>
          <pc:docMk/>
          <pc:sldMk cId="2715852578" sldId="282"/>
        </pc:sldMkLst>
        <pc:spChg chg="mod">
          <ac:chgData name="Prezerakos Georgios" userId="ea548587-b3cc-4d35-8e15-7608a7cc4b92" providerId="ADAL" clId="{E8C9AAEA-67BC-4110-B2B0-C5889EE725E1}" dt="2019-10-25T10:00:35.398" v="108" actId="2710"/>
          <ac:spMkLst>
            <pc:docMk/>
            <pc:sldMk cId="2715852578" sldId="282"/>
            <ac:spMk id="4" creationId="{C61824AF-7965-427B-9A6C-1900EA8FE3E1}"/>
          </ac:spMkLst>
        </pc:spChg>
        <pc:spChg chg="mod">
          <ac:chgData name="Prezerakos Georgios" userId="ea548587-b3cc-4d35-8e15-7608a7cc4b92" providerId="ADAL" clId="{E8C9AAEA-67BC-4110-B2B0-C5889EE725E1}" dt="2019-10-25T10:00:38.788" v="110" actId="27636"/>
          <ac:spMkLst>
            <pc:docMk/>
            <pc:sldMk cId="2715852578" sldId="282"/>
            <ac:spMk id="5" creationId="{8739DD60-3E29-46F1-8E45-6867F898E34C}"/>
          </ac:spMkLst>
        </pc:spChg>
      </pc:sldChg>
      <pc:sldChg chg="modSp">
        <pc:chgData name="Prezerakos Georgios" userId="ea548587-b3cc-4d35-8e15-7608a7cc4b92" providerId="ADAL" clId="{E8C9AAEA-67BC-4110-B2B0-C5889EE725E1}" dt="2019-10-25T10:01:09.951" v="122" actId="20577"/>
        <pc:sldMkLst>
          <pc:docMk/>
          <pc:sldMk cId="605697164" sldId="283"/>
        </pc:sldMkLst>
        <pc:spChg chg="mod">
          <ac:chgData name="Prezerakos Georgios" userId="ea548587-b3cc-4d35-8e15-7608a7cc4b92" providerId="ADAL" clId="{E8C9AAEA-67BC-4110-B2B0-C5889EE725E1}" dt="2019-10-25T10:01:09.951" v="122" actId="20577"/>
          <ac:spMkLst>
            <pc:docMk/>
            <pc:sldMk cId="605697164" sldId="283"/>
            <ac:spMk id="2" creationId="{A379567A-0C2E-41E6-A95A-AA39AEE812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33F1-9C49-4B90-BCD5-6C9A1398D00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18B75-A1AA-42E4-8E8F-6FF719E6172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10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τρέχουσα μόδα στη διαδικασία προσλήψεων είναι να γράφει κανείς κώδικα στο χαρτί ή σε </a:t>
            </a:r>
            <a:r>
              <a:rPr lang="en-US" dirty="0"/>
              <a:t> </a:t>
            </a:r>
            <a:r>
              <a:rPr lang="el-GR" dirty="0"/>
              <a:t>έναν </a:t>
            </a:r>
            <a:r>
              <a:rPr lang="en-US" dirty="0"/>
              <a:t>text editor </a:t>
            </a:r>
            <a:r>
              <a:rPr lang="el-GR" dirty="0"/>
              <a:t>χωρίς καμία βοήθεια (</a:t>
            </a:r>
            <a:r>
              <a:rPr lang="en-US" dirty="0"/>
              <a:t>google, auto-complete </a:t>
            </a:r>
            <a:r>
              <a:rPr lang="el-GR" dirty="0" err="1"/>
              <a:t>κλπ</a:t>
            </a:r>
            <a:r>
              <a:rPr lang="el-GR" dirty="0"/>
              <a:t>).</a:t>
            </a:r>
          </a:p>
          <a:p>
            <a:r>
              <a:rPr lang="el-GR" dirty="0"/>
              <a:t>Παρόλο που όλοι οι μεγάλοι (</a:t>
            </a:r>
            <a:r>
              <a:rPr lang="en-US" dirty="0"/>
              <a:t>Microsoft, Google, Amazon, Facebook, Apple) </a:t>
            </a:r>
            <a:r>
              <a:rPr lang="el-GR" dirty="0"/>
              <a:t>προσλαμβάνουν κάπως έτσι, διεξάγεται μεγάλη συζήτηση παγκοσμίως αναφορικά με το κατά πόσον αυτή η διαδικασία οδηγεί στην πρόσληψη των καλύτερων προγραμματιστών.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169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Κανόνας 60/60: Η συντήρηση αντιστοιχεί στο 60% του συνολικού κόστους. Από αυτό, το 60% είναι βελτιώσεις.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955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80% των λαθών βρίσκονται στο 20% των γραμμών κώδικα.</a:t>
            </a:r>
          </a:p>
          <a:p>
            <a:r>
              <a:rPr lang="el-GR" dirty="0"/>
              <a:t>Οι έμπειροι προγραμματιστές κάνουν λιγότερα λάθη. Άρα τα λάθη συγκεντρώνονται στον κώδικα των άπειρων.</a:t>
            </a:r>
          </a:p>
          <a:p>
            <a:r>
              <a:rPr lang="el-GR" dirty="0"/>
              <a:t>Τα πιο πολύπλοκα κομμάτια κώδικα έχουν περισσότερα λάθη.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537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Για δεκαετίες αναπτύσσαμε λειτουργικό λογισμικό χωρίς να μετράμε.</a:t>
            </a:r>
          </a:p>
          <a:p>
            <a:r>
              <a:rPr lang="el-GR" dirty="0"/>
              <a:t>Ακόμα και τώρα μετράμε σε μικρά ποσοστά.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823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683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Κάθε εφαρμογή απαιτεί τα δικά της εργαλεία και τις δικές της τεχνικές.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37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Δεν είναι πιο εύκολο να εκτιμήσεις τις γραμμές κώδικα από το να εκτιμήσεις το κόστος και τη διάρκεια.</a:t>
            </a:r>
          </a:p>
          <a:p>
            <a:endParaRPr lang="el-GR" dirty="0"/>
          </a:p>
          <a:p>
            <a:r>
              <a:rPr lang="el-GR" dirty="0"/>
              <a:t>Οι τυχαίες είσοδοι δεν είναι σίγουρο ότι εξετάζου όλα τα μονοπάτια κώδικα ή ότι ενεργοποιούν όλες τις καταστάσεις εξαίρεσης.</a:t>
            </a:r>
          </a:p>
          <a:p>
            <a:r>
              <a:rPr lang="el-GR" dirty="0"/>
              <a:t>Επίσης αγνοούν την εμπειρία των προγραμματιστών που διαισθάνονται που μπορεί να υπάρχει πρόβλημα και συγκεντρώνουν τον έλεγχο σε αυτά τα σημεία.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36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9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Μπορείς να διδάξεις προγραμματισμό δείχνοντας στον κόσμο πώς να διαβάζει  προγράμματα.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37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54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Σε μια ομάδα </a:t>
            </a:r>
            <a:r>
              <a:rPr lang="en-US" dirty="0"/>
              <a:t>N </a:t>
            </a:r>
            <a:r>
              <a:rPr lang="el-GR" dirty="0"/>
              <a:t>ατόμων, τα κανάλια επικοινωνίας είναι Ν*(Ν-1)/2. </a:t>
            </a:r>
          </a:p>
          <a:p>
            <a:r>
              <a:rPr lang="el-GR" dirty="0"/>
              <a:t>Π.χ. Σε μια ομάδα 5 προγραμματιστών έχουμε 10 κανάλια επικοινωνίας, αν προσθέσουμε άλλους 3 φτάνουμε τα 28 </a:t>
            </a:r>
            <a:r>
              <a:rPr lang="el-GR" dirty="0" err="1"/>
              <a:t>κ.ο.κ.</a:t>
            </a:r>
            <a:endParaRPr lang="el-GR" dirty="0"/>
          </a:p>
          <a:p>
            <a:r>
              <a:rPr lang="el-GR" dirty="0"/>
              <a:t>Σύντομα οι ανάγκες επικοινωνίας γίνονται μη </a:t>
            </a:r>
            <a:r>
              <a:rPr lang="el-GR" dirty="0" err="1"/>
              <a:t>διαχειρίσιμες</a:t>
            </a:r>
            <a:r>
              <a:rPr lang="el-GR" dirty="0"/>
              <a:t> ειδικά αν δεν υπάρχει γραπτή τεκμηρίωση.</a:t>
            </a:r>
          </a:p>
          <a:p>
            <a:r>
              <a:rPr lang="el-GR" dirty="0"/>
              <a:t>Σύμφωνα με </a:t>
            </a:r>
            <a:r>
              <a:rPr lang="el-GR" dirty="0" err="1"/>
              <a:t>νεώτερες</a:t>
            </a:r>
            <a:r>
              <a:rPr lang="el-GR" dirty="0"/>
              <a:t> μελέτες, η προσθήκη μικρού αριθμού ατόμων με κατάλληλα προσόντα μπορεί να μειώσει τον χρόνο ολοκλήρωσης αλλά όχι πάνω από 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16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Στο βιβλίο αναφέρεται η περίπτωση μιας φαρμακευτικής που έβαλε</a:t>
            </a:r>
            <a:r>
              <a:rPr lang="en-US" dirty="0"/>
              <a:t> SAP </a:t>
            </a:r>
            <a:r>
              <a:rPr lang="el-GR" dirty="0"/>
              <a:t>και περίμενε άμεση βελτίωση στις διαδικασίες παραγωγής της. </a:t>
            </a:r>
          </a:p>
          <a:p>
            <a:r>
              <a:rPr lang="el-GR" dirty="0"/>
              <a:t>Ως εκ τούτου άρχισε να δίνει προσφορές με χαμηλότερες τιμές και τελικά χρεωκόπησε.</a:t>
            </a:r>
          </a:p>
          <a:p>
            <a:r>
              <a:rPr lang="el-GR" dirty="0"/>
              <a:t>Για να πειστεί η διοίκηση να υιοθετήσει / πληρώσει ένα καινούργιο εργαλείο, θα πρέπει αυτό να οδηγεί είτε σε αύξηση των κερδών είτε σε μείωση των δαπανών.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65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“Blame the victim” -&gt; </a:t>
            </a:r>
            <a:r>
              <a:rPr lang="el-GR" dirty="0"/>
              <a:t>Στο τέλος φταίει πάντοτε η ομάδα ανάπτυξης.</a:t>
            </a:r>
          </a:p>
          <a:p>
            <a:endParaRPr lang="el-GR" dirty="0"/>
          </a:p>
          <a:p>
            <a:r>
              <a:rPr lang="el-GR" dirty="0"/>
              <a:t>Εναλλακτικά κριτήρια επιτυχίας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Το λογισμικό κάνει αυτά που πρέπει χωρίς εμφανή λάθη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Το λογισμικό έχει υψηλή ποιότητα σχεδίασης (ευκολία στη χρήση, τροποποίηση, μεταφορά σε άλλη πλατφόρμα)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Αντιμετωπίστηκαν επιτυχώς όλοι οι κίνδυνοι που απειλούσαν το έργο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579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n-US" dirty="0"/>
              <a:t>NASA </a:t>
            </a:r>
            <a:r>
              <a:rPr lang="el-GR" dirty="0"/>
              <a:t>όμως φτιάχνει συστήματα που αφορούν μια συγκεκριμένη και καλά οριοθετημένη επιστημονική περιοχή.</a:t>
            </a:r>
          </a:p>
          <a:p>
            <a:r>
              <a:rPr lang="el-GR" dirty="0"/>
              <a:t>Στις εμπορικές εφαρμογές μαζικής χρήσης το </a:t>
            </a:r>
            <a:r>
              <a:rPr lang="en-US" dirty="0"/>
              <a:t>Web framework, </a:t>
            </a:r>
            <a:r>
              <a:rPr lang="el-GR" dirty="0"/>
              <a:t>ο </a:t>
            </a:r>
            <a:r>
              <a:rPr lang="en-US" dirty="0"/>
              <a:t>Web server </a:t>
            </a:r>
            <a:r>
              <a:rPr lang="el-GR" dirty="0"/>
              <a:t>και η βάση δεδομένων είναι έτοιμα (</a:t>
            </a:r>
            <a:r>
              <a:rPr lang="en-US" dirty="0"/>
              <a:t>off-the-shelf)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03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Δεν είναι καλό άλλος να ασχολείται με την σχεδίαση και άλλος να γράφει τον κώδικα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748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Απαιτήσεις 20%</a:t>
            </a:r>
          </a:p>
          <a:p>
            <a:r>
              <a:rPr lang="el-GR" dirty="0"/>
              <a:t>Σχεδίαση 20%</a:t>
            </a:r>
          </a:p>
          <a:p>
            <a:r>
              <a:rPr lang="el-GR" dirty="0"/>
              <a:t>Ανάπτυξη 20%</a:t>
            </a:r>
          </a:p>
          <a:p>
            <a:r>
              <a:rPr lang="el-GR" dirty="0"/>
              <a:t>Έλεγχος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130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 ζητηθεί κάλυψη πάνω από 60%, οι μηχανικοί λογισμικού παύουν να ασχολούνται με το πώς να γράψουν καλό κώδικα και ασχολούνται με το πώς να πετύχουν το ποσοστό της κάλυψης.</a:t>
            </a:r>
          </a:p>
          <a:p>
            <a:r>
              <a:rPr lang="el-GR" dirty="0"/>
              <a:t>Η προσέγγιση </a:t>
            </a:r>
            <a:r>
              <a:rPr lang="en-US" dirty="0"/>
              <a:t>TDD </a:t>
            </a:r>
            <a:r>
              <a:rPr lang="el-GR" dirty="0"/>
              <a:t>οδηγεί σε λιγότερα λάθη αλλά αυξάνει το χρόνο του έργου κατά 30%.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309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Δεν βρίζουμε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Δεν προσβάλλουμε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Δεν κάνουμε προσωπικές επιθέσεις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8B75-A1AA-42E4-8E8F-6FF719E6172C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941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20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32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427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04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72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023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43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5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83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94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300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19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46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355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93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0FED-7830-4A4E-8F65-2C5F532C2BA6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01D61C-A427-4CBF-B886-942F9752AE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89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824AF-7965-427B-9A6C-1900EA8F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sz="3600" dirty="0"/>
              <a:t>Αλήθειες και Ψέματα στην Τεχνολογία Λογισμικού</a:t>
            </a:r>
            <a:br>
              <a:rPr lang="el-GR" sz="3600" dirty="0"/>
            </a:br>
            <a:endParaRPr lang="el-GR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39DD60-3E29-46F1-8E45-6867F898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843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l-GR" b="1" dirty="0"/>
              <a:t>Ειδικά Θέματα Τεχνολογίας Λογισμικού</a:t>
            </a:r>
          </a:p>
          <a:p>
            <a:pPr>
              <a:lnSpc>
                <a:spcPct val="170000"/>
              </a:lnSpc>
            </a:pPr>
            <a:r>
              <a:rPr lang="el-GR" dirty="0"/>
              <a:t>ΠΜΣ στην Επιστήμη και Τεχνολογία της Πληροφορικής και των Υπολογιστών Τμήμα Μηχανικών Πληροφορικής &amp; Υπολογιστών</a:t>
            </a:r>
            <a:br>
              <a:rPr lang="el-GR" dirty="0"/>
            </a:br>
            <a:r>
              <a:rPr lang="el-GR" dirty="0"/>
              <a:t>Πανεπιστήμιο Δ. Αττικής</a:t>
            </a:r>
          </a:p>
        </p:txBody>
      </p:sp>
    </p:spTree>
    <p:extLst>
      <p:ext uri="{BB962C8B-B14F-4D97-AF65-F5344CB8AC3E}">
        <p14:creationId xmlns:p14="http://schemas.microsoft.com/office/powerpoint/2010/main" val="271585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A3D1-B0BC-4EAD-AE38-D222250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Επαναχρησιμοποίηση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1094-7359-453E-93C8-87A681A9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 startAt="18"/>
            </a:pPr>
            <a:r>
              <a:rPr lang="el-GR" dirty="0"/>
              <a:t>Τα επαναχρησιμοποιούμενα συστατικά</a:t>
            </a:r>
          </a:p>
          <a:p>
            <a:pPr lvl="1">
              <a:lnSpc>
                <a:spcPct val="170000"/>
              </a:lnSpc>
            </a:pPr>
            <a:r>
              <a:rPr lang="el-GR" sz="1500" dirty="0"/>
              <a:t>Είναι 3 φορές πιο δύσκολο να φτιαχτούν</a:t>
            </a:r>
          </a:p>
          <a:p>
            <a:pPr lvl="1">
              <a:lnSpc>
                <a:spcPct val="170000"/>
              </a:lnSpc>
            </a:pPr>
            <a:r>
              <a:rPr lang="el-GR" sz="1500" dirty="0"/>
              <a:t>Πρέπει να δοκιμαστούν σε 3 διαφορετικά σενάρια χρήσης</a:t>
            </a:r>
            <a:endParaRPr lang="en-US" sz="1500" dirty="0"/>
          </a:p>
          <a:p>
            <a:pPr>
              <a:lnSpc>
                <a:spcPct val="170000"/>
              </a:lnSpc>
              <a:buFont typeface="+mj-lt"/>
              <a:buAutoNum type="arabicPeriod" startAt="18"/>
            </a:pPr>
            <a:r>
              <a:rPr lang="el-GR" dirty="0"/>
              <a:t>Η τροποποίηση τέτοιων συστατικών οδηγεί πολύ συχνά σε σφάλματα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l-GR" dirty="0">
                <a:solidFill>
                  <a:schemeClr val="tx1"/>
                </a:solidFill>
              </a:rPr>
              <a:t>Αν πρέπει να τροποποιηθεί πάνω από 20%-25% του κώδικα, καλύτερα να ξαναγραφτεί από την αρχή (</a:t>
            </a:r>
            <a:r>
              <a:rPr lang="en-US" dirty="0">
                <a:solidFill>
                  <a:schemeClr val="tx1"/>
                </a:solidFill>
              </a:rPr>
              <a:t>NASA)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Κατανόηση του κώδικα ?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l-GR" dirty="0"/>
              <a:t>Τεκμηρίωση</a:t>
            </a:r>
            <a:r>
              <a:rPr lang="en-US" dirty="0"/>
              <a:t> ?</a:t>
            </a:r>
          </a:p>
          <a:p>
            <a:pPr>
              <a:lnSpc>
                <a:spcPct val="170000"/>
              </a:lnSpc>
              <a:buFont typeface="+mj-lt"/>
              <a:buAutoNum type="arabicPeriod" startAt="18"/>
            </a:pPr>
            <a:r>
              <a:rPr lang="en-US" dirty="0"/>
              <a:t>Design pattern reuse is one solution to the problems of code reuse.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Reusing design, not code</a:t>
            </a:r>
          </a:p>
        </p:txBody>
      </p:sp>
    </p:spTree>
    <p:extLst>
      <p:ext uri="{BB962C8B-B14F-4D97-AF65-F5344CB8AC3E}">
        <p14:creationId xmlns:p14="http://schemas.microsoft.com/office/powerpoint/2010/main" val="164612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7226-D762-4AFA-B94C-B4B2785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Πολυπλοκότητα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CA21-CD3E-46B3-93E1-BB02DA7E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1"/>
            </a:pPr>
            <a:r>
              <a:rPr lang="el-GR" dirty="0"/>
              <a:t>Για κάθε 25% που αυξάνεται η πολυπλοκότητα ενός προβλήματος, το αντίστοιχο λογισμικό γίνεται 100% πιο πολύπλοκο</a:t>
            </a:r>
          </a:p>
          <a:p>
            <a:pPr>
              <a:buFont typeface="+mj-lt"/>
              <a:buAutoNum type="arabicPeriod" startAt="21"/>
            </a:pPr>
            <a:r>
              <a:rPr lang="el-GR" dirty="0"/>
              <a:t>80% της ανάπτυξης λογισμικού είναι πνευματική εργασία. Ένα μεγάλο ποσοστό αυτής είναι καλλιτεχνική δημιουργία. Ελάχιστο ποσοστό αφορά</a:t>
            </a:r>
            <a:r>
              <a:rPr lang="en-US" dirty="0"/>
              <a:t> </a:t>
            </a:r>
            <a:r>
              <a:rPr lang="el-GR" dirty="0"/>
              <a:t>διοικητική / γραφειοκρατική δουλειά</a:t>
            </a:r>
          </a:p>
          <a:p>
            <a:pPr marL="0" indent="0">
              <a:buNone/>
            </a:pPr>
            <a:r>
              <a:rPr lang="el-GR" dirty="0"/>
              <a:t>Συμπέρασμα: Η ανάπτυξη λογισμικού δεν αποτελεί τετριμμένη δραστηριότητα ούτε μπορεί εύκολα να αυτοματοποιηθεί</a:t>
            </a:r>
          </a:p>
        </p:txBody>
      </p:sp>
    </p:spTree>
    <p:extLst>
      <p:ext uri="{BB962C8B-B14F-4D97-AF65-F5344CB8AC3E}">
        <p14:creationId xmlns:p14="http://schemas.microsoft.com/office/powerpoint/2010/main" val="30176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8CE-137C-4A05-8A2D-F686CE5A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Απαιτήσεις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1F3A-8580-4B45-B52D-9EC25993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23"/>
            </a:pPr>
            <a:r>
              <a:rPr lang="en-US" dirty="0"/>
              <a:t> </a:t>
            </a:r>
            <a:r>
              <a:rPr lang="el-GR" dirty="0"/>
              <a:t>Η μία από τις δύο βασικότερες αιτίες αστοχίας των έργων λογισμικού είναι οι ασταθείς / ασαφείς απαιτήσεις</a:t>
            </a:r>
          </a:p>
          <a:p>
            <a:pPr>
              <a:buFont typeface="+mj-lt"/>
              <a:buAutoNum type="arabicPeriod" startAt="23"/>
            </a:pPr>
            <a:r>
              <a:rPr lang="el-GR" dirty="0"/>
              <a:t>Τα λάθη στις απαιτήσεις είναι τα πιο ακριβά να διορθωθούν όταν το σύστημα έχει μπει σε παραγωγική λειτουργία και τα πιο φτηνά όταν το σύστημα βρίσκεται στην αρχή του κύκλου ανάπτυξης</a:t>
            </a:r>
            <a:endParaRPr lang="en-US" dirty="0"/>
          </a:p>
          <a:p>
            <a:pPr lvl="1"/>
            <a:r>
              <a:rPr lang="el-GR" dirty="0"/>
              <a:t>Διορθώσεις κατά την παραγωγική λειτουργία  -&gt; 100 φορές πιο ακριβές</a:t>
            </a:r>
            <a:r>
              <a:rPr lang="en-US" dirty="0"/>
              <a:t> </a:t>
            </a:r>
            <a:r>
              <a:rPr lang="el-GR" dirty="0"/>
              <a:t>σε σχέση με την αρχή</a:t>
            </a:r>
            <a:endParaRPr lang="en-US" dirty="0"/>
          </a:p>
          <a:p>
            <a:pPr>
              <a:buFont typeface="+mj-lt"/>
              <a:buAutoNum type="arabicPeriod" startAt="23"/>
            </a:pPr>
            <a:r>
              <a:rPr lang="el-GR" dirty="0"/>
              <a:t>Τα πιο δύσκολα λάθη αναφορικά με τις απαιτήσεις αφορούν σε απαιτήσεις που δεν έχουν εντοπιστεί</a:t>
            </a:r>
            <a:endParaRPr lang="en-US" dirty="0"/>
          </a:p>
          <a:p>
            <a:pPr lvl="1"/>
            <a:r>
              <a:rPr lang="el-GR" dirty="0">
                <a:solidFill>
                  <a:schemeClr val="tx1"/>
                </a:solidFill>
              </a:rPr>
              <a:t>Έως και</a:t>
            </a:r>
            <a:r>
              <a:rPr lang="en-US" dirty="0">
                <a:solidFill>
                  <a:schemeClr val="tx1"/>
                </a:solidFill>
              </a:rPr>
              <a:t> 30%</a:t>
            </a:r>
            <a:r>
              <a:rPr lang="el-GR" dirty="0">
                <a:solidFill>
                  <a:schemeClr val="tx1"/>
                </a:solidFill>
              </a:rPr>
              <a:t> όλων των λαθών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l-GR" dirty="0"/>
              <a:t>Δύσκολο να εκτελέσεις σενάρια ελέγχου για κάτι που δεν υπάρχει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4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5BCD-A911-47D9-A749-F07A7AE2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Σχεδίαση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4D58-33BF-4AD2-BE62-BE68C05A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 startAt="26"/>
            </a:pPr>
            <a:r>
              <a:rPr lang="el-GR" dirty="0"/>
              <a:t>Οι σαφείς απαιτήσεις πολλαπλασιάζονται καθώς</a:t>
            </a:r>
            <a:r>
              <a:rPr lang="en-US" dirty="0"/>
              <a:t> </a:t>
            </a:r>
            <a:r>
              <a:rPr lang="el-GR" dirty="0"/>
              <a:t>οι υπονοούμενες απαιτήσεις εξελίσσονται</a:t>
            </a:r>
            <a:endParaRPr lang="en-US" dirty="0"/>
          </a:p>
          <a:p>
            <a:pPr lvl="1"/>
            <a:r>
              <a:rPr lang="el-GR" dirty="0"/>
              <a:t>Οι απαιτήσεις κατά τη φάση της σχεδίασης μπορεί να είναι έως 50 φορές περισσότερες από τις αρχικές</a:t>
            </a:r>
            <a:endParaRPr lang="en-US" dirty="0"/>
          </a:p>
          <a:p>
            <a:pPr lvl="1"/>
            <a:r>
              <a:rPr lang="en-US" dirty="0"/>
              <a:t>"use the simplest possible solution, but no simpler than that !!!!“</a:t>
            </a:r>
          </a:p>
          <a:p>
            <a:pPr lvl="1"/>
            <a:r>
              <a:rPr lang="el-GR" dirty="0"/>
              <a:t>Ιχνηλασιμότητα</a:t>
            </a:r>
            <a:r>
              <a:rPr lang="en-US" dirty="0"/>
              <a:t> ?</a:t>
            </a:r>
          </a:p>
          <a:p>
            <a:pPr>
              <a:buFont typeface="+mj-lt"/>
              <a:buAutoNum type="arabicPeriod" startAt="26"/>
            </a:pPr>
            <a:r>
              <a:rPr lang="el-GR" dirty="0"/>
              <a:t>Σπάνια υπάρχει μια και μοναδική βέλτιστη σχεδίαση σε ένα πρόβλημα λογισμικού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«</a:t>
            </a:r>
            <a:r>
              <a:rPr lang="el-GR" dirty="0"/>
              <a:t>Σ’ ένα δωμάτιο γεμάτο με </a:t>
            </a:r>
            <a:r>
              <a:rPr lang="en-US" dirty="0"/>
              <a:t>top software designers, </a:t>
            </a:r>
            <a:r>
              <a:rPr lang="el-GR" dirty="0"/>
              <a:t>έχουμε πλειοψηφία αν έστω δύο από αυτούς συμφωνούν μεταξύ τους </a:t>
            </a:r>
            <a:r>
              <a:rPr lang="el-GR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buFont typeface="+mj-lt"/>
              <a:buAutoNum type="arabicPeriod" startAt="26"/>
            </a:pPr>
            <a:r>
              <a:rPr lang="el-GR" dirty="0"/>
              <a:t>Η σχεδίαση είναι μια πολύπλοκη επαναληπτική διαδικασία. Τα αρχικά σχέδια είναι συνήθως λανθασμένα και σίγουρα μη βέλτιστα</a:t>
            </a:r>
            <a:endParaRPr lang="en-US" dirty="0"/>
          </a:p>
          <a:p>
            <a:pPr lvl="1"/>
            <a:r>
              <a:rPr lang="en-US" dirty="0"/>
              <a:t>Trial &amp; error (opportunistic design)</a:t>
            </a:r>
          </a:p>
          <a:p>
            <a:pPr lvl="1"/>
            <a:r>
              <a:rPr lang="el-GR" dirty="0"/>
              <a:t>Σχεδίασε πρώτα τα πιο δύσκολα τμήματα της λύσης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F7E0-E62F-4173-A8C1-72587ABC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F21B2-8DD5-4B2B-87CB-5DF4E442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l-GR" dirty="0"/>
              <a:t>Το «λεξικό» των σχεδιαστών δεν συμπίπτει πάντα με το «λεξικό» των προγραμματιστών</a:t>
            </a:r>
            <a:endParaRPr lang="en-US" dirty="0"/>
          </a:p>
          <a:p>
            <a:pPr lvl="1"/>
            <a:r>
              <a:rPr lang="el-GR" dirty="0">
                <a:solidFill>
                  <a:schemeClr val="tx1"/>
                </a:solidFill>
              </a:rPr>
              <a:t>Σχεδιαστής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l-GR" dirty="0">
                <a:solidFill>
                  <a:schemeClr val="tx1"/>
                </a:solidFill>
              </a:rPr>
              <a:t>προγραμματιστής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μάλλον λάθος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Font typeface="+mj-lt"/>
              <a:buAutoNum type="arabicPeriod" startAt="29"/>
            </a:pPr>
            <a:r>
              <a:rPr lang="el-GR" dirty="0"/>
              <a:t>Η </a:t>
            </a:r>
            <a:r>
              <a:rPr lang="en-US" dirty="0"/>
              <a:t>COBOL </a:t>
            </a:r>
            <a:r>
              <a:rPr lang="el-GR" dirty="0"/>
              <a:t>είναι πολύ κακή γλώσσα αλλά όλες οι άλλες είναι χειρότερες</a:t>
            </a:r>
            <a:endParaRPr lang="en-US" dirty="0"/>
          </a:p>
          <a:p>
            <a:pPr lvl="1"/>
            <a:r>
              <a:rPr lang="el-GR" dirty="0"/>
              <a:t>Καλή για μια συγκεκριμένη περιοχή</a:t>
            </a:r>
            <a:endParaRPr lang="en-US" dirty="0"/>
          </a:p>
          <a:p>
            <a:pPr lvl="1"/>
            <a:r>
              <a:rPr lang="el-GR" dirty="0"/>
              <a:t>Περίπου</a:t>
            </a:r>
            <a:r>
              <a:rPr lang="en-US" dirty="0"/>
              <a:t> 95% </a:t>
            </a:r>
            <a:r>
              <a:rPr lang="el-GR" dirty="0"/>
              <a:t>των </a:t>
            </a:r>
            <a:r>
              <a:rPr lang="en-US" dirty="0"/>
              <a:t>POS </a:t>
            </a:r>
            <a:r>
              <a:rPr lang="el-GR" dirty="0"/>
              <a:t>χρησιμοποιούν </a:t>
            </a:r>
            <a:r>
              <a:rPr lang="en-US" dirty="0"/>
              <a:t>COBOL (2017)</a:t>
            </a:r>
          </a:p>
          <a:p>
            <a:pPr lvl="1"/>
            <a:r>
              <a:rPr lang="el-GR" dirty="0"/>
              <a:t>Υπάρχουν ακόμη </a:t>
            </a:r>
            <a:r>
              <a:rPr lang="en-US" dirty="0"/>
              <a:t>220 </a:t>
            </a:r>
            <a:r>
              <a:rPr lang="el-GR" dirty="0"/>
              <a:t>δισ. γραμμές κώδικα </a:t>
            </a:r>
            <a:r>
              <a:rPr lang="en-US" dirty="0"/>
              <a:t>COBOL </a:t>
            </a:r>
            <a:r>
              <a:rPr lang="el-GR" dirty="0"/>
              <a:t>σε παραγωγική λειτουργία </a:t>
            </a:r>
            <a:r>
              <a:rPr lang="en-US" dirty="0"/>
              <a:t>(2017)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450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3D8-2518-4E77-B690-99429ABF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Εντοπισμός και αφαίρεση λαθών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2B2D-8127-400F-A06B-821CD469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1"/>
            </a:pPr>
            <a:r>
              <a:rPr lang="el-GR" dirty="0"/>
              <a:t>Ο εντοπισμός και η αφαίρεση λαθών απαιτεί τον περισσότερο χρόνο στη διάρκεια του κύκλου ζωής του λογισμικού</a:t>
            </a:r>
            <a:endParaRPr lang="en-US" dirty="0"/>
          </a:p>
          <a:p>
            <a:pPr lvl="1"/>
            <a:r>
              <a:rPr lang="el-GR" dirty="0"/>
              <a:t>Διπλάσια σε διάρκεια σε σχέση με τις υπόλοιπες φάσεις </a:t>
            </a:r>
            <a:r>
              <a:rPr lang="en-US" dirty="0"/>
              <a:t>(20-20-20-40)</a:t>
            </a:r>
          </a:p>
        </p:txBody>
      </p:sp>
    </p:spTree>
    <p:extLst>
      <p:ext uri="{BB962C8B-B14F-4D97-AF65-F5344CB8AC3E}">
        <p14:creationId xmlns:p14="http://schemas.microsoft.com/office/powerpoint/2010/main" val="417141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9E63-A60C-4EA5-BDFD-B179A16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</a:t>
            </a:r>
            <a:r>
              <a:rPr lang="en-US" dirty="0"/>
              <a:t> (1/2)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B2D0-EFBA-49CD-B838-73F53668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2"/>
            </a:pPr>
            <a:r>
              <a:rPr lang="el-GR" dirty="0"/>
              <a:t>Ο έλεγχος στο λογισμικό πραγματοποιείται με κάλυψη στο 55% έως 60%</a:t>
            </a:r>
            <a:endParaRPr lang="en-US" dirty="0"/>
          </a:p>
          <a:p>
            <a:pPr lvl="1"/>
            <a:r>
              <a:rPr lang="el-GR" dirty="0"/>
              <a:t>Τα ως άνω ποσοστά δεν θεωρούνται άσχημα</a:t>
            </a:r>
            <a:endParaRPr lang="en-US" dirty="0"/>
          </a:p>
          <a:p>
            <a:pPr>
              <a:buFont typeface="+mj-lt"/>
              <a:buAutoNum type="arabicPeriod" startAt="32"/>
            </a:pPr>
            <a:r>
              <a:rPr lang="el-GR" dirty="0"/>
              <a:t>Η 100% κάλυψη δεν επαρκεί έτσι κι αλλιώς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Περίπου 35% των σφαλμάτων οφείλονται σε κώδικα που λείπει</a:t>
            </a:r>
            <a:endParaRPr lang="en-US" dirty="0"/>
          </a:p>
          <a:p>
            <a:pPr lvl="1"/>
            <a:r>
              <a:rPr lang="el-GR" dirty="0"/>
              <a:t>Ένα άλλο 40% προκύπτει από τον μοναδικό συνδυασμό δύο διαφορετικών λογικών μονοπατιών</a:t>
            </a:r>
            <a:endParaRPr lang="en-US" dirty="0"/>
          </a:p>
          <a:p>
            <a:pPr lvl="1"/>
            <a:r>
              <a:rPr lang="el-GR" dirty="0"/>
              <a:t>Τίποτε από τα παραπάνω δεν εντοπίζεται με 100% κάλυψη</a:t>
            </a:r>
            <a:endParaRPr lang="en-US" dirty="0"/>
          </a:p>
          <a:p>
            <a:pPr>
              <a:buFont typeface="+mj-lt"/>
              <a:buAutoNum type="arabicPeriod" startAt="32"/>
            </a:pPr>
            <a:r>
              <a:rPr lang="el-GR" dirty="0"/>
              <a:t>Τα εργαλεία ελέγχου χρειάζονται μεν αλλά δεν χρησιμοποιούνται πάντοτε</a:t>
            </a:r>
            <a:endParaRPr lang="en-US" dirty="0"/>
          </a:p>
          <a:p>
            <a:pPr lvl="1"/>
            <a:r>
              <a:rPr lang="el-GR" dirty="0"/>
              <a:t>Η κατάσταση έχει βελτιωθεί τα τελευταία χρόνια (ειδικά στο εξωτερικό)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n-US" dirty="0"/>
              <a:t>Test Driven Development (TDD)</a:t>
            </a:r>
          </a:p>
        </p:txBody>
      </p:sp>
    </p:spTree>
    <p:extLst>
      <p:ext uri="{BB962C8B-B14F-4D97-AF65-F5344CB8AC3E}">
        <p14:creationId xmlns:p14="http://schemas.microsoft.com/office/powerpoint/2010/main" val="275246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9E63-A60C-4EA5-BDFD-B179A16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B2D0-EFBA-49CD-B838-73F53668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35"/>
            </a:pPr>
            <a:r>
              <a:rPr lang="en-US" dirty="0"/>
              <a:t> </a:t>
            </a:r>
            <a:r>
              <a:rPr lang="el-GR" dirty="0"/>
              <a:t>Προσπαθούμε να αυτοματοποιήσουμε τους ελέγχους (για να τους εκτελούμε πιο συχνά). Κάποιες διαδικασίες όμως δεν αυτοματοποιούνται εύκολα π.χ.</a:t>
            </a:r>
          </a:p>
          <a:p>
            <a:pPr lvl="1"/>
            <a:r>
              <a:rPr lang="el-GR" dirty="0"/>
              <a:t>Σχεδίαση των ελέγχων</a:t>
            </a:r>
            <a:endParaRPr lang="en-US" dirty="0"/>
          </a:p>
          <a:p>
            <a:pPr lvl="1"/>
            <a:r>
              <a:rPr lang="el-GR" dirty="0"/>
              <a:t>Επιλογή των ελέγχων</a:t>
            </a:r>
            <a:endParaRPr lang="en-US" dirty="0"/>
          </a:p>
          <a:p>
            <a:pPr lvl="1"/>
            <a:r>
              <a:rPr lang="el-GR" dirty="0"/>
              <a:t>Διόρθωση των ελέγχων</a:t>
            </a:r>
            <a:endParaRPr lang="en-US" dirty="0"/>
          </a:p>
          <a:p>
            <a:pPr>
              <a:buFont typeface="+mj-lt"/>
              <a:buAutoNum type="arabicPeriod" startAt="35"/>
            </a:pPr>
            <a:r>
              <a:rPr lang="el-GR" dirty="0"/>
              <a:t> Ο κώδικας που προσθέτουν οι προγραμματιστές για </a:t>
            </a:r>
            <a:r>
              <a:rPr lang="en-US" dirty="0"/>
              <a:t>debugging </a:t>
            </a:r>
            <a:r>
              <a:rPr lang="el-GR" dirty="0"/>
              <a:t>συμπληρώνει τις επίσημες διαδικασίες ελέγχου</a:t>
            </a:r>
          </a:p>
          <a:p>
            <a:pPr lvl="1"/>
            <a:r>
              <a:rPr lang="el-GR" dirty="0"/>
              <a:t>Όμως στο τέλος της ημέρας καλό είναι να αντικατασταθεί από ένα ή περισσότερα επίσημα σενάρια ελέγχου (</a:t>
            </a:r>
            <a:r>
              <a:rPr lang="en-US" dirty="0"/>
              <a:t>unit </a:t>
            </a:r>
            <a:r>
              <a:rPr lang="el-GR" dirty="0"/>
              <a:t>ή </a:t>
            </a:r>
            <a:r>
              <a:rPr lang="en-US" dirty="0"/>
              <a:t>integration)</a:t>
            </a:r>
          </a:p>
          <a:p>
            <a:pPr lvl="1"/>
            <a:r>
              <a:rPr lang="el-GR" dirty="0"/>
              <a:t>Καλό είναι να μην υπάρχει </a:t>
            </a:r>
            <a:r>
              <a:rPr lang="en-US" dirty="0"/>
              <a:t>debug </a:t>
            </a:r>
            <a:r>
              <a:rPr lang="el-GR" dirty="0"/>
              <a:t>κώδικας στην παραγωγή (ανεπιθύμητες συνέπειες…)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D331-049F-4C55-9317-7BAE0EB4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Ανασκοπήσεις και επιθεωρήσεις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821-E77E-4886-9EB3-168C4A262E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 startAt="37"/>
            </a:pPr>
            <a:r>
              <a:rPr lang="el-GR" dirty="0"/>
              <a:t>Μια καλή επιθεώρηση μπορεί να εντοπίσει έως και 90% των λαθών προτού εκτελεστούν σενάρια ελέγχου</a:t>
            </a:r>
            <a:endParaRPr lang="en-US" dirty="0"/>
          </a:p>
          <a:p>
            <a:pPr>
              <a:lnSpc>
                <a:spcPct val="170000"/>
              </a:lnSpc>
              <a:buFont typeface="+mj-lt"/>
              <a:buAutoNum type="arabicPeriod" startAt="37"/>
            </a:pPr>
            <a:r>
              <a:rPr lang="el-GR" dirty="0"/>
              <a:t>Μια καλή επιθεώρηση δεν μπορεί να αντικαταστήσει τις υπόλοιπες διαδικασίες ελέγχου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 Κάνε ότι καλύτερο μπορείς !!!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7C9FB-AFA5-42D9-AE39-59211EBC9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 startAt="39"/>
            </a:pPr>
            <a:r>
              <a:rPr lang="el-GR" dirty="0"/>
              <a:t>Ανασκοπήσεις μετά την παράδοση του κώδικα, </a:t>
            </a:r>
            <a:r>
              <a:rPr lang="el-GR" dirty="0" err="1"/>
              <a:t>ρετροσπεκτίβες</a:t>
            </a:r>
            <a:r>
              <a:rPr lang="el-GR" dirty="0"/>
              <a:t> και νεκροψίες είναι σημαντικές όμως πολλές φορές δεν πραγματοποιούνται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l-GR" dirty="0"/>
              <a:t>Ανασκόπηση από την πλευρά των χρηστών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Ανασκόπηση από την πλευρά των προγραμματιστών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1 – 3 </a:t>
            </a:r>
            <a:r>
              <a:rPr lang="el-GR" dirty="0"/>
              <a:t>εβδομάδες αφού ολοκληρωθεί το έργο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Εγγενείς δραστηριότητες στην ευέλικτες μεθοδολογίες ανάπτυξης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202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D331-049F-4C55-9317-7BAE0EB4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Ανασκοπήσεις και επιθεωρήσεις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821-E77E-4886-9EB3-168C4A26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0"/>
            </a:pPr>
            <a:r>
              <a:rPr lang="el-GR" dirty="0"/>
              <a:t>Οι ανασκοπήσεις έχουν τόσο τεχνική όσο και κοινωνιολογική συνιστώσα</a:t>
            </a:r>
            <a:endParaRPr lang="en-US" dirty="0"/>
          </a:p>
          <a:p>
            <a:pPr lvl="1"/>
            <a:r>
              <a:rPr lang="el-GR" dirty="0"/>
              <a:t>Αν κάποιος είναι απροετοίμαστος, καλό είναι να μη συμμετέχει</a:t>
            </a:r>
            <a:endParaRPr lang="en-US" dirty="0"/>
          </a:p>
          <a:p>
            <a:pPr lvl="1"/>
            <a:r>
              <a:rPr lang="el-GR" dirty="0"/>
              <a:t>Αυτός που έχει γράψει τον κώδικα δεν μπορεί να είναι υπεύθυνος και της επιθεώρησης</a:t>
            </a:r>
            <a:endParaRPr lang="en-US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673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567A-0C2E-41E6-A95A-AA39AEE8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βιβλίο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DDF9-92CA-4556-ABAE-C2B71E57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 and Fallacies of Software Engineering</a:t>
            </a:r>
          </a:p>
          <a:p>
            <a:pPr lvl="1"/>
            <a:r>
              <a:rPr lang="en-US" sz="2400" dirty="0"/>
              <a:t>By Robert L. Glass</a:t>
            </a:r>
          </a:p>
          <a:p>
            <a:pPr lvl="1"/>
            <a:r>
              <a:rPr lang="en-US" sz="2400" dirty="0"/>
              <a:t>Publisher: Addison Wesley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60569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D52-8E0C-4F4A-BA31-ABB584E8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Συντήρηση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8D00-649C-4B0F-B6FA-A3C83D66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41"/>
            </a:pPr>
            <a:r>
              <a:rPr lang="el-GR" dirty="0"/>
              <a:t>Η συντήρηση καταναλώνει περίπου το 40% έως το 80% (</a:t>
            </a:r>
            <a:r>
              <a:rPr lang="el-GR" dirty="0" err="1"/>
              <a:t>μ.ο</a:t>
            </a:r>
            <a:r>
              <a:rPr lang="el-GR" dirty="0"/>
              <a:t>. 60%) του συνολικού κόστους του λογισμικού.</a:t>
            </a:r>
            <a:r>
              <a:rPr lang="en-US" dirty="0"/>
              <a:t> </a:t>
            </a:r>
            <a:r>
              <a:rPr lang="el-GR" dirty="0"/>
              <a:t>Αποτελεί ίσως την πιο σημαντική φάση του κύκλου ανάπτυξης</a:t>
            </a:r>
            <a:r>
              <a:rPr lang="en-US" dirty="0"/>
              <a:t>. </a:t>
            </a:r>
          </a:p>
          <a:p>
            <a:pPr lvl="1"/>
            <a:r>
              <a:rPr lang="el-GR" dirty="0"/>
              <a:t>Τα παλιά μηχανήματα αποσύρονται, το παλιό λογισμικό παραμένει κάθε μέρα στην παραγωγή</a:t>
            </a:r>
            <a:endParaRPr lang="en-US" dirty="0"/>
          </a:p>
          <a:p>
            <a:pPr>
              <a:buFont typeface="+mj-lt"/>
              <a:buAutoNum type="arabicPeriod" startAt="41"/>
            </a:pPr>
            <a:r>
              <a:rPr lang="el-GR" dirty="0"/>
              <a:t>Οι βελτιώσεις αντιπροσωπεύουν περίπου το 60% του κόστους συντήρησης</a:t>
            </a:r>
            <a:endParaRPr lang="en-US" dirty="0"/>
          </a:p>
          <a:p>
            <a:pPr lvl="1"/>
            <a:r>
              <a:rPr lang="el-GR" dirty="0"/>
              <a:t>Ο κανόνας </a:t>
            </a:r>
            <a:r>
              <a:rPr lang="en-US" dirty="0"/>
              <a:t>60 / 60 </a:t>
            </a:r>
          </a:p>
          <a:p>
            <a:pPr>
              <a:buFont typeface="+mj-lt"/>
              <a:buAutoNum type="arabicPeriod" startAt="41"/>
            </a:pPr>
            <a:r>
              <a:rPr lang="el-GR" dirty="0"/>
              <a:t>Η συντήρηση είναι λύση, όχι πρόβλημα</a:t>
            </a:r>
            <a:endParaRPr lang="en-US" dirty="0"/>
          </a:p>
          <a:p>
            <a:pPr lvl="1"/>
            <a:r>
              <a:rPr lang="en-US" dirty="0"/>
              <a:t>«</a:t>
            </a:r>
            <a:r>
              <a:rPr lang="el-GR" dirty="0"/>
              <a:t>Φτιάξαμε αυτό το σύστημα αλλά τώρα ευχόμαστε να είχαμε χτίσει κάτι ελαφρώς διαφορετικό»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D52-8E0C-4F4A-BA31-ABB584E8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Συντήρηση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8D00-649C-4B0F-B6FA-A3C83D66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 startAt="44"/>
            </a:pPr>
            <a:r>
              <a:rPr lang="el-GR" dirty="0"/>
              <a:t>Η κατανόηση του υφιστάμενου συστήματος είναι το πιο δύσκολο στάδιο της συντήρησης</a:t>
            </a:r>
            <a:r>
              <a:rPr lang="en-US" dirty="0"/>
              <a:t>.</a:t>
            </a:r>
          </a:p>
          <a:p>
            <a:pPr marL="685800" lvl="1"/>
            <a:r>
              <a:rPr lang="el-GR" dirty="0"/>
              <a:t>Ορισμός και κατανόηση της αλλαγής</a:t>
            </a:r>
            <a:r>
              <a:rPr lang="en-US" dirty="0"/>
              <a:t> (15%)</a:t>
            </a:r>
          </a:p>
          <a:p>
            <a:pPr marL="685800" lvl="1"/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Διάβασμα της τεκμηρίωσης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(5%)</a:t>
            </a:r>
          </a:p>
          <a:p>
            <a:pPr marL="685800" lvl="1"/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Έλεγχος του κώδικα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(25%)</a:t>
            </a:r>
          </a:p>
          <a:p>
            <a:pPr marL="685800" lvl="1"/>
            <a:r>
              <a:rPr lang="el-GR" dirty="0"/>
              <a:t>Υλοποίηση της αλλαγής </a:t>
            </a:r>
            <a:r>
              <a:rPr lang="en-US" dirty="0"/>
              <a:t>(20%)</a:t>
            </a:r>
          </a:p>
          <a:p>
            <a:pPr marL="685800" lvl="1"/>
            <a:r>
              <a:rPr lang="el-GR" dirty="0"/>
              <a:t>Έλεγχος και διορθώσεις </a:t>
            </a:r>
            <a:r>
              <a:rPr lang="en-US" dirty="0"/>
              <a:t>(30%) </a:t>
            </a:r>
          </a:p>
          <a:p>
            <a:pPr marL="685800" lvl="1"/>
            <a:r>
              <a:rPr lang="el-GR" dirty="0"/>
              <a:t>Ανανέωση της τεκμηρίωσης </a:t>
            </a:r>
            <a:r>
              <a:rPr lang="en-US" dirty="0"/>
              <a:t>(5%) </a:t>
            </a:r>
          </a:p>
        </p:txBody>
      </p:sp>
    </p:spTree>
    <p:extLst>
      <p:ext uri="{BB962C8B-B14F-4D97-AF65-F5344CB8AC3E}">
        <p14:creationId xmlns:p14="http://schemas.microsoft.com/office/powerpoint/2010/main" val="216038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D52-8E0C-4F4A-BA31-ABB584E8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Συντήρηση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8D00-649C-4B0F-B6FA-A3C83D66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5"/>
            </a:pPr>
            <a:r>
              <a:rPr lang="el-GR" dirty="0"/>
              <a:t>Η βελτίωση των μεθόδων ανάπτυξης οδηγεί σε περισσότερη συντήρηση (όχι σε λιγότερη)</a:t>
            </a:r>
            <a:r>
              <a:rPr lang="en-US" dirty="0"/>
              <a:t>.</a:t>
            </a:r>
          </a:p>
          <a:p>
            <a:pPr lvl="1"/>
            <a:r>
              <a:rPr lang="el-GR" dirty="0"/>
              <a:t>Εργαλεία </a:t>
            </a:r>
            <a:r>
              <a:rPr lang="en-US" dirty="0"/>
              <a:t>CASE, </a:t>
            </a:r>
            <a:r>
              <a:rPr lang="el-GR" dirty="0"/>
              <a:t>εργαλεία σχεδίασης, ανάπτυξη με πρωτότυπα</a:t>
            </a:r>
            <a:endParaRPr lang="en-US" dirty="0"/>
          </a:p>
          <a:p>
            <a:pPr lvl="1"/>
            <a:r>
              <a:rPr lang="el-GR" dirty="0"/>
              <a:t>Συστήματα που συντηρούνται ευκολότερα</a:t>
            </a:r>
            <a:endParaRPr lang="en-US" dirty="0"/>
          </a:p>
          <a:p>
            <a:pPr lvl="1"/>
            <a:r>
              <a:rPr lang="el-GR" dirty="0"/>
              <a:t>Περισσότερες βελτιώσεις γιατί είναι πιο εύκολο πλέον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E1BB8-D91F-4305-A2BD-1601E001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Ποιότητα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F30D1-4B9B-450B-9FC2-B2A35929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75703"/>
            <a:ext cx="3165850" cy="46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3F37-7E41-4F1F-8111-BBFE2E5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Ποιότητα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D850-B6BD-43D6-AE01-546C41A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6"/>
            </a:pPr>
            <a:r>
              <a:rPr lang="en-US" dirty="0"/>
              <a:t>H</a:t>
            </a:r>
            <a:r>
              <a:rPr lang="en-US" b="1" dirty="0"/>
              <a:t> </a:t>
            </a:r>
            <a:r>
              <a:rPr lang="el-GR" b="1" dirty="0"/>
              <a:t>ποιότητα </a:t>
            </a:r>
            <a:r>
              <a:rPr lang="el-GR" dirty="0"/>
              <a:t>(στο λογισμικό) είναι μια συλλογή από χαρακτηριστικά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Μεταφέρσιμο: </a:t>
            </a:r>
            <a:r>
              <a:rPr lang="el-GR" dirty="0"/>
              <a:t>Αναπτύσσω λογισμικό που μπορεί εύκολα να εκτελεστεί σε μια άλλη πλατφόρμα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Αξιόπιστο: </a:t>
            </a:r>
            <a:r>
              <a:rPr lang="el-GR" dirty="0"/>
              <a:t>Το λογισμικό κάνει αυτά που πρέπει να κάνει, χωρίς εμφανή σφάλματα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Αποτελεσματικό:</a:t>
            </a:r>
            <a:r>
              <a:rPr lang="en-US" dirty="0"/>
              <a:t> </a:t>
            </a:r>
            <a:r>
              <a:rPr lang="el-GR" dirty="0"/>
              <a:t>Το λογισμικό έχει λογικούς χρόνους εκτέλεσης και λογικές απαιτήσεις σε μνήμη / χώρο στο δίσκο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3F37-7E41-4F1F-8111-BBFE2E5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Ποιότητα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D850-B6BD-43D6-AE01-546C41A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6"/>
            </a:pPr>
            <a:r>
              <a:rPr lang="en-US" dirty="0"/>
              <a:t>H</a:t>
            </a:r>
            <a:r>
              <a:rPr lang="en-US" b="1" dirty="0"/>
              <a:t> </a:t>
            </a:r>
            <a:r>
              <a:rPr lang="el-GR" b="1" dirty="0"/>
              <a:t>ποιότητα </a:t>
            </a:r>
            <a:r>
              <a:rPr lang="el-GR" dirty="0"/>
              <a:t>(στο λογισμικό) είναι μια συλλογή από χαρακτηριστικά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Φιλικό στη χρήση: </a:t>
            </a:r>
            <a:r>
              <a:rPr lang="el-GR" dirty="0"/>
              <a:t>Η χρήση του λογισμικού γίνεται άνετα και εύκολα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Ελέγξιμο: </a:t>
            </a:r>
            <a:r>
              <a:rPr lang="el-GR" dirty="0"/>
              <a:t>Ο έλεγχος του λογισμικού πραγματοποιείται με ευκολία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Κατανοητό: </a:t>
            </a:r>
            <a:r>
              <a:rPr lang="el-GR" dirty="0"/>
              <a:t>Αυτοί που έχουν επιφορτιστεί με τη συντήρηση δε συναντούν δυσκολίες στην κατανόηση του λογισμικού</a:t>
            </a:r>
            <a:endParaRPr lang="en-US" dirty="0"/>
          </a:p>
          <a:p>
            <a:pPr lvl="1"/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Τροποποιήσιμο: </a:t>
            </a:r>
            <a:r>
              <a:rPr lang="el-GR" dirty="0"/>
              <a:t>Αλλάζει σχετικά εύκολα εφόσον χρειάζεται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3F37-7E41-4F1F-8111-BBFE2E5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Ποιότητα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D850-B6BD-43D6-AE01-546C41A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7"/>
            </a:pPr>
            <a:r>
              <a:rPr lang="en-US" dirty="0"/>
              <a:t> </a:t>
            </a:r>
            <a:r>
              <a:rPr lang="el-GR" dirty="0"/>
              <a:t>Η ποιότητα ΔΕΝ ΕΊΝΑΙ η ικανοποίηση του χρήστη, η συμφωνία με τις απαιτήσεις, η ανάπτυξη εντός πλάνου/κόστους ή η αξιοπιστία</a:t>
            </a:r>
            <a:endParaRPr lang="en-US" dirty="0"/>
          </a:p>
          <a:p>
            <a:pPr lvl="1"/>
            <a:r>
              <a:rPr lang="el-GR" dirty="0"/>
              <a:t>Ικανοποίηση του χρήση </a:t>
            </a:r>
            <a:r>
              <a:rPr lang="en-US" dirty="0"/>
              <a:t>= </a:t>
            </a:r>
            <a:r>
              <a:rPr lang="el-GR" dirty="0"/>
              <a:t>Σύμφωνο με τις απαιτήσεις + Παραδόθηκε όταν χρειαζόταν + σε λογικό κόστος + με την απαιτούμενη ποιότητα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4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48D-6532-41FD-A32D-77E18751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Αξιοπιστία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AAAF-E54C-417D-8202-2C49FB9A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 startAt="48"/>
            </a:pPr>
            <a:r>
              <a:rPr lang="el-GR" dirty="0"/>
              <a:t>Υπάρχουν κατηγορίες σφαλμάτων συνηθισμένες για όλους τους προγραμματιστές</a:t>
            </a:r>
            <a:endParaRPr lang="en-US" dirty="0"/>
          </a:p>
          <a:p>
            <a:pPr lvl="1"/>
            <a:r>
              <a:rPr lang="el-GR" dirty="0"/>
              <a:t>Ένας δείκτης ξεφεύγει κατά 1</a:t>
            </a:r>
            <a:endParaRPr lang="en-US" dirty="0"/>
          </a:p>
          <a:p>
            <a:pPr lvl="1"/>
            <a:r>
              <a:rPr lang="el-GR" dirty="0"/>
              <a:t>Παραλείπεται μια συνθήκη σε ένα σύνολο συνθηκών</a:t>
            </a:r>
            <a:endParaRPr lang="en-US" dirty="0"/>
          </a:p>
          <a:p>
            <a:pPr>
              <a:buFont typeface="+mj-lt"/>
              <a:buAutoNum type="arabicPeriod" startAt="48"/>
            </a:pPr>
            <a:r>
              <a:rPr lang="el-GR" dirty="0"/>
              <a:t>Τα λάθη τείνουν να συγκεντρώνονται στις ίδιες γραμμές κώδικα</a:t>
            </a:r>
            <a:endParaRPr lang="en-US" dirty="0"/>
          </a:p>
          <a:p>
            <a:pPr lvl="1"/>
            <a:r>
              <a:rPr lang="el-GR" dirty="0"/>
              <a:t>Κανόνας </a:t>
            </a:r>
            <a:r>
              <a:rPr lang="en-US" dirty="0"/>
              <a:t>80 – 20</a:t>
            </a:r>
          </a:p>
          <a:p>
            <a:pPr lvl="1"/>
            <a:r>
              <a:rPr lang="el-GR" dirty="0"/>
              <a:t>Εμπειρία</a:t>
            </a:r>
          </a:p>
          <a:p>
            <a:pPr lvl="1"/>
            <a:r>
              <a:rPr lang="el-GR" dirty="0"/>
              <a:t>Πολυπλοκότητα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48D-6532-41FD-A32D-77E18751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Αξιοπιστία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AAAF-E54C-417D-8202-2C49FB9A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0"/>
            </a:pPr>
            <a:r>
              <a:rPr lang="el-GR" dirty="0"/>
              <a:t> Δεν υπάρχει μια και μοναδική, βέλτιστη προσέγγιση στον εντοπισμό και τη διόρθωση λαθών</a:t>
            </a:r>
            <a:endParaRPr lang="en-US" dirty="0"/>
          </a:p>
          <a:p>
            <a:pPr lvl="1"/>
            <a:r>
              <a:rPr lang="el-GR" dirty="0"/>
              <a:t>Τίποτε δεν αρκεί </a:t>
            </a:r>
            <a:r>
              <a:rPr lang="en-US" dirty="0"/>
              <a:t>!!!!!</a:t>
            </a:r>
          </a:p>
          <a:p>
            <a:pPr>
              <a:buFont typeface="+mj-lt"/>
              <a:buAutoNum type="arabicPeriod" startAt="50"/>
            </a:pPr>
            <a:r>
              <a:rPr lang="el-GR" dirty="0"/>
              <a:t>Τα «περιθωριακά» </a:t>
            </a:r>
            <a:r>
              <a:rPr lang="el-GR" dirty="0" err="1"/>
              <a:t>λαθη</a:t>
            </a:r>
            <a:r>
              <a:rPr lang="el-GR" dirty="0"/>
              <a:t> πάντα παραμένουν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Περιττός κώδικας / κώδικας που δεν εκτελείται</a:t>
            </a:r>
            <a:endParaRPr lang="en-US" dirty="0"/>
          </a:p>
          <a:p>
            <a:pPr lvl="1"/>
            <a:r>
              <a:rPr lang="el-GR" dirty="0"/>
              <a:t>Αμελητέα αλγοριθμικά σφάλματα</a:t>
            </a:r>
            <a:endParaRPr lang="en-US" dirty="0"/>
          </a:p>
          <a:p>
            <a:pPr marL="457200" lvl="1" indent="0">
              <a:buNone/>
            </a:pPr>
            <a:r>
              <a:rPr lang="el-GR" b="1" dirty="0"/>
              <a:t>Ο στόχος είναι να ελαχιστοποιηθούν τα </a:t>
            </a:r>
            <a:r>
              <a:rPr lang="el-GR" b="1" i="1" u="sng" dirty="0"/>
              <a:t>σοβαρά</a:t>
            </a:r>
            <a:r>
              <a:rPr lang="el-GR" b="1" dirty="0"/>
              <a:t> λάθη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3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F2CF-139D-4E09-BA2B-A5F7517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Αποτελεσματικότητα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D2F7-7F45-41EE-9D85-D56F2A37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2"/>
            </a:pPr>
            <a:r>
              <a:rPr lang="el-GR" dirty="0"/>
              <a:t>Η αποτελεσματικότητα πηγάζει περισσότερο από την καλή σχεδίαση και λιγότερο από τον «καλό» κώδικα</a:t>
            </a:r>
            <a:endParaRPr lang="en-US" dirty="0"/>
          </a:p>
          <a:p>
            <a:pPr lvl="1"/>
            <a:r>
              <a:rPr lang="el-GR" dirty="0"/>
              <a:t>Αναποτελεσματικό </a:t>
            </a:r>
            <a:r>
              <a:rPr lang="en-US" dirty="0"/>
              <a:t>I/O</a:t>
            </a:r>
          </a:p>
          <a:p>
            <a:pPr lvl="1"/>
            <a:r>
              <a:rPr lang="el-GR" dirty="0"/>
              <a:t>Κακοσχεδιασμένα </a:t>
            </a:r>
            <a:r>
              <a:rPr lang="en-US" dirty="0"/>
              <a:t>APIs (</a:t>
            </a:r>
            <a:r>
              <a:rPr lang="el-GR" dirty="0"/>
              <a:t>αργά, αχρείαστα </a:t>
            </a:r>
            <a:r>
              <a:rPr lang="el-GR" dirty="0" err="1"/>
              <a:t>κλπ</a:t>
            </a:r>
            <a:r>
              <a:rPr lang="el-GR" dirty="0"/>
              <a:t>)</a:t>
            </a:r>
            <a:endParaRPr lang="en-US" dirty="0"/>
          </a:p>
          <a:p>
            <a:pPr lvl="1"/>
            <a:r>
              <a:rPr lang="el-GR" dirty="0"/>
              <a:t>Μη αποτελεσματικοί αλγόριθμοι </a:t>
            </a:r>
            <a:r>
              <a:rPr lang="en-US" dirty="0"/>
              <a:t>(</a:t>
            </a:r>
            <a:r>
              <a:rPr lang="el-GR" dirty="0"/>
              <a:t>που αργούν ενώ υπάρχει πιο γρήγορος τρόπος)</a:t>
            </a:r>
            <a:endParaRPr lang="en-US" dirty="0"/>
          </a:p>
          <a:p>
            <a:pPr>
              <a:buFont typeface="+mj-lt"/>
              <a:buAutoNum type="arabicPeriod" startAt="54"/>
            </a:pPr>
            <a:r>
              <a:rPr lang="en-US" dirty="0"/>
              <a:t> </a:t>
            </a:r>
            <a:r>
              <a:rPr lang="el-GR" dirty="0"/>
              <a:t>Υπάρχει μια λεπτή ισορροπία μεταξύ του να βελτιστοποιείς την ταχύτητα και να βελτιστοποιείς τις απαιτήσεις σε μνήμη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5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96012-8BB4-4CD9-BD05-DAB45EA8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Αλήθειες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61357-F640-45A8-8996-936E6A2D2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6380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E187-18CD-4771-BDE9-89BF9A59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Ερευνητική δραστηριότητα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269B-6CBF-40EB-8FDC-80A8F7BC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5"/>
            </a:pPr>
            <a:r>
              <a:rPr lang="el-GR" dirty="0"/>
              <a:t>Πολλοί ερευνητές πιστεύουν χωρίς να ερευνούν</a:t>
            </a:r>
            <a:endParaRPr lang="en-US" dirty="0"/>
          </a:p>
          <a:p>
            <a:pPr lvl="1"/>
            <a:r>
              <a:rPr lang="el-GR" dirty="0"/>
              <a:t>Μόνο </a:t>
            </a:r>
            <a:r>
              <a:rPr lang="en-US" dirty="0"/>
              <a:t>14% </a:t>
            </a:r>
            <a:r>
              <a:rPr lang="el-GR" dirty="0"/>
              <a:t>της έρευνας στην ΤΛ περιλαμβάνει μετρήσεις</a:t>
            </a:r>
            <a:endParaRPr lang="en-US" dirty="0"/>
          </a:p>
          <a:p>
            <a:pPr lvl="1"/>
            <a:r>
              <a:rPr lang="en-US" dirty="0"/>
              <a:t>Empirical software engineering ?</a:t>
            </a:r>
          </a:p>
          <a:p>
            <a:pPr lvl="1"/>
            <a:r>
              <a:rPr lang="en-US" dirty="0"/>
              <a:t>40% </a:t>
            </a:r>
            <a:r>
              <a:rPr lang="el-GR" dirty="0"/>
              <a:t>έως</a:t>
            </a:r>
            <a:r>
              <a:rPr lang="en-US" dirty="0"/>
              <a:t> 50% </a:t>
            </a:r>
            <a:r>
              <a:rPr lang="el-GR" dirty="0"/>
              <a:t>των επιστημονικών δημοσιεύσεων στην ΤΛ δεν περιέχουν κάποια μορφή αξιολόγησης των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156544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6C250-197C-40A4-A5BD-A6FD5A8E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Ψέματα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076B6-2B23-4F8D-A827-C772A1A0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055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You can't manage what you can't measure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717196" cy="377762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Number of defects found after release 61%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Number of changes or change requests 55%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User or customer satisfaction 52%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Number of defects during development 50%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Documentation completeness/accuracy 42%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Time to identify/correct defects 40%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Defect distribution by type/class 37%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40C9A7-E3FB-4537-B0C0-C98A66395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Error by major function/feature 32%</a:t>
            </a:r>
          </a:p>
          <a:p>
            <a:pPr>
              <a:lnSpc>
                <a:spcPct val="170000"/>
              </a:lnSpc>
            </a:pPr>
            <a:r>
              <a:rPr lang="en-US" dirty="0"/>
              <a:t>Test coverage of specifications 31%</a:t>
            </a:r>
          </a:p>
          <a:p>
            <a:pPr>
              <a:lnSpc>
                <a:spcPct val="170000"/>
              </a:lnSpc>
            </a:pPr>
            <a:r>
              <a:rPr lang="en-US" dirty="0"/>
              <a:t>Test coverage of code 31%</a:t>
            </a:r>
          </a:p>
          <a:p>
            <a:pPr>
              <a:lnSpc>
                <a:spcPct val="170000"/>
              </a:lnSpc>
            </a:pPr>
            <a:r>
              <a:rPr lang="en-US" dirty="0"/>
              <a:t>Module/design complexity 24%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source lines delivered 22%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size/complexity 20%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reused source lines 16%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function points 10%</a:t>
            </a:r>
          </a:p>
          <a:p>
            <a:pPr>
              <a:lnSpc>
                <a:spcPct val="170000"/>
              </a:lnSpc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185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Περισσότερα ψέματα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l-GR" dirty="0"/>
              <a:t>Δεν μπορείς να εμφυσήσεις την ποιότητα σε ένα προϊόν λογισμικού με διοικητικές μεθόδους</a:t>
            </a:r>
            <a:r>
              <a:rPr lang="en-US" dirty="0"/>
              <a:t> </a:t>
            </a:r>
          </a:p>
          <a:p>
            <a:pPr marL="685800" lvl="1"/>
            <a:r>
              <a:rPr lang="el-GR" dirty="0">
                <a:solidFill>
                  <a:schemeClr val="tx1"/>
                </a:solidFill>
              </a:rPr>
              <a:t>Η ποιότητα δεν είναι διοικητική δουλειά</a:t>
            </a:r>
          </a:p>
          <a:p>
            <a:pPr marL="685800" lvl="1"/>
            <a:r>
              <a:rPr lang="el-GR" dirty="0">
                <a:solidFill>
                  <a:schemeClr val="tx1"/>
                </a:solidFill>
              </a:rPr>
              <a:t>Ο καλός μάνατζερ μπορεί να υποβοηθήσει την ανάπτυξη ποιοτικού λογισμικού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l-GR" dirty="0"/>
              <a:t>Ο προγραμματισμός μπορεί και πρέπει να διεξάγεται χωρίς εγωισμό</a:t>
            </a:r>
            <a:endParaRPr lang="en-US" dirty="0"/>
          </a:p>
          <a:p>
            <a:pPr lvl="1"/>
            <a:r>
              <a:rPr lang="el-GR" dirty="0"/>
              <a:t>Ενάντια στην ανθρώπινη φύση</a:t>
            </a:r>
            <a:endParaRPr lang="en-US" dirty="0"/>
          </a:p>
          <a:p>
            <a:pPr lvl="1"/>
            <a:r>
              <a:rPr lang="el-GR" dirty="0">
                <a:solidFill>
                  <a:schemeClr val="tx1"/>
                </a:solidFill>
              </a:rPr>
              <a:t>Με εγωισμό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l-GR" dirty="0">
                <a:solidFill>
                  <a:schemeClr val="tx1"/>
                </a:solidFill>
              </a:rPr>
              <a:t>Ομαδικός παίκτης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4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l-GR" dirty="0"/>
              <a:t>Εργαλεία και τεχνικές: ένα μέγεθος για όλους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Μέγεθος</a:t>
            </a:r>
            <a:r>
              <a:rPr lang="en-US" dirty="0"/>
              <a:t>. </a:t>
            </a:r>
            <a:r>
              <a:rPr lang="el-GR" dirty="0"/>
              <a:t>Το μικρό είναι απείρως πιο εύκολο από το τεράστιο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Είδος εφαρμογής</a:t>
            </a:r>
            <a:r>
              <a:rPr lang="en-US" dirty="0"/>
              <a:t>. </a:t>
            </a:r>
            <a:r>
              <a:rPr lang="el-GR" dirty="0"/>
              <a:t>Για παράδειγμα αυτό που είναι εκ των ων ουκ άνευ για μια επιστημονική εφαρμογή (ισχυρό μαθηματικό υπόβαθρο) είναι συνήθως αχρείαστα για εφαρμογές που απευθύνονται σε επιχειρήσεις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Κρισιμότητα</a:t>
            </a:r>
            <a:r>
              <a:rPr lang="en-US" dirty="0"/>
              <a:t>. </a:t>
            </a:r>
            <a:r>
              <a:rPr lang="el-GR" dirty="0"/>
              <a:t>Αν το έργο αφορά ανθρώπινες ζωές ή έχει τεράστιο προϋπολογισμό τότε θα το χειριστείς διαφορετικά από κάποιο άλλο έργο που δεν έχει τέτοιους περιορισμούς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Καινοτομία</a:t>
            </a:r>
            <a:r>
              <a:rPr lang="en-US" dirty="0"/>
              <a:t>. </a:t>
            </a:r>
            <a:r>
              <a:rPr lang="el-GR" dirty="0"/>
              <a:t>Αν δεν το έχεις ξανακάνει ή δε μοιάζει με κάτι που έχεις ξανακάνει τότε είσαι αναγκασμένος να αυτοσχεδιάσεις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209D7-1381-48DE-B79A-BA365F863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Management Information Systems</a:t>
            </a:r>
          </a:p>
          <a:p>
            <a:pPr>
              <a:lnSpc>
                <a:spcPct val="170000"/>
              </a:lnSpc>
            </a:pPr>
            <a:r>
              <a:rPr lang="en-US" dirty="0"/>
              <a:t>Systems Software</a:t>
            </a:r>
          </a:p>
          <a:p>
            <a:pPr>
              <a:lnSpc>
                <a:spcPct val="170000"/>
              </a:lnSpc>
            </a:pPr>
            <a:r>
              <a:rPr lang="en-US" dirty="0"/>
              <a:t>Commercially Marketed Products</a:t>
            </a:r>
          </a:p>
          <a:p>
            <a:pPr>
              <a:lnSpc>
                <a:spcPct val="170000"/>
              </a:lnSpc>
            </a:pPr>
            <a:r>
              <a:rPr lang="en-US" dirty="0"/>
              <a:t>Military Software</a:t>
            </a:r>
          </a:p>
          <a:p>
            <a:pPr>
              <a:lnSpc>
                <a:spcPct val="170000"/>
              </a:lnSpc>
            </a:pPr>
            <a:r>
              <a:rPr lang="en-US" dirty="0"/>
              <a:t>Contract/ Outsourced Software</a:t>
            </a:r>
          </a:p>
          <a:p>
            <a:pPr>
              <a:lnSpc>
                <a:spcPct val="170000"/>
              </a:lnSpc>
            </a:pPr>
            <a:r>
              <a:rPr lang="en-US" dirty="0"/>
              <a:t>End-User Software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9765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Ακόμη περισσότερα ψέματα…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 startAt="5"/>
            </a:pPr>
            <a:r>
              <a:rPr lang="el-GR" dirty="0"/>
              <a:t>Η ανάπτυξη λογισμικού χρειάζεται περισσότερες μεθοδολογίες</a:t>
            </a:r>
            <a:r>
              <a:rPr lang="en-US" dirty="0"/>
              <a:t> (</a:t>
            </a:r>
            <a:r>
              <a:rPr lang="el-GR" dirty="0"/>
              <a:t>οι περισσότεροι που ακολουθούν μια μεθοδολογία την προσαρμόζουν στις ανάγκες που έχουν εκείνη τη στιγμή)</a:t>
            </a:r>
            <a:endParaRPr lang="en-US" dirty="0"/>
          </a:p>
          <a:p>
            <a:pPr lvl="1"/>
            <a:r>
              <a:rPr lang="el-GR" dirty="0"/>
              <a:t>Υποστηρίζεται οι χρήση τους από εμπειρικές μετρήσεις ? (μάλλον όχι)</a:t>
            </a:r>
            <a:endParaRPr lang="en-US" dirty="0"/>
          </a:p>
          <a:p>
            <a:pPr lvl="1"/>
            <a:r>
              <a:rPr lang="el-GR" dirty="0"/>
              <a:t>Η μη χρήση τους οφείλεται στην άγνοια των προγραμματιστών ή στην έλλειψη αποτελεσματικότητας ?</a:t>
            </a:r>
            <a:endParaRPr lang="en-US" dirty="0"/>
          </a:p>
          <a:p>
            <a:pPr lvl="1"/>
            <a:r>
              <a:rPr lang="el-GR" dirty="0"/>
              <a:t>Πρέπει οι προγραμματιστές να τις προσαρμόζουν ώστε να ταιριάζουν στο πρόβλημα ? Αν ναι, για ποιο λόγο ?</a:t>
            </a:r>
            <a:endParaRPr lang="en-US" dirty="0"/>
          </a:p>
          <a:p>
            <a:pPr lvl="1"/>
            <a:r>
              <a:rPr lang="el-GR" dirty="0"/>
              <a:t>Θα πρέπει μια μεθοδολογία να εφαρμόζεται από άκρου εις άκρον σε μια επιχείρηση ή αυτό είναι μια περίπτωση του «ένα μέγεθος για όλους» ?</a:t>
            </a:r>
            <a:endParaRPr lang="en-US" dirty="0"/>
          </a:p>
          <a:p>
            <a:pPr lvl="1"/>
            <a:r>
              <a:rPr lang="el-GR" dirty="0"/>
              <a:t>Θα πρέπει μια μεθοδολογία να εφαρμόζεται ως έχει ή θα πρέπει να διαλέγουμε,, με κάποιο τρόπο, μόνο τα καλύτερα στοιχεία της ?</a:t>
            </a:r>
            <a:endParaRPr lang="en-US" dirty="0"/>
          </a:p>
          <a:p>
            <a:pPr lvl="1"/>
            <a:r>
              <a:rPr lang="el-GR" dirty="0"/>
              <a:t>Υπάρχει κάποια τεκμηρίωση σχετικά με τα συστατικά στοιχεία μιας μεθοδολογίας πέρα από το γεγονός ότι «φαίνονταν να ταιριάζουν» ?</a:t>
            </a:r>
            <a:endParaRPr lang="en-US" dirty="0"/>
          </a:p>
          <a:p>
            <a:pPr lvl="1"/>
            <a:r>
              <a:rPr lang="el-GR" dirty="0"/>
              <a:t>Πότε χρησιμοποιούμε τη μια μεθοδολογία και πότε την άλλη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Κι άλλα ψέματα…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6"/>
            </a:pPr>
            <a:r>
              <a:rPr lang="el-GR" dirty="0"/>
              <a:t>Προκειμένου να εκτιμήσεις τη διάρκεια και την προσπάθεια, πρώτα προσπάθησε να εκτιμήσεις τις γραμμές κώδικα</a:t>
            </a:r>
          </a:p>
          <a:p>
            <a:pPr lvl="1"/>
            <a:r>
              <a:rPr lang="el-GR" dirty="0"/>
              <a:t>Είναι άραγε πιο εύκολο ?</a:t>
            </a:r>
            <a:r>
              <a:rPr lang="en-US" dirty="0"/>
              <a:t> </a:t>
            </a:r>
          </a:p>
          <a:p>
            <a:pPr>
              <a:buFont typeface="+mj-lt"/>
              <a:buAutoNum type="arabicPeriod" startAt="6"/>
            </a:pPr>
            <a:r>
              <a:rPr lang="el-GR" dirty="0"/>
              <a:t>Η χρήση τυχαίων εισόδων είναι μια καλή προσέγγιση ελέγχου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dirty="0"/>
              <a:t>"Given enough eyeballs, all bugs are shallow". </a:t>
            </a:r>
          </a:p>
          <a:p>
            <a:pPr lvl="1"/>
            <a:r>
              <a:rPr lang="el-GR" dirty="0"/>
              <a:t>Το βάθος ή η ρηχότητα ενός σφάλματος δεν σχετίζεται με το πλήθος των ανθρώπων που το ερευνούν</a:t>
            </a:r>
            <a:endParaRPr lang="en-US" dirty="0"/>
          </a:p>
          <a:p>
            <a:pPr lvl="1"/>
            <a:r>
              <a:rPr lang="el-GR" dirty="0"/>
              <a:t>Ο ρυθμός εύρεσης νέων σφαλμάτων ελαττώνεται πολύ γρήγορα καθώς αυξάνεται το πλήθος των ατόμων που συμμετέχουν σε επιθεωρήσεις</a:t>
            </a:r>
            <a:endParaRPr lang="en-US" dirty="0"/>
          </a:p>
          <a:p>
            <a:pPr lvl="1"/>
            <a:r>
              <a:rPr lang="el-GR" dirty="0"/>
              <a:t>Δεν υπάρχουν εμπειρικά δεδομένα που να στηρίζουν την ως άνω άποψη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44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79BB7-B576-4F16-AA7F-9D46255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Όχι άλλα ψέματα 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59167-B9A7-40E5-8239-8DB6BCA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9"/>
            </a:pPr>
            <a:r>
              <a:rPr lang="el-GR" dirty="0"/>
              <a:t>Εξετάζοντας παλιά στοιχεία κόστους μπορούμε να προβλέψουμε μελλοντικά κόστη συντήρησης και να πάρουμε αποφάσεις σχετικά με την αντικατάσταση ή μη του συστήματος</a:t>
            </a:r>
            <a:endParaRPr lang="en-US" dirty="0"/>
          </a:p>
          <a:p>
            <a:pPr lvl="1"/>
            <a:r>
              <a:rPr lang="el-GR" dirty="0"/>
              <a:t>Τι θα μας κοστίσει η συνέχιση της συντήρησης ?</a:t>
            </a:r>
          </a:p>
          <a:p>
            <a:pPr lvl="2"/>
            <a:r>
              <a:rPr lang="el-GR" dirty="0"/>
              <a:t>Το διάγραμμα κόστους μοιάζει με μπανιέρα….</a:t>
            </a:r>
            <a:endParaRPr lang="en-US" dirty="0"/>
          </a:p>
          <a:p>
            <a:pPr lvl="1"/>
            <a:r>
              <a:rPr lang="el-GR" dirty="0"/>
              <a:t>Μήπως θα πρέπει ν’ αρχίσουμε να συζητάμε για αντικατάσταση</a:t>
            </a:r>
          </a:p>
          <a:p>
            <a:pPr lvl="2"/>
            <a:r>
              <a:rPr lang="el-GR" dirty="0"/>
              <a:t>Όχι, όχι, όχι (μη τεκμηριωμένες αλλαγές)</a:t>
            </a:r>
            <a:endParaRPr lang="en-US" dirty="0"/>
          </a:p>
          <a:p>
            <a:pPr>
              <a:buFont typeface="+mj-lt"/>
              <a:buAutoNum type="arabicPeriod" startAt="9"/>
            </a:pPr>
            <a:r>
              <a:rPr lang="el-GR" dirty="0"/>
              <a:t>Μπορείς να διδάξεις προγραμματισμό, δείχνοντας στον κόσμο πώς να </a:t>
            </a:r>
            <a:r>
              <a:rPr lang="el-G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γράφει</a:t>
            </a:r>
            <a:r>
              <a:rPr lang="el-GR" dirty="0"/>
              <a:t> προγράμματα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34F0C-8ABE-41BE-81C7-1A9FD0D2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Άνθρωποι</a:t>
            </a:r>
            <a:r>
              <a:rPr lang="en-US" dirty="0"/>
              <a:t> (1/2)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3F813-5649-47B1-A31A-63E55C63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l-GR" dirty="0"/>
              <a:t>Ο πιο σημαντικός παράγοντας στην ανάπτυξη λογισμικού είναι η ποιότητα των προγραμματιστών</a:t>
            </a:r>
            <a:endParaRPr lang="en-US" dirty="0"/>
          </a:p>
          <a:p>
            <a:pPr lvl="1"/>
            <a:r>
              <a:rPr lang="el-GR" dirty="0"/>
              <a:t>Είναι οι διαδικασίες σημαντικότερες από τον ανθρώπινο παράγοντα </a:t>
            </a:r>
            <a:r>
              <a:rPr lang="en-US" dirty="0"/>
              <a:t>?</a:t>
            </a:r>
          </a:p>
          <a:p>
            <a:pPr lvl="1"/>
            <a:r>
              <a:rPr lang="el-GR" dirty="0"/>
              <a:t>Η διαχείριση ανθρώπων είναι ένα πολύ δύσκολο πρόβλημα</a:t>
            </a:r>
            <a:endParaRPr lang="en-US" dirty="0"/>
          </a:p>
          <a:p>
            <a:pPr lvl="1"/>
            <a:r>
              <a:rPr lang="el-GR" dirty="0"/>
              <a:t>Δεν ξέρουμε πως να κάνουμε προσλήψεις (στο λογισμικό)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l-GR" dirty="0"/>
              <a:t>Οι καλύτεροι προγραμματιστές είναι έως 28 φορές καλύτεροι σε σχέση με τους χειρότερους προγραμματιστές</a:t>
            </a:r>
            <a:endParaRPr lang="en-US" dirty="0"/>
          </a:p>
          <a:p>
            <a:pPr lvl="1"/>
            <a:r>
              <a:rPr lang="el-GR" dirty="0">
                <a:solidFill>
                  <a:schemeClr val="tx1"/>
                </a:solidFill>
              </a:rPr>
              <a:t>Από </a:t>
            </a:r>
            <a:r>
              <a:rPr lang="en-US" dirty="0">
                <a:solidFill>
                  <a:schemeClr val="tx1"/>
                </a:solidFill>
              </a:rPr>
              <a:t>1-5</a:t>
            </a:r>
            <a:r>
              <a:rPr lang="el-GR" dirty="0">
                <a:solidFill>
                  <a:schemeClr val="tx1"/>
                </a:solidFill>
              </a:rPr>
              <a:t> έως </a:t>
            </a:r>
            <a:r>
              <a:rPr lang="en-US" dirty="0">
                <a:solidFill>
                  <a:schemeClr val="tx1"/>
                </a:solidFill>
              </a:rPr>
              <a:t>1-28</a:t>
            </a:r>
            <a:r>
              <a:rPr lang="el-GR" dirty="0">
                <a:solidFill>
                  <a:schemeClr val="tx1"/>
                </a:solidFill>
              </a:rPr>
              <a:t> ανάλογα με την έρευνα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7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34F0C-8ABE-41BE-81C7-1A9FD0D2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Άνθρωποι</a:t>
            </a:r>
            <a:r>
              <a:rPr lang="en-US" dirty="0"/>
              <a:t> (2/2)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3F813-5649-47B1-A31A-63E55C63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l-GR" dirty="0"/>
              <a:t>Η προσθήκη ατόμων σε ένα έργο που έχει καθυστερήσει, θα το κάνει να καθυστερήσει πιο πολύ</a:t>
            </a:r>
            <a:endParaRPr lang="en-US" dirty="0"/>
          </a:p>
          <a:p>
            <a:pPr lvl="1"/>
            <a:r>
              <a:rPr lang="en-US" dirty="0"/>
              <a:t>Learning curve, mentoring, communication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l-GR" dirty="0"/>
              <a:t>Το περιβάλλον εργασίας έχει άμεσες επιπτώσεις στην παραγωγικότητα και στην ποιότητα της δουλειάς</a:t>
            </a:r>
          </a:p>
          <a:p>
            <a:pPr lvl="1"/>
            <a:r>
              <a:rPr lang="el-GR" dirty="0"/>
              <a:t>Χωροταξική διάρθρωση</a:t>
            </a:r>
            <a:endParaRPr lang="en-US" dirty="0"/>
          </a:p>
          <a:p>
            <a:pPr lvl="1"/>
            <a:r>
              <a:rPr lang="el-GR" dirty="0"/>
              <a:t>Θόρυβος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641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4B06-478A-4A2E-A5E4-B3DDD662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Εργαλεία &amp;τεχνικές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8A16-5514-4A44-82C4-6244A3F44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 startAt="5"/>
            </a:pPr>
            <a:r>
              <a:rPr lang="el-GR" dirty="0"/>
              <a:t>Ο θόρυβος γύρω από τα εργαλεία και την τεχνολογία είναι η κατάρα της βιομηχανίας λογισμικού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5% </a:t>
            </a:r>
            <a:r>
              <a:rPr lang="el-GR" dirty="0"/>
              <a:t>έως</a:t>
            </a:r>
            <a:r>
              <a:rPr lang="en-US" dirty="0"/>
              <a:t> 35% </a:t>
            </a:r>
            <a:r>
              <a:rPr lang="el-GR" dirty="0"/>
              <a:t>αύξηση μόνο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No silver bullet </a:t>
            </a:r>
          </a:p>
          <a:p>
            <a:pPr>
              <a:lnSpc>
                <a:spcPct val="170000"/>
              </a:lnSpc>
              <a:buFont typeface="+mj-lt"/>
              <a:buAutoNum type="arabicPeriod" startAt="5"/>
            </a:pPr>
            <a:r>
              <a:rPr lang="el-GR" dirty="0"/>
              <a:t>Η χρήση νέων εργαλείων και τεχνικών προκαλούν αρχικά πτώση της παραγωγικότητας και της ποιότητας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l-GR" dirty="0"/>
              <a:t>Πότε τα υιοθετούμε </a:t>
            </a:r>
            <a:r>
              <a:rPr lang="en-US" dirty="0"/>
              <a:t>?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SAP story</a:t>
            </a:r>
          </a:p>
          <a:p>
            <a:pPr marL="0" indent="0">
              <a:lnSpc>
                <a:spcPct val="170000"/>
              </a:lnSpc>
              <a:buNone/>
            </a:pP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919B-7EF3-4FF3-8C9B-58F28A455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 startAt="7"/>
            </a:pPr>
            <a:r>
              <a:rPr lang="el-GR" dirty="0"/>
              <a:t>Οι προγραμματιστές μιλούν συνέχεια για νέα εργαλεία αλλά σπανίως τα χρησιμοποιούν</a:t>
            </a:r>
            <a:r>
              <a:rPr lang="en-US" dirty="0"/>
              <a:t>. </a:t>
            </a:r>
          </a:p>
          <a:p>
            <a:pPr lvl="1">
              <a:lnSpc>
                <a:spcPct val="170000"/>
              </a:lnSpc>
            </a:pPr>
            <a:r>
              <a:rPr lang="en-US" dirty="0" err="1">
                <a:solidFill>
                  <a:schemeClr val="tx1"/>
                </a:solidFill>
              </a:rPr>
              <a:t>Shelfware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70000"/>
              </a:lnSpc>
            </a:pPr>
            <a:r>
              <a:rPr lang="el-GR" dirty="0">
                <a:sym typeface="Wingdings" panose="05000000000000000000" pitchFamily="2" charset="2"/>
              </a:rPr>
              <a:t>Δεν υπάρχει μια ελάχιστη εργαλειοθήκη αποδεκτή απ’ όλους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5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1557-39FE-4045-996F-9348DDFE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Εκτίμηση κόστους - διάρκειας</a:t>
            </a:r>
            <a:r>
              <a:rPr lang="en-US" dirty="0"/>
              <a:t> (1/2)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2B82-8BDE-4D5C-9F3A-16E9D41F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2054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l-GR" dirty="0"/>
              <a:t>Η μία από τις δύο βασικότερες αιτίες αστοχίας των έργων λογισμικού είναι  η κακή εκτίμηση</a:t>
            </a:r>
            <a:endParaRPr lang="en-US" dirty="0"/>
          </a:p>
          <a:p>
            <a:pPr lvl="1"/>
            <a:r>
              <a:rPr lang="el-GR" dirty="0"/>
              <a:t>Δεν υπάρχει 100% αξιόπιστη μέθοδος (</a:t>
            </a:r>
            <a:r>
              <a:rPr lang="en-GB" dirty="0"/>
              <a:t>LoC, FPA)</a:t>
            </a:r>
            <a:endParaRPr lang="en-US" dirty="0"/>
          </a:p>
          <a:p>
            <a:pPr>
              <a:buFont typeface="+mj-lt"/>
              <a:buAutoNum type="arabicPeriod" startAt="8"/>
            </a:pPr>
            <a:r>
              <a:rPr lang="en-US" dirty="0"/>
              <a:t>   </a:t>
            </a:r>
            <a:r>
              <a:rPr lang="el-GR" dirty="0"/>
              <a:t>Η εκτίμηση πραγματοποιείται συνήθως σε λάθος χρόνο</a:t>
            </a:r>
            <a:endParaRPr lang="en-US" dirty="0"/>
          </a:p>
          <a:p>
            <a:pPr>
              <a:buFont typeface="+mj-lt"/>
              <a:buAutoNum type="arabicPeriod" startAt="8"/>
            </a:pPr>
            <a:r>
              <a:rPr lang="en-US" dirty="0"/>
              <a:t>     </a:t>
            </a:r>
            <a:r>
              <a:rPr lang="el-GR" dirty="0"/>
              <a:t>Η εκτίμηση πραγματοποιείται συνήθως από λάθος άτομα</a:t>
            </a:r>
            <a:r>
              <a:rPr lang="en-US" dirty="0"/>
              <a:t>.</a:t>
            </a:r>
          </a:p>
          <a:p>
            <a:pPr lvl="1"/>
            <a:r>
              <a:rPr lang="el-GR" dirty="0"/>
              <a:t>Πωλητές / Μάρκετινγκ</a:t>
            </a:r>
            <a:endParaRPr lang="en-US" dirty="0"/>
          </a:p>
          <a:p>
            <a:pPr lvl="1"/>
            <a:r>
              <a:rPr lang="el-GR" dirty="0"/>
              <a:t>Ανώτερα διοικητικά επίπεδα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1557-39FE-4045-996F-9348DDFE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Εκτίμηση κόστους - διάρκειας</a:t>
            </a:r>
            <a:r>
              <a:rPr lang="en-US" dirty="0"/>
              <a:t> (2/2)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2B82-8BDE-4D5C-9F3A-16E9D41F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2054"/>
            <a:ext cx="8915400" cy="377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+mj-lt"/>
              <a:buAutoNum type="arabicPeriod" startAt="11"/>
            </a:pPr>
            <a:r>
              <a:rPr lang="el-GR" dirty="0"/>
              <a:t>Οι εκτιμήσεις σπανίως ανανεώνονται καθώς το έργο εξελίσσεται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l-GR" dirty="0">
                <a:solidFill>
                  <a:schemeClr val="tx1"/>
                </a:solidFill>
              </a:rPr>
              <a:t>Τελικά κερδίζει πάντα η νοοτροπία </a:t>
            </a:r>
            <a:r>
              <a:rPr lang="en-US" dirty="0">
                <a:solidFill>
                  <a:schemeClr val="tx1"/>
                </a:solidFill>
              </a:rPr>
              <a:t>“Blame the victim”</a:t>
            </a:r>
          </a:p>
          <a:p>
            <a:pPr>
              <a:lnSpc>
                <a:spcPct val="160000"/>
              </a:lnSpc>
              <a:buFont typeface="+mj-lt"/>
              <a:buAutoNum type="arabicPeriod" startAt="11"/>
            </a:pPr>
            <a:r>
              <a:rPr lang="el-GR" dirty="0"/>
              <a:t>Δεν μας εκπλήσσει πλέον ότι οι εκτιμήσεις αναφορικά με το λογισμικό είναι κακές. Παρόλα αυτά παραμένουμε κολλημένοι σε αυτές !!!!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l-GR" dirty="0"/>
              <a:t>Μπορούμε να ορίσουμε την επιτυχία με άλλο τρόπο ?</a:t>
            </a:r>
            <a:endParaRPr lang="en-US" dirty="0"/>
          </a:p>
          <a:p>
            <a:pPr>
              <a:lnSpc>
                <a:spcPct val="160000"/>
              </a:lnSpc>
              <a:buFont typeface="+mj-lt"/>
              <a:buAutoNum type="arabicPeriod" startAt="11"/>
            </a:pPr>
            <a:r>
              <a:rPr lang="en-US" dirty="0"/>
              <a:t>    </a:t>
            </a:r>
            <a:r>
              <a:rPr lang="el-GR" dirty="0"/>
              <a:t>Υπάρχει χάσμα μεταξύ των προγραμματιστών και αυτών που τους διοικούν</a:t>
            </a:r>
            <a:endParaRPr lang="en-US" dirty="0"/>
          </a:p>
          <a:p>
            <a:pPr>
              <a:lnSpc>
                <a:spcPct val="160000"/>
              </a:lnSpc>
              <a:buFont typeface="+mj-lt"/>
              <a:buAutoNum type="arabicPeriod" startAt="11"/>
            </a:pPr>
            <a:r>
              <a:rPr lang="en-US" dirty="0"/>
              <a:t>    </a:t>
            </a:r>
            <a:r>
              <a:rPr lang="el-GR" dirty="0"/>
              <a:t>Η απάντηση σε μια μελέτη σκοπιμότητας είναι σχεδόν πάντοτε «ΝΑΙ»</a:t>
            </a:r>
            <a:r>
              <a:rPr lang="en-US" dirty="0"/>
              <a:t> </a:t>
            </a:r>
          </a:p>
          <a:p>
            <a:pPr lvl="1">
              <a:lnSpc>
                <a:spcPct val="160000"/>
              </a:lnSpc>
            </a:pPr>
            <a:r>
              <a:rPr lang="el-GR" dirty="0"/>
              <a:t>Μεσολαβεί πάρα πολύς πολύτιμος χρόνος μεταξύ της αποδοχής μιας μελέτης σκοπιμότητας και της συνειδητοποίησης ότι η μελέτη έχει λάθη. Μέχρι τότε η αρχική μελέτη έχει ξεχαστεί.</a:t>
            </a:r>
            <a:endParaRPr lang="en-US" dirty="0"/>
          </a:p>
          <a:p>
            <a:pPr>
              <a:lnSpc>
                <a:spcPct val="160000"/>
              </a:lnSpc>
              <a:buFont typeface="+mj-lt"/>
              <a:buAutoNum type="arabicPeriod" startAt="11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387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A3D1-B0BC-4EAD-AE38-D222250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Επαναχρησιμοποίηση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1094-7359-453E-93C8-87A681A9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15"/>
            </a:pPr>
            <a:r>
              <a:rPr lang="el-GR" dirty="0"/>
              <a:t>Η επαναχρησιμοποίηση σε μικρή κλίμακα έχει επιτευχθεί</a:t>
            </a:r>
            <a:endParaRPr lang="en-US" dirty="0"/>
          </a:p>
          <a:p>
            <a:pPr lvl="1"/>
            <a:r>
              <a:rPr lang="el-GR" dirty="0"/>
              <a:t>Παλιό πρόβλημα (μέσα δεκαετίας 50</a:t>
            </a:r>
            <a:r>
              <a:rPr lang="en-US" dirty="0"/>
              <a:t>). </a:t>
            </a:r>
            <a:endParaRPr lang="el-GR" dirty="0"/>
          </a:p>
          <a:p>
            <a:pPr lvl="1"/>
            <a:r>
              <a:rPr lang="el-GR" dirty="0"/>
              <a:t>Βιβλιοθήκες</a:t>
            </a:r>
            <a:r>
              <a:rPr lang="en-US" dirty="0"/>
              <a:t> (</a:t>
            </a:r>
            <a:r>
              <a:rPr lang="el-GR" dirty="0"/>
              <a:t>μαθηματικές, διαχείρισης συμβολοσειρών κλπ.</a:t>
            </a:r>
            <a:r>
              <a:rPr lang="en-US" dirty="0"/>
              <a:t>)</a:t>
            </a:r>
          </a:p>
          <a:p>
            <a:pPr>
              <a:buFont typeface="+mj-lt"/>
              <a:buAutoNum type="arabicPeriod" startAt="15"/>
            </a:pPr>
            <a:r>
              <a:rPr lang="el-GR" dirty="0"/>
              <a:t>Η επαναχρησιμοποίηση σε μεγάλη κλίμακα παραμένει, κατά βάση, άλυτο πρόβλημα</a:t>
            </a:r>
            <a:endParaRPr lang="en-US" dirty="0"/>
          </a:p>
          <a:p>
            <a:pPr lvl="1"/>
            <a:r>
              <a:rPr lang="el-GR" dirty="0"/>
              <a:t>Το λογισμικό διαθέτει τεράστια ποικιλία</a:t>
            </a:r>
            <a:endParaRPr lang="en-US" dirty="0"/>
          </a:p>
          <a:p>
            <a:pPr>
              <a:buFont typeface="+mj-lt"/>
              <a:buAutoNum type="arabicPeriod" startAt="15"/>
            </a:pPr>
            <a:r>
              <a:rPr lang="el-GR" dirty="0"/>
              <a:t>Η επαναχρησιμοποίηση σε μεγάλη κλίμακα επιτυγχάνεται καλύτερα σε οικογένειες σχετιζόμενων συστημάτων (σε ίδιο ή παρόμοιο πεδίο)</a:t>
            </a:r>
            <a:endParaRPr lang="en-US" dirty="0"/>
          </a:p>
          <a:p>
            <a:pPr lvl="1"/>
            <a:r>
              <a:rPr lang="en-US" dirty="0"/>
              <a:t>NASA SEL (70%)</a:t>
            </a:r>
          </a:p>
          <a:p>
            <a:pPr lvl="1"/>
            <a:r>
              <a:rPr lang="en-US" dirty="0"/>
              <a:t>CRUD apps – Web apps</a:t>
            </a:r>
          </a:p>
        </p:txBody>
      </p:sp>
    </p:spTree>
    <p:extLst>
      <p:ext uri="{BB962C8B-B14F-4D97-AF65-F5344CB8AC3E}">
        <p14:creationId xmlns:p14="http://schemas.microsoft.com/office/powerpoint/2010/main" val="21217228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922</TotalTime>
  <Words>2882</Words>
  <Application>Microsoft Office PowerPoint</Application>
  <PresentationFormat>Widescreen</PresentationFormat>
  <Paragraphs>302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Wisp</vt:lpstr>
      <vt:lpstr>Αλήθειες και Ψέματα στην Τεχνολογία Λογισμικού </vt:lpstr>
      <vt:lpstr>Το βιβλίο</vt:lpstr>
      <vt:lpstr>Αλήθειες</vt:lpstr>
      <vt:lpstr>Άνθρωποι (1/2)</vt:lpstr>
      <vt:lpstr>Άνθρωποι (2/2)</vt:lpstr>
      <vt:lpstr>Εργαλεία &amp;τεχνικές</vt:lpstr>
      <vt:lpstr>Εκτίμηση κόστους - διάρκειας (1/2)</vt:lpstr>
      <vt:lpstr>Εκτίμηση κόστους - διάρκειας (2/2)</vt:lpstr>
      <vt:lpstr>Επαναχρησιμοποίηση</vt:lpstr>
      <vt:lpstr>Επαναχρησιμοποίηση</vt:lpstr>
      <vt:lpstr>Πολυπλοκότητα</vt:lpstr>
      <vt:lpstr>Απαιτήσεις</vt:lpstr>
      <vt:lpstr>Σχεδίαση</vt:lpstr>
      <vt:lpstr>Κώδικας</vt:lpstr>
      <vt:lpstr>Εντοπισμός και αφαίρεση λαθών</vt:lpstr>
      <vt:lpstr>Έλεγχος (1/2)</vt:lpstr>
      <vt:lpstr>Έλεγχος (2/2)</vt:lpstr>
      <vt:lpstr>Ανασκοπήσεις και επιθεωρήσεις (1/2)</vt:lpstr>
      <vt:lpstr>Ανασκοπήσεις και επιθεωρήσεις (2/2)</vt:lpstr>
      <vt:lpstr>Συντήρηση (1/3)</vt:lpstr>
      <vt:lpstr>Συντήρηση (2/3)</vt:lpstr>
      <vt:lpstr>Συντήρηση (3/3)</vt:lpstr>
      <vt:lpstr>Ποιότητα</vt:lpstr>
      <vt:lpstr>Ποιότητα (1/3)</vt:lpstr>
      <vt:lpstr>Ποιότητα (2/3)</vt:lpstr>
      <vt:lpstr>Ποιότητα (3/3)</vt:lpstr>
      <vt:lpstr>Αξιοπιστία (1/2)</vt:lpstr>
      <vt:lpstr>Αξιοπιστία (2/2)</vt:lpstr>
      <vt:lpstr>Αποτελεσματικότητα</vt:lpstr>
      <vt:lpstr>Ερευνητική δραστηριότητα</vt:lpstr>
      <vt:lpstr>Ψέματα</vt:lpstr>
      <vt:lpstr>You can't manage what you can't measure</vt:lpstr>
      <vt:lpstr>Περισσότερα ψέματα</vt:lpstr>
      <vt:lpstr>4. Εργαλεία και τεχνικές: ένα μέγεθος για όλους</vt:lpstr>
      <vt:lpstr>Ακόμη περισσότερα ψέματα…</vt:lpstr>
      <vt:lpstr>Κι άλλα ψέματα…</vt:lpstr>
      <vt:lpstr>Όχι άλλα ψέματα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Γεγονότα &amp; δοξασίες στην ΤΛ</dc:title>
  <dc:creator>george</dc:creator>
  <cp:lastModifiedBy>George Prezerakos</cp:lastModifiedBy>
  <cp:revision>20</cp:revision>
  <dcterms:created xsi:type="dcterms:W3CDTF">2018-10-17T11:33:13Z</dcterms:created>
  <dcterms:modified xsi:type="dcterms:W3CDTF">2019-11-22T09:36:34Z</dcterms:modified>
</cp:coreProperties>
</file>